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7" r:id="rId6"/>
    <p:sldId id="268" r:id="rId7"/>
    <p:sldId id="269" r:id="rId8"/>
    <p:sldId id="270" r:id="rId9"/>
    <p:sldId id="265" r:id="rId10"/>
    <p:sldId id="266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6AE0-05FF-42EB-AFFB-6EE29E4592B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706CBF-C4D2-47E4-AFC9-8A4478CC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8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6AE0-05FF-42EB-AFFB-6EE29E4592B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706CBF-C4D2-47E4-AFC9-8A4478CC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4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6AE0-05FF-42EB-AFFB-6EE29E4592B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706CBF-C4D2-47E4-AFC9-8A4478CC4B0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00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6AE0-05FF-42EB-AFFB-6EE29E4592B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06CBF-C4D2-47E4-AFC9-8A4478CC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06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6AE0-05FF-42EB-AFFB-6EE29E4592B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06CBF-C4D2-47E4-AFC9-8A4478CC4B0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642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6AE0-05FF-42EB-AFFB-6EE29E4592B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06CBF-C4D2-47E4-AFC9-8A4478CC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5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6AE0-05FF-42EB-AFFB-6EE29E4592B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6CBF-C4D2-47E4-AFC9-8A4478CC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76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6AE0-05FF-42EB-AFFB-6EE29E4592B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6CBF-C4D2-47E4-AFC9-8A4478CC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6AE0-05FF-42EB-AFFB-6EE29E4592B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6CBF-C4D2-47E4-AFC9-8A4478CC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6AE0-05FF-42EB-AFFB-6EE29E4592B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706CBF-C4D2-47E4-AFC9-8A4478CC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0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6AE0-05FF-42EB-AFFB-6EE29E4592B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706CBF-C4D2-47E4-AFC9-8A4478CC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6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6AE0-05FF-42EB-AFFB-6EE29E4592B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706CBF-C4D2-47E4-AFC9-8A4478CC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6AE0-05FF-42EB-AFFB-6EE29E4592B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6CBF-C4D2-47E4-AFC9-8A4478CC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6AE0-05FF-42EB-AFFB-6EE29E4592B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6CBF-C4D2-47E4-AFC9-8A4478CC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6AE0-05FF-42EB-AFFB-6EE29E4592B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6CBF-C4D2-47E4-AFC9-8A4478CC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3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6AE0-05FF-42EB-AFFB-6EE29E4592B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06CBF-C4D2-47E4-AFC9-8A4478CC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26AE0-05FF-42EB-AFFB-6EE29E4592B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706CBF-C4D2-47E4-AFC9-8A4478CC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3089" y="559676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Procena</a:t>
            </a:r>
            <a:r>
              <a:rPr lang="en-US" sz="4000" dirty="0" smtClean="0"/>
              <a:t> </a:t>
            </a:r>
            <a:r>
              <a:rPr lang="en-US" sz="4000" dirty="0" err="1" smtClean="0"/>
              <a:t>performansi</a:t>
            </a:r>
            <a:r>
              <a:rPr lang="en-US" sz="4000" dirty="0" smtClean="0"/>
              <a:t> </a:t>
            </a:r>
            <a:r>
              <a:rPr lang="en-US" sz="4000" dirty="0" err="1" smtClean="0"/>
              <a:t>kontrolnog</a:t>
            </a:r>
            <a:r>
              <a:rPr lang="en-US" sz="4000" dirty="0" smtClean="0"/>
              <a:t> </a:t>
            </a:r>
            <a:r>
              <a:rPr lang="en-US" sz="4000" dirty="0" err="1" smtClean="0"/>
              <a:t>protokola</a:t>
            </a:r>
            <a:r>
              <a:rPr lang="en-US" sz="4000" dirty="0" smtClean="0"/>
              <a:t> </a:t>
            </a:r>
            <a:r>
              <a:rPr lang="en-US" sz="4000" dirty="0" err="1" smtClean="0"/>
              <a:t>za</a:t>
            </a:r>
            <a:r>
              <a:rPr lang="en-US" sz="4000" dirty="0" smtClean="0"/>
              <a:t> </a:t>
            </a:r>
            <a:r>
              <a:rPr lang="en-US" sz="4000" dirty="0" err="1" smtClean="0"/>
              <a:t>pouzdan</a:t>
            </a:r>
            <a:r>
              <a:rPr lang="en-US" sz="4000" dirty="0" smtClean="0"/>
              <a:t> </a:t>
            </a:r>
            <a:r>
              <a:rPr lang="en-US" sz="4000" dirty="0" err="1" smtClean="0"/>
              <a:t>prenos</a:t>
            </a:r>
            <a:r>
              <a:rPr lang="en-US" sz="4000" dirty="0" smtClean="0"/>
              <a:t> UDP </a:t>
            </a:r>
            <a:r>
              <a:rPr lang="en-US" sz="4000" dirty="0" err="1" smtClean="0"/>
              <a:t>datagrama</a:t>
            </a:r>
            <a:r>
              <a:rPr lang="en-US" sz="4000" dirty="0" smtClean="0"/>
              <a:t> </a:t>
            </a:r>
            <a:r>
              <a:rPr lang="en-US" sz="4000" dirty="0" err="1" smtClean="0"/>
              <a:t>koriš</a:t>
            </a:r>
            <a:r>
              <a:rPr lang="sr-Latn-RS" sz="4000" dirty="0"/>
              <a:t>ć</a:t>
            </a:r>
            <a:r>
              <a:rPr lang="en-US" sz="4000" dirty="0" err="1" smtClean="0"/>
              <a:t>enjem</a:t>
            </a:r>
            <a:r>
              <a:rPr lang="en-US" sz="4000" dirty="0" smtClean="0"/>
              <a:t> </a:t>
            </a:r>
            <a:r>
              <a:rPr lang="en-US" sz="4000" dirty="0" err="1" smtClean="0"/>
              <a:t>više</a:t>
            </a:r>
            <a:r>
              <a:rPr lang="en-US" sz="4000" dirty="0" smtClean="0"/>
              <a:t> </a:t>
            </a:r>
            <a:r>
              <a:rPr lang="en-US" sz="4000" dirty="0" err="1" smtClean="0"/>
              <a:t>paralelnih</a:t>
            </a:r>
            <a:r>
              <a:rPr lang="en-US" sz="4000" dirty="0" smtClean="0"/>
              <a:t> </a:t>
            </a:r>
            <a:r>
              <a:rPr lang="en-US" sz="4000" dirty="0" err="1" smtClean="0"/>
              <a:t>tokova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8138" y="4498537"/>
            <a:ext cx="9144000" cy="2359463"/>
          </a:xfrm>
        </p:spPr>
        <p:txBody>
          <a:bodyPr>
            <a:normAutofit/>
          </a:bodyPr>
          <a:lstStyle/>
          <a:p>
            <a:pPr algn="l"/>
            <a:r>
              <a:rPr lang="sr-Latn-RS" sz="2000" dirty="0" smtClean="0"/>
              <a:t>Osnovi računarskih mreža 2</a:t>
            </a:r>
          </a:p>
          <a:p>
            <a:pPr algn="l"/>
            <a:endParaRPr lang="sr-Latn-RS" sz="2000" dirty="0" smtClean="0"/>
          </a:p>
          <a:p>
            <a:pPr algn="l"/>
            <a:r>
              <a:rPr lang="sr-Latn-RS" sz="2000" dirty="0" smtClean="0"/>
              <a:t>Mentor: Miloš Pilipović</a:t>
            </a:r>
            <a:endParaRPr lang="sr-Latn-RS" sz="2000" dirty="0"/>
          </a:p>
          <a:p>
            <a:pPr algn="l"/>
            <a:r>
              <a:rPr lang="sr-Latn-RS" sz="2000" dirty="0" smtClean="0"/>
              <a:t>Studenti: Aleksandar Zagorac RA160/2016</a:t>
            </a:r>
          </a:p>
          <a:p>
            <a:pPr algn="l"/>
            <a:r>
              <a:rPr lang="sr-Latn-RS" sz="2000" dirty="0" smtClean="0"/>
              <a:t>	    </a:t>
            </a:r>
            <a:r>
              <a:rPr lang="sr-Latn-RS" sz="2000" dirty="0" smtClean="0"/>
              <a:t>     Marina </a:t>
            </a:r>
            <a:r>
              <a:rPr lang="sr-Latn-RS" sz="2000" dirty="0" smtClean="0"/>
              <a:t>Repac RA141/2016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68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Komunikacija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sr-Latn-RS" sz="2000" dirty="0" err="1" smtClean="0"/>
              <a:t>u</a:t>
            </a:r>
            <a:r>
              <a:rPr lang="en-US" sz="2000" dirty="0" err="1" smtClean="0"/>
              <a:t>koliko</a:t>
            </a:r>
            <a:r>
              <a:rPr lang="en-US" sz="2000" dirty="0" smtClean="0"/>
              <a:t> </a:t>
            </a:r>
            <a:r>
              <a:rPr lang="en-US" sz="2000" dirty="0" err="1"/>
              <a:t>dobije</a:t>
            </a:r>
            <a:r>
              <a:rPr lang="en-US" sz="2000" dirty="0"/>
              <a:t> ACK </a:t>
            </a:r>
            <a:r>
              <a:rPr lang="sr-Latn-RS" sz="2000" dirty="0" smtClean="0"/>
              <a:t>poruku </a:t>
            </a:r>
            <a:r>
              <a:rPr lang="en-US" sz="2000" dirty="0" smtClean="0"/>
              <a:t>od </a:t>
            </a:r>
            <a:r>
              <a:rPr lang="en-US" sz="2000" dirty="0" err="1"/>
              <a:t>primaoca</a:t>
            </a:r>
            <a:r>
              <a:rPr lang="en-US" sz="2000" dirty="0"/>
              <a:t> </a:t>
            </a:r>
            <a:r>
              <a:rPr lang="en-US" sz="2000" dirty="0" err="1"/>
              <a:t>prelazi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sledeći</a:t>
            </a:r>
            <a:r>
              <a:rPr lang="en-US" sz="2000" dirty="0"/>
              <a:t> </a:t>
            </a:r>
            <a:r>
              <a:rPr lang="en-US" sz="2000" dirty="0" err="1"/>
              <a:t>paket</a:t>
            </a:r>
            <a:endParaRPr lang="en-US" sz="2000" dirty="0"/>
          </a:p>
          <a:p>
            <a:pPr lvl="0">
              <a:buSzPct val="45000"/>
              <a:buFont typeface="StarSymbol"/>
              <a:buChar char="●"/>
            </a:pPr>
            <a:r>
              <a:rPr lang="sr-Latn-RS" sz="2000" dirty="0" err="1" smtClean="0"/>
              <a:t>u</a:t>
            </a:r>
            <a:r>
              <a:rPr lang="en-US" sz="2000" dirty="0" err="1" smtClean="0"/>
              <a:t>koliko</a:t>
            </a:r>
            <a:r>
              <a:rPr lang="en-US" sz="2000" dirty="0" smtClean="0"/>
              <a:t> </a:t>
            </a:r>
            <a:r>
              <a:rPr lang="en-US" sz="2000" dirty="0"/>
              <a:t>ne </a:t>
            </a:r>
            <a:r>
              <a:rPr lang="en-US" sz="2000" dirty="0" err="1"/>
              <a:t>dobije</a:t>
            </a:r>
            <a:r>
              <a:rPr lang="en-US" sz="2000" dirty="0"/>
              <a:t> ACK </a:t>
            </a:r>
            <a:r>
              <a:rPr lang="sr-Latn-RS" sz="2000" dirty="0" smtClean="0"/>
              <a:t>poruku, </a:t>
            </a:r>
            <a:r>
              <a:rPr lang="en-US" sz="2000" dirty="0" err="1" smtClean="0"/>
              <a:t>proces</a:t>
            </a:r>
            <a:r>
              <a:rPr lang="en-US" sz="2000" dirty="0" smtClean="0"/>
              <a:t> </a:t>
            </a:r>
            <a:r>
              <a:rPr lang="en-US" sz="2000" dirty="0"/>
              <a:t>se </a:t>
            </a:r>
            <a:r>
              <a:rPr lang="en-US" sz="2000" dirty="0" err="1"/>
              <a:t>ponavlja</a:t>
            </a:r>
            <a:r>
              <a:rPr lang="en-US" sz="2000" dirty="0"/>
              <a:t> </a:t>
            </a:r>
            <a:r>
              <a:rPr lang="en-US" sz="2000" dirty="0" err="1"/>
              <a:t>sve</a:t>
            </a:r>
            <a:r>
              <a:rPr lang="en-US" sz="2000" dirty="0"/>
              <a:t> </a:t>
            </a:r>
            <a:r>
              <a:rPr lang="en-US" sz="2000" dirty="0" err="1"/>
              <a:t>dok</a:t>
            </a:r>
            <a:r>
              <a:rPr lang="en-US" sz="2000" dirty="0"/>
              <a:t> </a:t>
            </a:r>
            <a:r>
              <a:rPr lang="en-US" sz="2000" dirty="0" err="1"/>
              <a:t>ga</a:t>
            </a:r>
            <a:r>
              <a:rPr lang="en-US" sz="2000" dirty="0"/>
              <a:t> ne </a:t>
            </a:r>
            <a:r>
              <a:rPr lang="en-US" sz="2000" dirty="0" err="1"/>
              <a:t>dobije</a:t>
            </a:r>
            <a:r>
              <a:rPr lang="en-US" sz="2000" dirty="0"/>
              <a:t> </a:t>
            </a:r>
            <a:r>
              <a:rPr lang="en-US" sz="2000" dirty="0" err="1"/>
              <a:t>ili</a:t>
            </a:r>
            <a:r>
              <a:rPr lang="en-US" sz="2000" dirty="0"/>
              <a:t> </a:t>
            </a:r>
            <a:r>
              <a:rPr lang="en-US" sz="2000" dirty="0" err="1"/>
              <a:t>dok</a:t>
            </a:r>
            <a:r>
              <a:rPr lang="en-US" sz="2000" dirty="0"/>
              <a:t> se </a:t>
            </a:r>
            <a:r>
              <a:rPr lang="en-US" sz="2000" dirty="0" err="1"/>
              <a:t>tok</a:t>
            </a:r>
            <a:r>
              <a:rPr lang="en-US" sz="2000" dirty="0"/>
              <a:t> ne </a:t>
            </a:r>
            <a:r>
              <a:rPr lang="en-US" sz="2000" dirty="0" err="1"/>
              <a:t>proglasi</a:t>
            </a:r>
            <a:r>
              <a:rPr lang="en-US" sz="2000" dirty="0"/>
              <a:t> </a:t>
            </a:r>
            <a:r>
              <a:rPr lang="en-US" sz="2000" dirty="0" err="1" smtClean="0"/>
              <a:t>mrtvim</a:t>
            </a:r>
            <a:endParaRPr lang="sr-Latn-RS" sz="2000" dirty="0" smtClean="0"/>
          </a:p>
          <a:p>
            <a:pPr marL="0" lvl="0" indent="0">
              <a:buSzPct val="4500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prosečan broj bajtova koji se šalje po sekundi je 120 kbps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5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Dodatni zahtevi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višeplatformska podrška (Windows / Linux)</a:t>
            </a:r>
          </a:p>
          <a:p>
            <a:r>
              <a:rPr lang="sr-Latn-RS" dirty="0" smtClean="0"/>
              <a:t>programski jezik C</a:t>
            </a:r>
          </a:p>
          <a:p>
            <a:r>
              <a:rPr lang="sr-Latn-RS" smtClean="0"/>
              <a:t>višenitno programiranje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6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715" y="655641"/>
            <a:ext cx="8911687" cy="1280890"/>
          </a:xfrm>
        </p:spPr>
        <p:txBody>
          <a:bodyPr/>
          <a:lstStyle/>
          <a:p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971839"/>
            <a:ext cx="10515600" cy="4915064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n</a:t>
            </a:r>
            <a:r>
              <a:rPr lang="en-US" sz="2000" dirty="0" smtClean="0"/>
              <a:t>a </a:t>
            </a:r>
            <a:r>
              <a:rPr lang="en-US" sz="2000" dirty="0" err="1"/>
              <a:t>osnovu</a:t>
            </a:r>
            <a:r>
              <a:rPr lang="en-US" sz="2000" dirty="0"/>
              <a:t> </a:t>
            </a:r>
            <a:r>
              <a:rPr lang="en-US" sz="2000" dirty="0" err="1"/>
              <a:t>implementirane</a:t>
            </a:r>
            <a:r>
              <a:rPr lang="en-US" sz="2000" dirty="0"/>
              <a:t> </a:t>
            </a:r>
            <a:r>
              <a:rPr lang="en-US" sz="2000" dirty="0" err="1"/>
              <a:t>klijent</a:t>
            </a:r>
            <a:r>
              <a:rPr lang="en-US" sz="2000" dirty="0"/>
              <a:t>-server </a:t>
            </a:r>
            <a:r>
              <a:rPr lang="en-US" sz="2000" dirty="0" err="1"/>
              <a:t>programske</a:t>
            </a:r>
            <a:r>
              <a:rPr lang="en-US" sz="2000" dirty="0"/>
              <a:t> </a:t>
            </a:r>
            <a:r>
              <a:rPr lang="en-US" sz="2000" dirty="0" err="1"/>
              <a:t>arhitekture</a:t>
            </a:r>
            <a:r>
              <a:rPr lang="en-US" sz="2000" dirty="0"/>
              <a:t> (UDP </a:t>
            </a:r>
            <a:r>
              <a:rPr lang="en-US" sz="2000" dirty="0" err="1"/>
              <a:t>klijent</a:t>
            </a:r>
            <a:r>
              <a:rPr lang="en-US" sz="2000" dirty="0"/>
              <a:t>/server), </a:t>
            </a:r>
            <a:r>
              <a:rPr lang="en-US" sz="2000" dirty="0" err="1"/>
              <a:t>koristeći</a:t>
            </a:r>
            <a:r>
              <a:rPr lang="en-US" sz="2000" dirty="0"/>
              <a:t> </a:t>
            </a:r>
            <a:r>
              <a:rPr lang="en-US" sz="2000" dirty="0" err="1"/>
              <a:t>libpcap</a:t>
            </a:r>
            <a:r>
              <a:rPr lang="en-US" sz="2000" dirty="0"/>
              <a:t>/</a:t>
            </a:r>
            <a:r>
              <a:rPr lang="en-US" sz="2000" dirty="0" err="1"/>
              <a:t>WinPcap</a:t>
            </a:r>
            <a:r>
              <a:rPr lang="en-US" sz="2000" dirty="0"/>
              <a:t> </a:t>
            </a:r>
            <a:r>
              <a:rPr lang="en-US" sz="2000" dirty="0" err="1"/>
              <a:t>biblioteke</a:t>
            </a:r>
            <a:r>
              <a:rPr lang="en-US" sz="2000" dirty="0"/>
              <a:t>, </a:t>
            </a:r>
            <a:r>
              <a:rPr lang="en-US" sz="2000" dirty="0" err="1"/>
              <a:t>eksperimentalno</a:t>
            </a:r>
            <a:r>
              <a:rPr lang="en-US" sz="2000" dirty="0"/>
              <a:t> </a:t>
            </a:r>
            <a:r>
              <a:rPr lang="en-US" sz="2000" dirty="0" err="1"/>
              <a:t>odrediti</a:t>
            </a:r>
            <a:r>
              <a:rPr lang="en-US" sz="2000" dirty="0"/>
              <a:t> </a:t>
            </a:r>
            <a:r>
              <a:rPr lang="en-US" sz="2000" dirty="0" err="1"/>
              <a:t>ključne</a:t>
            </a:r>
            <a:r>
              <a:rPr lang="en-US" sz="2000" dirty="0"/>
              <a:t> </a:t>
            </a:r>
            <a:r>
              <a:rPr lang="en-US" sz="2000" dirty="0" err="1"/>
              <a:t>performanse</a:t>
            </a:r>
            <a:r>
              <a:rPr lang="en-US" sz="2000" dirty="0"/>
              <a:t> </a:t>
            </a:r>
            <a:r>
              <a:rPr lang="en-US" sz="2000" dirty="0" err="1"/>
              <a:t>kontrolnog</a:t>
            </a:r>
            <a:r>
              <a:rPr lang="en-US" sz="2000" dirty="0"/>
              <a:t> </a:t>
            </a:r>
            <a:r>
              <a:rPr lang="en-US" sz="2000" dirty="0" err="1"/>
              <a:t>protokola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pouzdan</a:t>
            </a:r>
            <a:r>
              <a:rPr lang="en-US" sz="2000" dirty="0"/>
              <a:t> </a:t>
            </a:r>
            <a:r>
              <a:rPr lang="en-US" sz="2000" dirty="0" err="1"/>
              <a:t>prenos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 </a:t>
            </a:r>
            <a:r>
              <a:rPr lang="en-US" sz="2000" dirty="0" err="1"/>
              <a:t>zasnovanog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osnovnom</a:t>
            </a:r>
            <a:r>
              <a:rPr lang="en-US" sz="2000" dirty="0"/>
              <a:t> UDP </a:t>
            </a:r>
            <a:r>
              <a:rPr lang="en-US" sz="2000" dirty="0" err="1"/>
              <a:t>protokolu</a:t>
            </a:r>
            <a:r>
              <a:rPr lang="en-US" sz="2000" dirty="0"/>
              <a:t> </a:t>
            </a:r>
            <a:r>
              <a:rPr lang="en-US" sz="2000" dirty="0" err="1"/>
              <a:t>korištenjem</a:t>
            </a:r>
            <a:r>
              <a:rPr lang="en-US" sz="2000" dirty="0"/>
              <a:t> </a:t>
            </a:r>
            <a:r>
              <a:rPr lang="en-US" sz="2000" dirty="0" err="1"/>
              <a:t>više</a:t>
            </a:r>
            <a:r>
              <a:rPr lang="en-US" sz="2000" dirty="0"/>
              <a:t> </a:t>
            </a:r>
            <a:r>
              <a:rPr lang="en-US" sz="2000" dirty="0" err="1"/>
              <a:t>paralelnih</a:t>
            </a:r>
            <a:r>
              <a:rPr lang="en-US" sz="2000" dirty="0"/>
              <a:t> </a:t>
            </a:r>
            <a:r>
              <a:rPr lang="en-US" sz="2000" dirty="0" err="1" smtClean="0"/>
              <a:t>tokova</a:t>
            </a:r>
            <a:r>
              <a:rPr lang="sr-Latn-RS" sz="2000" dirty="0" smtClean="0"/>
              <a:t>:</a:t>
            </a:r>
          </a:p>
          <a:p>
            <a:pPr lvl="1"/>
            <a:r>
              <a:rPr lang="sr-Latn-RS" sz="2000" dirty="0" smtClean="0"/>
              <a:t>Eternet</a:t>
            </a:r>
          </a:p>
          <a:p>
            <a:pPr lvl="1"/>
            <a:r>
              <a:rPr lang="en-US" sz="2000" dirty="0" err="1"/>
              <a:t>WiFi</a:t>
            </a:r>
            <a:r>
              <a:rPr lang="en-US" sz="2000" dirty="0"/>
              <a:t> – USB </a:t>
            </a:r>
            <a:r>
              <a:rPr lang="en-US" sz="2000" dirty="0" smtClean="0"/>
              <a:t>adapter</a:t>
            </a:r>
            <a:endParaRPr lang="sr-Latn-RS" sz="2000" dirty="0" smtClean="0"/>
          </a:p>
          <a:p>
            <a:r>
              <a:rPr lang="sr-Latn-RS" sz="2000" dirty="0" err="1"/>
              <a:t>o</a:t>
            </a:r>
            <a:r>
              <a:rPr lang="en-US" sz="2000" dirty="0" err="1" smtClean="0"/>
              <a:t>bezbedi</a:t>
            </a:r>
            <a:r>
              <a:rPr lang="en-US" sz="2000" dirty="0" smtClean="0"/>
              <a:t> </a:t>
            </a:r>
            <a:r>
              <a:rPr lang="en-US" sz="2000" dirty="0" err="1" smtClean="0"/>
              <a:t>prenos</a:t>
            </a:r>
            <a:r>
              <a:rPr lang="en-US" sz="2000" dirty="0" smtClean="0"/>
              <a:t> UDP </a:t>
            </a:r>
            <a:r>
              <a:rPr lang="en-US" sz="2000" dirty="0" err="1" smtClean="0"/>
              <a:t>datagrama</a:t>
            </a:r>
            <a:r>
              <a:rPr lang="en-US" sz="2000" dirty="0" smtClean="0"/>
              <a:t> </a:t>
            </a:r>
            <a:r>
              <a:rPr lang="en-US" sz="2000" dirty="0" err="1" smtClean="0"/>
              <a:t>bez</a:t>
            </a:r>
            <a:r>
              <a:rPr lang="en-US" sz="2000" dirty="0" smtClean="0"/>
              <a:t> </a:t>
            </a:r>
            <a:r>
              <a:rPr lang="en-US" sz="2000" dirty="0" err="1" smtClean="0"/>
              <a:t>greške</a:t>
            </a:r>
            <a:endParaRPr lang="sr-Latn-RS" sz="2000" dirty="0" smtClean="0"/>
          </a:p>
          <a:p>
            <a:r>
              <a:rPr lang="sr-Latn-RS" sz="2000" dirty="0" err="1"/>
              <a:t>o</a:t>
            </a:r>
            <a:r>
              <a:rPr lang="en-US" sz="2000" dirty="0" err="1" smtClean="0"/>
              <a:t>bezbedi</a:t>
            </a:r>
            <a:r>
              <a:rPr lang="en-US" sz="2000" dirty="0" smtClean="0"/>
              <a:t> da UDP </a:t>
            </a:r>
            <a:r>
              <a:rPr lang="en-US" sz="2000" dirty="0" err="1" smtClean="0"/>
              <a:t>datagrami</a:t>
            </a:r>
            <a:r>
              <a:rPr lang="en-US" sz="2000" dirty="0" smtClean="0"/>
              <a:t> </a:t>
            </a:r>
            <a:r>
              <a:rPr lang="en-US" sz="2000" dirty="0" err="1" smtClean="0"/>
              <a:t>stignu</a:t>
            </a:r>
            <a:r>
              <a:rPr lang="en-US" sz="2000" dirty="0" smtClean="0"/>
              <a:t> u </a:t>
            </a:r>
            <a:r>
              <a:rPr lang="en-US" sz="2000" dirty="0" err="1" smtClean="0"/>
              <a:t>redosledu</a:t>
            </a:r>
            <a:r>
              <a:rPr lang="en-US" sz="2000" dirty="0" smtClean="0"/>
              <a:t> u </a:t>
            </a:r>
            <a:r>
              <a:rPr lang="en-US" sz="2000" dirty="0" err="1" smtClean="0"/>
              <a:t>kom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poslati</a:t>
            </a:r>
            <a:endParaRPr lang="sr-Latn-RS" sz="2000" dirty="0" smtClean="0"/>
          </a:p>
          <a:p>
            <a:r>
              <a:rPr lang="sr-Latn-RS" sz="2000" dirty="0" err="1"/>
              <a:t>o</a:t>
            </a:r>
            <a:r>
              <a:rPr lang="en-US" sz="2000" dirty="0" err="1" smtClean="0"/>
              <a:t>bezbedi</a:t>
            </a:r>
            <a:r>
              <a:rPr lang="en-US" sz="2000" dirty="0" smtClean="0"/>
              <a:t> </a:t>
            </a:r>
            <a:r>
              <a:rPr lang="en-US" sz="2000" dirty="0" err="1" smtClean="0"/>
              <a:t>kontrolu</a:t>
            </a:r>
            <a:r>
              <a:rPr lang="en-US" sz="2000" dirty="0" smtClean="0"/>
              <a:t> </a:t>
            </a:r>
            <a:r>
              <a:rPr lang="en-US" sz="2000" dirty="0" err="1" smtClean="0"/>
              <a:t>toka</a:t>
            </a:r>
            <a:r>
              <a:rPr lang="en-US" sz="2000" dirty="0" smtClean="0"/>
              <a:t> </a:t>
            </a:r>
            <a:r>
              <a:rPr lang="en-US" sz="2000" dirty="0" err="1" smtClean="0"/>
              <a:t>podataka</a:t>
            </a:r>
            <a:r>
              <a:rPr lang="en-US" sz="2000" dirty="0" smtClean="0"/>
              <a:t> (</a:t>
            </a:r>
            <a:r>
              <a:rPr lang="en-US" sz="2000" dirty="0" err="1" smtClean="0"/>
              <a:t>proces</a:t>
            </a:r>
            <a:r>
              <a:rPr lang="en-US" sz="2000" dirty="0" smtClean="0"/>
              <a:t> </a:t>
            </a:r>
            <a:r>
              <a:rPr lang="en-US" sz="2000" dirty="0" err="1" smtClean="0"/>
              <a:t>upravljanja</a:t>
            </a:r>
            <a:r>
              <a:rPr lang="en-US" sz="2000" dirty="0" smtClean="0"/>
              <a:t> </a:t>
            </a:r>
            <a:r>
              <a:rPr lang="en-US" sz="2000" dirty="0" err="1" smtClean="0"/>
              <a:t>brzinom</a:t>
            </a:r>
            <a:r>
              <a:rPr lang="en-US" sz="2000" dirty="0" smtClean="0"/>
              <a:t> </a:t>
            </a:r>
            <a:r>
              <a:rPr lang="en-US" sz="2000" dirty="0" err="1" smtClean="0"/>
              <a:t>slanja</a:t>
            </a:r>
            <a:r>
              <a:rPr lang="en-US" sz="2000" dirty="0" smtClean="0"/>
              <a:t> UDP </a:t>
            </a:r>
            <a:r>
              <a:rPr lang="en-US" sz="2000" dirty="0" err="1" smtClean="0"/>
              <a:t>datagrama</a:t>
            </a:r>
            <a:r>
              <a:rPr lang="en-US" sz="2000" dirty="0" smtClean="0"/>
              <a:t> </a:t>
            </a:r>
            <a:r>
              <a:rPr lang="en-US" sz="2000" dirty="0" err="1" smtClean="0"/>
              <a:t>između</a:t>
            </a:r>
            <a:r>
              <a:rPr lang="en-US" sz="2000" dirty="0" smtClean="0"/>
              <a:t> </a:t>
            </a:r>
            <a:r>
              <a:rPr lang="en-US" sz="2000" dirty="0" err="1" smtClean="0"/>
              <a:t>dva</a:t>
            </a:r>
            <a:r>
              <a:rPr lang="en-US" sz="2000" dirty="0" smtClean="0"/>
              <a:t> </a:t>
            </a:r>
            <a:r>
              <a:rPr lang="en-US" sz="2000" dirty="0" err="1" smtClean="0"/>
              <a:t>komunikaciona</a:t>
            </a:r>
            <a:r>
              <a:rPr lang="en-US" sz="2000" dirty="0" smtClean="0"/>
              <a:t> </a:t>
            </a:r>
            <a:r>
              <a:rPr lang="en-US" sz="2000" dirty="0" err="1" smtClean="0"/>
              <a:t>čvora</a:t>
            </a:r>
            <a:r>
              <a:rPr lang="en-US" sz="2000" dirty="0" smtClean="0"/>
              <a:t>)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9504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Reali</a:t>
            </a:r>
            <a:r>
              <a:rPr lang="sr-Latn-RS" dirty="0" smtClean="0"/>
              <a:t>z</a:t>
            </a:r>
            <a:r>
              <a:rPr lang="en-US" dirty="0" err="1" smtClean="0"/>
              <a:t>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 sz="2000" dirty="0" err="1" smtClean="0"/>
              <a:t>z</a:t>
            </a:r>
            <a:r>
              <a:rPr lang="en-US" sz="2000" dirty="0" smtClean="0"/>
              <a:t>a </a:t>
            </a:r>
            <a:r>
              <a:rPr lang="en-US" sz="2000" dirty="0" err="1"/>
              <a:t>potrebe</a:t>
            </a:r>
            <a:r>
              <a:rPr lang="en-US" sz="2000" dirty="0"/>
              <a:t> </a:t>
            </a:r>
            <a:r>
              <a:rPr lang="en-US" sz="2000" dirty="0" err="1"/>
              <a:t>ovog</a:t>
            </a:r>
            <a:r>
              <a:rPr lang="en-US" sz="2000" dirty="0"/>
              <a:t> </a:t>
            </a:r>
            <a:r>
              <a:rPr lang="en-US" sz="2000" dirty="0" err="1"/>
              <a:t>projekta</a:t>
            </a:r>
            <a:r>
              <a:rPr lang="en-US" sz="2000" dirty="0"/>
              <a:t> </a:t>
            </a:r>
            <a:r>
              <a:rPr lang="en-US" sz="2000" dirty="0" err="1"/>
              <a:t>realizovane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strukture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</a:t>
            </a:r>
            <a:r>
              <a:rPr lang="en-US" sz="2000" dirty="0" err="1" smtClean="0"/>
              <a:t>predstavljaju</a:t>
            </a:r>
            <a:r>
              <a:rPr lang="sr-Latn-RS" sz="2000" dirty="0" smtClean="0"/>
              <a:t>: </a:t>
            </a:r>
          </a:p>
          <a:p>
            <a:pPr lvl="1"/>
            <a:r>
              <a:rPr lang="en-US" sz="2000" dirty="0" err="1" smtClean="0"/>
              <a:t>ethernet</a:t>
            </a:r>
            <a:r>
              <a:rPr lang="en-US" sz="2000" dirty="0" smtClean="0"/>
              <a:t> </a:t>
            </a:r>
            <a:r>
              <a:rPr lang="sr-Latn-RS" sz="2000" dirty="0" smtClean="0"/>
              <a:t>zaglavlje</a:t>
            </a:r>
          </a:p>
          <a:p>
            <a:pPr lvl="1"/>
            <a:r>
              <a:rPr lang="en-US" sz="2000" dirty="0" err="1" smtClean="0"/>
              <a:t>ip</a:t>
            </a:r>
            <a:r>
              <a:rPr lang="en-US" sz="2000" dirty="0" smtClean="0"/>
              <a:t> </a:t>
            </a:r>
            <a:r>
              <a:rPr lang="sr-Latn-RS" sz="2000" dirty="0"/>
              <a:t>zaglavlje</a:t>
            </a:r>
            <a:endParaRPr lang="sr-Latn-RS" sz="2000" dirty="0" smtClean="0"/>
          </a:p>
          <a:p>
            <a:pPr lvl="1"/>
            <a:r>
              <a:rPr lang="en-US" sz="2000" dirty="0" err="1" smtClean="0"/>
              <a:t>udp</a:t>
            </a:r>
            <a:r>
              <a:rPr lang="en-US" sz="2000" dirty="0" smtClean="0"/>
              <a:t> </a:t>
            </a:r>
            <a:r>
              <a:rPr lang="sr-Latn-RS" sz="2000" dirty="0"/>
              <a:t>zaglavlje</a:t>
            </a:r>
            <a:endParaRPr lang="sr-Latn-RS" sz="2000" dirty="0" smtClean="0"/>
          </a:p>
          <a:p>
            <a:pPr lvl="2"/>
            <a:r>
              <a:rPr lang="sr-Latn-RS" sz="2000" dirty="0" smtClean="0"/>
              <a:t>u</a:t>
            </a:r>
            <a:r>
              <a:rPr lang="en-US" sz="2000" dirty="0" smtClean="0"/>
              <a:t> </a:t>
            </a:r>
            <a:r>
              <a:rPr lang="en-US" sz="2000" dirty="0" err="1"/>
              <a:t>deo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 UDP </a:t>
            </a:r>
            <a:r>
              <a:rPr lang="sr-Latn-RS" sz="2000" dirty="0" smtClean="0"/>
              <a:t>zaglavlja </a:t>
            </a:r>
            <a:r>
              <a:rPr lang="en-US" sz="2000" dirty="0" err="1" smtClean="0"/>
              <a:t>dodat</a:t>
            </a:r>
            <a:r>
              <a:rPr lang="sr-Latn-RS" sz="2000" dirty="0" smtClean="0"/>
              <a:t>o</a:t>
            </a:r>
            <a:r>
              <a:rPr lang="en-US" sz="2000" dirty="0" smtClean="0"/>
              <a:t> </a:t>
            </a:r>
            <a:r>
              <a:rPr lang="en-US" sz="2000" dirty="0"/>
              <a:t>je custom </a:t>
            </a:r>
            <a:r>
              <a:rPr lang="sr-Latn-RS" sz="2000" dirty="0"/>
              <a:t>zaglavlje </a:t>
            </a:r>
            <a:r>
              <a:rPr lang="en-US" sz="2000" dirty="0" err="1" smtClean="0"/>
              <a:t>koji</a:t>
            </a:r>
            <a:r>
              <a:rPr lang="en-US" sz="2000" dirty="0" smtClean="0"/>
              <a:t> </a:t>
            </a:r>
            <a:r>
              <a:rPr lang="en-US" sz="2000" dirty="0" err="1"/>
              <a:t>sadrži</a:t>
            </a:r>
            <a:r>
              <a:rPr lang="en-US" sz="2000" dirty="0"/>
              <a:t> </a:t>
            </a:r>
            <a:r>
              <a:rPr lang="en-US" sz="2000" dirty="0" err="1"/>
              <a:t>sekvencijski</a:t>
            </a:r>
            <a:r>
              <a:rPr lang="en-US" sz="2000" dirty="0"/>
              <a:t> </a:t>
            </a:r>
            <a:r>
              <a:rPr lang="en-US" sz="2000" dirty="0" err="1"/>
              <a:t>broj</a:t>
            </a:r>
            <a:r>
              <a:rPr lang="en-US" sz="2000" dirty="0"/>
              <a:t> </a:t>
            </a:r>
            <a:r>
              <a:rPr lang="en-US" sz="2000" dirty="0" err="1"/>
              <a:t>paketa</a:t>
            </a:r>
            <a:r>
              <a:rPr lang="en-US" sz="2000" dirty="0"/>
              <a:t> </a:t>
            </a:r>
            <a:r>
              <a:rPr lang="en-US" sz="2000" dirty="0" err="1"/>
              <a:t>koji</a:t>
            </a:r>
            <a:r>
              <a:rPr lang="en-US" sz="2000" dirty="0"/>
              <a:t> se </a:t>
            </a:r>
            <a:r>
              <a:rPr lang="en-US" sz="2000" dirty="0" err="1" smtClean="0"/>
              <a:t>šalje</a:t>
            </a:r>
            <a:endParaRPr lang="sr-Latn-RS" sz="2000" dirty="0"/>
          </a:p>
          <a:p>
            <a:pPr lvl="1"/>
            <a:r>
              <a:rPr lang="en-US" sz="2000" dirty="0" err="1" smtClean="0"/>
              <a:t>sam</a:t>
            </a:r>
            <a:r>
              <a:rPr lang="en-US" sz="2000" dirty="0" smtClean="0"/>
              <a:t> </a:t>
            </a:r>
            <a:r>
              <a:rPr lang="en-US" sz="2000" dirty="0" err="1"/>
              <a:t>paket</a:t>
            </a:r>
            <a:r>
              <a:rPr lang="en-US" sz="2000" dirty="0"/>
              <a:t> </a:t>
            </a:r>
            <a:r>
              <a:rPr lang="en-US" sz="2000" dirty="0" err="1"/>
              <a:t>sačinjen</a:t>
            </a:r>
            <a:r>
              <a:rPr lang="en-US" sz="2000" dirty="0"/>
              <a:t> od </a:t>
            </a:r>
            <a:r>
              <a:rPr lang="en-US" sz="2000" dirty="0" err="1"/>
              <a:t>svih</a:t>
            </a:r>
            <a:r>
              <a:rPr lang="en-US" sz="2000" dirty="0"/>
              <a:t> </a:t>
            </a:r>
            <a:r>
              <a:rPr lang="en-US" sz="2000" dirty="0" err="1"/>
              <a:t>ovih</a:t>
            </a:r>
            <a:r>
              <a:rPr lang="en-US" sz="2000" dirty="0"/>
              <a:t> </a:t>
            </a:r>
            <a:r>
              <a:rPr lang="sr-Latn-RS" sz="2000" dirty="0" smtClean="0"/>
              <a:t>zaglavlja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6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Eternet zaglavlje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informacije o izvorišnoj i odredišnoj MAC adresi</a:t>
            </a:r>
          </a:p>
          <a:p>
            <a:r>
              <a:rPr lang="sr-Latn-RS" sz="2000" dirty="0"/>
              <a:t>i</a:t>
            </a:r>
            <a:r>
              <a:rPr lang="sr-Latn-RS" sz="2000" dirty="0" smtClean="0"/>
              <a:t>nformacije o tipu zaglavlja sledećeg sloja</a:t>
            </a:r>
          </a:p>
          <a:p>
            <a:r>
              <a:rPr lang="sr-Latn-RS" sz="2000" dirty="0"/>
              <a:t>vrednost </a:t>
            </a:r>
            <a:r>
              <a:rPr lang="sr-Latn-RS" sz="2000" dirty="0" smtClean="0"/>
              <a:t>0x0800 odgovara tipu mrežnog sloja IPv4, koji koristimo u zadatku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264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IP zaglavlje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informacije o dužini zaglavlja</a:t>
            </a:r>
          </a:p>
          <a:p>
            <a:r>
              <a:rPr lang="sr-Latn-RS" sz="2000" dirty="0" smtClean="0"/>
              <a:t>verzija IP protokola</a:t>
            </a:r>
          </a:p>
          <a:p>
            <a:r>
              <a:rPr lang="sr-Latn-RS" sz="2000" dirty="0" smtClean="0"/>
              <a:t>tip servisa</a:t>
            </a:r>
          </a:p>
          <a:p>
            <a:r>
              <a:rPr lang="sr-Latn-RS" sz="2000" dirty="0" smtClean="0"/>
              <a:t>ukupna dužina paketa (sa zaglavljem)</a:t>
            </a:r>
          </a:p>
          <a:p>
            <a:r>
              <a:rPr lang="sr-Latn-RS" sz="2000" dirty="0" smtClean="0"/>
              <a:t>TTl (Time To Live)</a:t>
            </a:r>
          </a:p>
          <a:p>
            <a:r>
              <a:rPr lang="sr-Latn-RS" sz="2000" dirty="0" smtClean="0"/>
              <a:t>protokol zaglavlja sledećeg sloja</a:t>
            </a:r>
          </a:p>
          <a:p>
            <a:r>
              <a:rPr lang="sr-Latn-RS" sz="2000" dirty="0" smtClean="0"/>
              <a:t> polje kontrolne sume (checksum)</a:t>
            </a:r>
          </a:p>
          <a:p>
            <a:r>
              <a:rPr lang="sr-Latn-RS" sz="2000" dirty="0" smtClean="0"/>
              <a:t>izvorišna i odredišna IPv4 adresa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222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IP zaglavlje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 dirty="0"/>
              <a:t>vrednost 0x11 odgovara tipu transportnog sloja UDP, koji koristimo u zadatku</a:t>
            </a:r>
          </a:p>
          <a:p>
            <a:r>
              <a:rPr lang="sr-Latn-RS" sz="2000" dirty="0"/>
              <a:t>računanje checksum polja je realizovano sabiranjem svih vrednosti podataka iz paketa, osim samog polja checksum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5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UDP zaglavlje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informacije o izvorišnom i odredišnom broju porta</a:t>
            </a:r>
          </a:p>
          <a:p>
            <a:r>
              <a:rPr lang="sr-Latn-RS" sz="2000" dirty="0" smtClean="0"/>
              <a:t>dužina UDP datagrama (uključujući i zaglavlje)</a:t>
            </a:r>
          </a:p>
          <a:p>
            <a:r>
              <a:rPr lang="sr-Latn-RS" sz="2000" dirty="0" smtClean="0"/>
              <a:t>polje kontrolne sume (checksum)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317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Custom zaglavlje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sadrži samo jedno polje, broj sekvence, kojim pratimo redosled slanja paketa i na osnovu toga ispravno rekonstruiše podatke na prijemnoj strani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111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Komunikacija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sr-Latn-RS" sz="2000" dirty="0" err="1" smtClean="0"/>
              <a:t>z</a:t>
            </a:r>
            <a:r>
              <a:rPr lang="en-US" sz="2000" dirty="0" smtClean="0"/>
              <a:t>a </a:t>
            </a:r>
            <a:r>
              <a:rPr lang="en-US" sz="2000" dirty="0" err="1"/>
              <a:t>slanje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korišćena</a:t>
            </a:r>
            <a:r>
              <a:rPr lang="en-US" sz="2000" dirty="0"/>
              <a:t> </a:t>
            </a:r>
            <a:r>
              <a:rPr lang="sr-Latn-RS" sz="2000" dirty="0" smtClean="0"/>
              <a:t>dva</a:t>
            </a:r>
            <a:r>
              <a:rPr lang="en-US" sz="2000" dirty="0" smtClean="0"/>
              <a:t> </a:t>
            </a:r>
            <a:r>
              <a:rPr lang="en-US" sz="2000" dirty="0" err="1"/>
              <a:t>paralelna</a:t>
            </a:r>
            <a:r>
              <a:rPr lang="en-US" sz="2000" dirty="0"/>
              <a:t> </a:t>
            </a:r>
            <a:r>
              <a:rPr lang="en-US" sz="2000" dirty="0" err="1"/>
              <a:t>toka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sr-Latn-RS" sz="2000" dirty="0" smtClean="0"/>
              <a:t>Eternet</a:t>
            </a:r>
            <a:r>
              <a:rPr lang="en-US" sz="2000" dirty="0" smtClean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sr-Latn-RS" sz="2000" dirty="0" smtClean="0"/>
              <a:t>W</a:t>
            </a:r>
            <a:r>
              <a:rPr lang="en-US" sz="2000" dirty="0" err="1" smtClean="0"/>
              <a:t>i</a:t>
            </a:r>
            <a:r>
              <a:rPr lang="sr-Latn-RS" sz="2000" dirty="0" smtClean="0"/>
              <a:t>-</a:t>
            </a:r>
            <a:r>
              <a:rPr lang="sr-Latn-RS" sz="2000" dirty="0"/>
              <a:t>F</a:t>
            </a:r>
            <a:r>
              <a:rPr lang="en-US" sz="2000" dirty="0" err="1" smtClean="0"/>
              <a:t>i</a:t>
            </a:r>
            <a:r>
              <a:rPr lang="en-US" sz="2000" dirty="0"/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sr-Latn-RS" sz="2000" dirty="0" smtClean="0"/>
              <a:t>n</a:t>
            </a:r>
            <a:r>
              <a:rPr lang="en-US" sz="2000" dirty="0" smtClean="0"/>
              <a:t>a </a:t>
            </a:r>
            <a:r>
              <a:rPr lang="en-US" sz="2000" dirty="0" err="1"/>
              <a:t>samom</a:t>
            </a:r>
            <a:r>
              <a:rPr lang="en-US" sz="2000" dirty="0"/>
              <a:t> </a:t>
            </a:r>
            <a:r>
              <a:rPr lang="en-US" sz="2000" dirty="0" err="1"/>
              <a:t>početku</a:t>
            </a:r>
            <a:r>
              <a:rPr lang="en-US" sz="2000" dirty="0"/>
              <a:t> </a:t>
            </a:r>
            <a:r>
              <a:rPr lang="en-US" sz="2000" dirty="0" err="1" smtClean="0"/>
              <a:t>pošiljalac</a:t>
            </a:r>
            <a:r>
              <a:rPr lang="sr-Latn-RS" sz="2000" dirty="0" smtClean="0"/>
              <a:t> (sender.c)</a:t>
            </a:r>
            <a:r>
              <a:rPr lang="en-US" sz="2000" dirty="0" smtClean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oba</a:t>
            </a:r>
            <a:r>
              <a:rPr lang="en-US" sz="2000" dirty="0"/>
              <a:t> </a:t>
            </a:r>
            <a:r>
              <a:rPr lang="en-US" sz="2000" dirty="0" err="1"/>
              <a:t>toka</a:t>
            </a:r>
            <a:r>
              <a:rPr lang="en-US" sz="2000" dirty="0"/>
              <a:t> </a:t>
            </a:r>
            <a:r>
              <a:rPr lang="en-US" sz="2000" dirty="0" err="1"/>
              <a:t>šalje</a:t>
            </a:r>
            <a:r>
              <a:rPr lang="en-US" sz="2000" dirty="0"/>
              <a:t> </a:t>
            </a:r>
            <a:r>
              <a:rPr lang="en-US" sz="2000" dirty="0" err="1"/>
              <a:t>veličinu</a:t>
            </a:r>
            <a:r>
              <a:rPr lang="en-US" sz="2000" dirty="0"/>
              <a:t> </a:t>
            </a:r>
            <a:r>
              <a:rPr lang="en-US" sz="2000" dirty="0" err="1"/>
              <a:t>fajla</a:t>
            </a:r>
            <a:endParaRPr lang="en-US" sz="2000" dirty="0"/>
          </a:p>
          <a:p>
            <a:pPr lvl="0">
              <a:buSzPct val="45000"/>
              <a:buFont typeface="StarSymbol"/>
              <a:buChar char="●"/>
            </a:pPr>
            <a:r>
              <a:rPr lang="sr-Latn-RS" sz="2000" dirty="0" err="1" smtClean="0"/>
              <a:t>u</a:t>
            </a:r>
            <a:r>
              <a:rPr lang="en-US" sz="2000" dirty="0" err="1" smtClean="0"/>
              <a:t>koliko</a:t>
            </a:r>
            <a:r>
              <a:rPr lang="en-US" sz="2000" dirty="0" smtClean="0"/>
              <a:t> </a:t>
            </a:r>
            <a:r>
              <a:rPr lang="en-US" sz="2000" dirty="0" err="1" smtClean="0"/>
              <a:t>primalac</a:t>
            </a:r>
            <a:r>
              <a:rPr lang="sr-Latn-RS" sz="2000" dirty="0" smtClean="0"/>
              <a:t> (receiver.c)</a:t>
            </a:r>
            <a:r>
              <a:rPr lang="en-US" sz="2000" dirty="0" smtClean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oba</a:t>
            </a:r>
            <a:r>
              <a:rPr lang="en-US" sz="2000" dirty="0"/>
              <a:t> </a:t>
            </a:r>
            <a:r>
              <a:rPr lang="en-US" sz="2000" dirty="0" err="1"/>
              <a:t>toka</a:t>
            </a:r>
            <a:r>
              <a:rPr lang="en-US" sz="2000" dirty="0"/>
              <a:t> ne </a:t>
            </a:r>
            <a:r>
              <a:rPr lang="en-US" sz="2000" dirty="0" err="1"/>
              <a:t>primi</a:t>
            </a:r>
            <a:r>
              <a:rPr lang="en-US" sz="2000" dirty="0"/>
              <a:t> </a:t>
            </a:r>
            <a:r>
              <a:rPr lang="en-US" sz="2000" dirty="0" err="1"/>
              <a:t>istu</a:t>
            </a:r>
            <a:r>
              <a:rPr lang="en-US" sz="2000" dirty="0"/>
              <a:t> </a:t>
            </a:r>
            <a:r>
              <a:rPr lang="en-US" sz="2000" dirty="0" err="1"/>
              <a:t>vrdnost</a:t>
            </a:r>
            <a:r>
              <a:rPr lang="en-US" sz="2000" dirty="0"/>
              <a:t>, </a:t>
            </a:r>
            <a:r>
              <a:rPr lang="en-US" sz="2000" dirty="0" err="1"/>
              <a:t>proglašava</a:t>
            </a:r>
            <a:r>
              <a:rPr lang="en-US" sz="2000" dirty="0"/>
              <a:t> se </a:t>
            </a:r>
            <a:r>
              <a:rPr lang="en-US" sz="2000" dirty="0" err="1"/>
              <a:t>greška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 smtClean="0"/>
              <a:t>komu</a:t>
            </a:r>
            <a:r>
              <a:rPr lang="sr-Latn-RS" sz="2000" dirty="0" smtClean="0"/>
              <a:t>n</a:t>
            </a:r>
            <a:r>
              <a:rPr lang="en-US" sz="2000" dirty="0" err="1" smtClean="0"/>
              <a:t>ikacija</a:t>
            </a:r>
            <a:r>
              <a:rPr lang="en-US" sz="2000" dirty="0" smtClean="0"/>
              <a:t> </a:t>
            </a:r>
            <a:r>
              <a:rPr lang="en-US" sz="2000" dirty="0"/>
              <a:t>se </a:t>
            </a:r>
            <a:r>
              <a:rPr lang="en-US" sz="2000" dirty="0" err="1"/>
              <a:t>prekida</a:t>
            </a:r>
            <a:endParaRPr lang="en-US" sz="2000" dirty="0"/>
          </a:p>
          <a:p>
            <a:pPr lvl="0">
              <a:buSzPct val="45000"/>
              <a:buFont typeface="StarSymbol"/>
              <a:buChar char="●"/>
            </a:pPr>
            <a:r>
              <a:rPr lang="sr-Latn-RS" sz="2000" dirty="0" err="1" smtClean="0"/>
              <a:t>n</a:t>
            </a:r>
            <a:r>
              <a:rPr lang="en-US" sz="2000" dirty="0" err="1" smtClean="0"/>
              <a:t>akon</a:t>
            </a:r>
            <a:r>
              <a:rPr lang="en-US" sz="2000" dirty="0" smtClean="0"/>
              <a:t> </a:t>
            </a:r>
            <a:r>
              <a:rPr lang="en-US" sz="2000" dirty="0"/>
              <a:t>toga </a:t>
            </a:r>
            <a:r>
              <a:rPr lang="en-US" sz="2000" dirty="0" err="1"/>
              <a:t>informacije</a:t>
            </a:r>
            <a:r>
              <a:rPr lang="en-US" sz="2000" dirty="0"/>
              <a:t> </a:t>
            </a:r>
            <a:r>
              <a:rPr lang="en-US" sz="2000" dirty="0" err="1"/>
              <a:t>nastavljaju</a:t>
            </a:r>
            <a:r>
              <a:rPr lang="en-US" sz="2000" dirty="0"/>
              <a:t> da se </a:t>
            </a:r>
            <a:r>
              <a:rPr lang="en-US" sz="2000" dirty="0" err="1"/>
              <a:t>šalju</a:t>
            </a:r>
            <a:r>
              <a:rPr lang="en-US" sz="2000" dirty="0"/>
              <a:t> </a:t>
            </a:r>
            <a:r>
              <a:rPr lang="en-US" sz="2000" dirty="0" err="1"/>
              <a:t>paralelno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oba</a:t>
            </a:r>
            <a:r>
              <a:rPr lang="en-US" sz="2000" dirty="0"/>
              <a:t> </a:t>
            </a:r>
            <a:r>
              <a:rPr lang="en-US" sz="2000" dirty="0" err="1" smtClean="0"/>
              <a:t>toka</a:t>
            </a:r>
            <a:endParaRPr lang="sr-Latn-RS" sz="2000" dirty="0" smtClean="0"/>
          </a:p>
          <a:p>
            <a:pPr>
              <a:buSzPct val="45000"/>
              <a:buFont typeface="StarSymbol"/>
              <a:buChar char="●"/>
            </a:pP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/>
              <a:t>svaki</a:t>
            </a:r>
            <a:r>
              <a:rPr lang="en-US" sz="2000" dirty="0"/>
              <a:t> </a:t>
            </a:r>
            <a:r>
              <a:rPr lang="en-US" sz="2000" dirty="0" err="1"/>
              <a:t>tok</a:t>
            </a:r>
            <a:r>
              <a:rPr lang="en-US" sz="2000" dirty="0"/>
              <a:t> </a:t>
            </a:r>
            <a:r>
              <a:rPr lang="en-US" sz="2000" dirty="0" err="1"/>
              <a:t>zadužena</a:t>
            </a:r>
            <a:r>
              <a:rPr lang="en-US" sz="2000" dirty="0"/>
              <a:t> </a:t>
            </a:r>
            <a:r>
              <a:rPr lang="en-US" sz="2000" dirty="0" err="1"/>
              <a:t>posebna</a:t>
            </a:r>
            <a:r>
              <a:rPr lang="en-US" sz="2000" dirty="0"/>
              <a:t> </a:t>
            </a:r>
            <a:r>
              <a:rPr lang="en-US" sz="2000" dirty="0" smtClean="0"/>
              <a:t>nit</a:t>
            </a:r>
            <a:endParaRPr lang="sr-Latn-RS" sz="20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sr-Latn-RS" sz="2000" dirty="0" smtClean="0"/>
              <a:t>n</a:t>
            </a:r>
            <a:r>
              <a:rPr lang="en-US" sz="2000" dirty="0" smtClean="0"/>
              <a:t>it </a:t>
            </a:r>
            <a:r>
              <a:rPr lang="en-US" sz="2000" dirty="0" err="1"/>
              <a:t>preuzima</a:t>
            </a:r>
            <a:r>
              <a:rPr lang="en-US" sz="2000" dirty="0"/>
              <a:t> </a:t>
            </a:r>
            <a:r>
              <a:rPr lang="en-US" sz="2000" dirty="0" err="1"/>
              <a:t>sledeći</a:t>
            </a:r>
            <a:r>
              <a:rPr lang="en-US" sz="2000" dirty="0"/>
              <a:t> </a:t>
            </a:r>
            <a:r>
              <a:rPr lang="en-US" sz="2000" dirty="0" err="1"/>
              <a:t>paket</a:t>
            </a:r>
            <a:r>
              <a:rPr lang="en-US" sz="2000" dirty="0"/>
              <a:t> </a:t>
            </a:r>
            <a:r>
              <a:rPr lang="en-US" sz="2000" dirty="0" err="1"/>
              <a:t>koji</a:t>
            </a:r>
            <a:r>
              <a:rPr lang="en-US" sz="2000" dirty="0"/>
              <a:t> je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redu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slanje</a:t>
            </a:r>
            <a:endParaRPr lang="en-US" sz="2000" dirty="0"/>
          </a:p>
          <a:p>
            <a:pPr lvl="0">
              <a:buSzPct val="45000"/>
              <a:buFont typeface="StarSymbol"/>
              <a:buChar char="●"/>
            </a:pPr>
            <a:r>
              <a:rPr lang="sr-Latn-RS" sz="2000" dirty="0" err="1" smtClean="0"/>
              <a:t>n</a:t>
            </a:r>
            <a:r>
              <a:rPr lang="en-US" sz="2000" dirty="0" err="1" smtClean="0"/>
              <a:t>akon</a:t>
            </a:r>
            <a:r>
              <a:rPr lang="en-US" sz="2000" dirty="0" smtClean="0"/>
              <a:t> </a:t>
            </a:r>
            <a:r>
              <a:rPr lang="en-US" sz="2000" dirty="0"/>
              <a:t>toga </a:t>
            </a:r>
            <a:r>
              <a:rPr lang="en-US" sz="2000" dirty="0" err="1"/>
              <a:t>šalje</a:t>
            </a:r>
            <a:r>
              <a:rPr lang="en-US" sz="2000" dirty="0"/>
              <a:t> </a:t>
            </a:r>
            <a:r>
              <a:rPr lang="en-US" sz="2000" dirty="0" err="1"/>
              <a:t>paket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datim</a:t>
            </a:r>
            <a:r>
              <a:rPr lang="en-US" sz="2000" dirty="0"/>
              <a:t> </a:t>
            </a:r>
            <a:r>
              <a:rPr lang="en-US" sz="2000" dirty="0" err="1"/>
              <a:t>rednim</a:t>
            </a:r>
            <a:r>
              <a:rPr lang="en-US" sz="2000" dirty="0"/>
              <a:t> </a:t>
            </a:r>
            <a:r>
              <a:rPr lang="en-US" sz="2000" dirty="0" err="1"/>
              <a:t>brojem</a:t>
            </a:r>
            <a:endParaRPr lang="en-US" sz="2000" dirty="0"/>
          </a:p>
          <a:p>
            <a:pPr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517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448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StarSymbol</vt:lpstr>
      <vt:lpstr>Wingdings 3</vt:lpstr>
      <vt:lpstr>Wisp</vt:lpstr>
      <vt:lpstr>Procena performansi kontrolnog protokola za pouzdan prenos UDP datagrama korišćenjem više paralelnih tokova</vt:lpstr>
      <vt:lpstr>Zadatak</vt:lpstr>
      <vt:lpstr>Realizacija</vt:lpstr>
      <vt:lpstr>Eternet zaglavlje</vt:lpstr>
      <vt:lpstr>IP zaglavlje</vt:lpstr>
      <vt:lpstr>IP zaglavlje</vt:lpstr>
      <vt:lpstr>UDP zaglavlje </vt:lpstr>
      <vt:lpstr>Custom zaglavlje</vt:lpstr>
      <vt:lpstr>Komunikacija</vt:lpstr>
      <vt:lpstr>Komunikacija</vt:lpstr>
      <vt:lpstr>Rezultat</vt:lpstr>
      <vt:lpstr>Dodatni zahtevi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Procena performansi kontrolnog protokola za pouzdan prenos UDP datagrama korištenjem više paralelnih tokova</dc:title>
  <dc:creator>student</dc:creator>
  <cp:lastModifiedBy>student</cp:lastModifiedBy>
  <cp:revision>48</cp:revision>
  <dcterms:created xsi:type="dcterms:W3CDTF">2019-06-12T10:02:51Z</dcterms:created>
  <dcterms:modified xsi:type="dcterms:W3CDTF">2019-06-12T11:38:21Z</dcterms:modified>
</cp:coreProperties>
</file>