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78" r:id="rId5"/>
    <p:sldId id="262" r:id="rId6"/>
    <p:sldId id="263" r:id="rId7"/>
    <p:sldId id="266" r:id="rId8"/>
    <p:sldId id="267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830"/>
  </p:normalViewPr>
  <p:slideViewPr>
    <p:cSldViewPr snapToGrid="0">
      <p:cViewPr varScale="1">
        <p:scale>
          <a:sx n="97" d="100"/>
          <a:sy n="97" d="100"/>
        </p:scale>
        <p:origin x="240" y="86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lnSpc>
              <a:spcPct val="100000"/>
            </a:lnSpc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Recipes from API based on the diet, meal type, ingredients, max ready time, and number.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dirty="0" err="1"/>
            <a:t>get_diet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the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user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to "Select diet type".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dirty="0" err="1"/>
            <a:t>get_meal_type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to "Select meal type".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dirty="0"/>
            <a:t>def </a:t>
          </a:r>
          <a:r>
            <a:rPr lang="en-US" sz="2000" b="0" dirty="0" err="1"/>
            <a:t>get_ingredients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"A comma-separated list of ingredients that the recipes should contain".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"The maximum time in minutes it should take to prepare and cook the recipe".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2000" b="0" dirty="0" err="1"/>
            <a:t>get_recipes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2000" b="0" dirty="0" err="1"/>
            <a:t>get_max_ready_time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B400343E-D3F6-2741-9061-8C4C93E40B5E}">
      <dgm:prSet/>
      <dgm:spPr/>
      <dgm:t>
        <a:bodyPr/>
        <a:lstStyle/>
        <a:p>
          <a:r>
            <a:rPr lang="en-US" b="0" dirty="0" err="1"/>
            <a:t>get_random_recipe</a:t>
          </a:r>
          <a:endParaRPr lang="en-US" dirty="0"/>
        </a:p>
      </dgm:t>
    </dgm:pt>
    <dgm:pt modelId="{EA95DF91-4DB7-6541-AFCC-6076730AECA7}" type="parTrans" cxnId="{68CC7DFC-1B43-A04E-A56A-18EAD0AFE725}">
      <dgm:prSet/>
      <dgm:spPr/>
      <dgm:t>
        <a:bodyPr/>
        <a:lstStyle/>
        <a:p>
          <a:endParaRPr lang="en-US"/>
        </a:p>
      </dgm:t>
    </dgm:pt>
    <dgm:pt modelId="{1BB998BA-B292-4646-8FFD-7C02FBD84C76}" type="sibTrans" cxnId="{68CC7DFC-1B43-A04E-A56A-18EAD0AFE725}">
      <dgm:prSet/>
      <dgm:spPr/>
      <dgm:t>
        <a:bodyPr/>
        <a:lstStyle/>
        <a:p>
          <a:endParaRPr lang="en-US"/>
        </a:p>
      </dgm:t>
    </dgm:pt>
    <dgm:pt modelId="{B38E0742-7588-374B-8491-79AA890076E2}">
      <dgm:prSet/>
      <dgm:spPr/>
      <dgm:t>
        <a:bodyPr/>
        <a:lstStyle/>
        <a:p>
          <a:r>
            <a:rPr lang="en-US" b="0" dirty="0" err="1"/>
            <a:t>get_recipe_instructions</a:t>
          </a:r>
          <a:endParaRPr lang="en-US" dirty="0"/>
        </a:p>
      </dgm:t>
    </dgm:pt>
    <dgm:pt modelId="{8AD2E994-5789-E14E-9759-A969B7BBA82B}" type="parTrans" cxnId="{72C1A33F-E644-CC4A-B8F3-48E7EF65BCF2}">
      <dgm:prSet/>
      <dgm:spPr/>
      <dgm:t>
        <a:bodyPr/>
        <a:lstStyle/>
        <a:p>
          <a:endParaRPr lang="en-US"/>
        </a:p>
      </dgm:t>
    </dgm:pt>
    <dgm:pt modelId="{3C3A4465-F253-694A-96F4-82B974B486E9}" type="sibTrans" cxnId="{72C1A33F-E644-CC4A-B8F3-48E7EF65BCF2}">
      <dgm:prSet/>
      <dgm:spPr/>
      <dgm:t>
        <a:bodyPr/>
        <a:lstStyle/>
        <a:p>
          <a:endParaRPr lang="en-US"/>
        </a:p>
      </dgm:t>
    </dgm:pt>
    <dgm:pt modelId="{85F47CE5-74EF-7B4D-8803-00DC32982948}">
      <dgm:prSet/>
      <dgm:spPr/>
      <dgm:t>
        <a:bodyPr/>
        <a:lstStyle/>
        <a:p>
          <a:r>
            <a:rPr lang="en-US" b="0" dirty="0" err="1"/>
            <a:t>save_recipe_in_pdf</a:t>
          </a:r>
          <a:endParaRPr lang="en-US" b="0" dirty="0"/>
        </a:p>
      </dgm:t>
    </dgm:pt>
    <dgm:pt modelId="{9F149758-B8CF-5C41-8910-4C0117819757}" type="parTrans" cxnId="{583EBF74-6549-2147-A756-2FE18E5BF860}">
      <dgm:prSet/>
      <dgm:spPr/>
      <dgm:t>
        <a:bodyPr/>
        <a:lstStyle/>
        <a:p>
          <a:endParaRPr lang="en-US"/>
        </a:p>
      </dgm:t>
    </dgm:pt>
    <dgm:pt modelId="{8E33AE7F-4B8D-A24D-BEB5-23FF11563C40}" type="sibTrans" cxnId="{583EBF74-6549-2147-A756-2FE18E5BF860}">
      <dgm:prSet/>
      <dgm:spPr/>
      <dgm:t>
        <a:bodyPr/>
        <a:lstStyle/>
        <a:p>
          <a:endParaRPr lang="en-US"/>
        </a:p>
      </dgm:t>
    </dgm:pt>
    <dgm:pt modelId="{11D2AB68-F72E-C541-A533-4BC4DF9B5D06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instructions from API based on the recipe's ID.</a:t>
          </a:r>
        </a:p>
      </dgm:t>
    </dgm:pt>
    <dgm:pt modelId="{2E99A190-3E9C-904D-ADDF-BD828CE7A78C}" type="parTrans" cxnId="{54267BD0-C4BA-6146-9689-922765717139}">
      <dgm:prSet/>
      <dgm:spPr/>
      <dgm:t>
        <a:bodyPr/>
        <a:lstStyle/>
        <a:p>
          <a:endParaRPr lang="en-US"/>
        </a:p>
      </dgm:t>
    </dgm:pt>
    <dgm:pt modelId="{706E4E40-B847-E645-B6D4-16360361DA63}" type="sibTrans" cxnId="{54267BD0-C4BA-6146-9689-922765717139}">
      <dgm:prSet/>
      <dgm:spPr/>
      <dgm:t>
        <a:bodyPr/>
        <a:lstStyle/>
        <a:p>
          <a:endParaRPr lang="en-US"/>
        </a:p>
      </dgm:t>
    </dgm:pt>
    <dgm:pt modelId="{4164BD27-5E90-1C49-BB7C-9060CBFE8493}">
      <dgm:prSet custT="1"/>
      <dgm:spPr/>
      <dgm:t>
        <a:bodyPr/>
        <a:lstStyle/>
        <a:p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from the Recipes list based on the random number.</a:t>
          </a:r>
        </a:p>
      </dgm:t>
    </dgm:pt>
    <dgm:pt modelId="{B028269C-C828-E544-A537-DF69FA6F0490}" type="parTrans" cxnId="{106C989C-5CEF-194F-9F6C-427B74786CB2}">
      <dgm:prSet/>
      <dgm:spPr/>
      <dgm:t>
        <a:bodyPr/>
        <a:lstStyle/>
        <a:p>
          <a:endParaRPr lang="en-US"/>
        </a:p>
      </dgm:t>
    </dgm:pt>
    <dgm:pt modelId="{E409285B-7F37-8F4A-AD97-EB3C45ED489D}" type="sibTrans" cxnId="{106C989C-5CEF-194F-9F6C-427B74786CB2}">
      <dgm:prSet/>
      <dgm:spPr/>
      <dgm:t>
        <a:bodyPr/>
        <a:lstStyle/>
        <a:p>
          <a:endParaRPr lang="en-US"/>
        </a:p>
      </dgm:t>
    </dgm:pt>
    <dgm:pt modelId="{463B1362-A106-8C40-AB41-5C252B89050C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if the user wants to save Random Recipe. Create and save PDF with the Recipe.</a:t>
          </a:r>
        </a:p>
      </dgm:t>
    </dgm:pt>
    <dgm:pt modelId="{566CBD33-98D3-4540-85E3-81890707B154}" type="parTrans" cxnId="{58810DF9-9596-8840-821A-66F3D051C28B}">
      <dgm:prSet/>
      <dgm:spPr/>
      <dgm:t>
        <a:bodyPr/>
        <a:lstStyle/>
        <a:p>
          <a:endParaRPr lang="en-US"/>
        </a:p>
      </dgm:t>
    </dgm:pt>
    <dgm:pt modelId="{1577A92D-32BD-BE4A-87F1-0DF4905E7356}" type="sibTrans" cxnId="{58810DF9-9596-8840-821A-66F3D051C28B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8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6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6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8" custLinFactNeighborX="859" custLinFactNeighborY="33987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8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6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6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8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8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6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6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8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8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6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6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8"/>
      <dgm:spPr/>
    </dgm:pt>
    <dgm:pt modelId="{1666CBCE-44EA-144B-B2DC-553B1D1FA875}" type="pres">
      <dgm:prSet presAssocID="{FEB4A941-E9FA-4A86-A673-85FF34B35F20}" presName="vertSpace2b" presStyleCnt="0"/>
      <dgm:spPr/>
    </dgm:pt>
    <dgm:pt modelId="{3FF6C611-4083-954D-8B4D-721DEB85B2F0}" type="pres">
      <dgm:prSet presAssocID="{A2322D3A-7AC2-4C5C-9D7E-EAB2313D47D4}" presName="thickLine" presStyleLbl="alignNode1" presStyleIdx="4" presStyleCnt="8"/>
      <dgm:spPr/>
    </dgm:pt>
    <dgm:pt modelId="{EDF77F54-CE1A-D140-A745-AB6D340EF92A}" type="pres">
      <dgm:prSet presAssocID="{A2322D3A-7AC2-4C5C-9D7E-EAB2313D47D4}" presName="horz1" presStyleCnt="0"/>
      <dgm:spPr/>
    </dgm:pt>
    <dgm:pt modelId="{E0D7E149-C22D-6041-B7A9-1CF577BA17F8}" type="pres">
      <dgm:prSet presAssocID="{A2322D3A-7AC2-4C5C-9D7E-EAB2313D47D4}" presName="tx1" presStyleLbl="revTx" presStyleIdx="8" presStyleCnt="16"/>
      <dgm:spPr/>
    </dgm:pt>
    <dgm:pt modelId="{2308B9D7-45CA-C744-8E70-A2B10DDD2BE5}" type="pres">
      <dgm:prSet presAssocID="{A2322D3A-7AC2-4C5C-9D7E-EAB2313D47D4}" presName="vert1" presStyleCnt="0"/>
      <dgm:spPr/>
    </dgm:pt>
    <dgm:pt modelId="{AE39C9A9-E7CA-2548-BAA0-F894CDBF1BA6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6" custScaleX="9819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8"/>
      <dgm:spPr/>
    </dgm:pt>
    <dgm:pt modelId="{DB6E8C3B-99BF-2D4B-BAB0-99514E5BFDCA}" type="pres">
      <dgm:prSet presAssocID="{8FE81FEC-2664-411F-AEB3-065F29F52751}" presName="vertSpace2b" presStyleCnt="0"/>
      <dgm:spPr/>
    </dgm:pt>
    <dgm:pt modelId="{C658C251-6DD5-FE41-B5AA-2780EBB8D4C4}" type="pres">
      <dgm:prSet presAssocID="{B400343E-D3F6-2741-9061-8C4C93E40B5E}" presName="thickLine" presStyleLbl="alignNode1" presStyleIdx="5" presStyleCnt="8"/>
      <dgm:spPr/>
    </dgm:pt>
    <dgm:pt modelId="{D3B516D6-E2ED-3240-8CE7-A14F5D6AAD3D}" type="pres">
      <dgm:prSet presAssocID="{B400343E-D3F6-2741-9061-8C4C93E40B5E}" presName="horz1" presStyleCnt="0"/>
      <dgm:spPr/>
    </dgm:pt>
    <dgm:pt modelId="{1F3565C8-AC46-D542-B859-0222ED16B8C8}" type="pres">
      <dgm:prSet presAssocID="{B400343E-D3F6-2741-9061-8C4C93E40B5E}" presName="tx1" presStyleLbl="revTx" presStyleIdx="10" presStyleCnt="16"/>
      <dgm:spPr/>
    </dgm:pt>
    <dgm:pt modelId="{388D0D2B-47AA-D840-BD43-CFC54DA884CF}" type="pres">
      <dgm:prSet presAssocID="{B400343E-D3F6-2741-9061-8C4C93E40B5E}" presName="vert1" presStyleCnt="0"/>
      <dgm:spPr/>
    </dgm:pt>
    <dgm:pt modelId="{74ED8676-4B6A-2A43-8865-A2B893494727}" type="pres">
      <dgm:prSet presAssocID="{4164BD27-5E90-1C49-BB7C-9060CBFE8493}" presName="vertSpace2a" presStyleCnt="0"/>
      <dgm:spPr/>
    </dgm:pt>
    <dgm:pt modelId="{C2AF6CDE-A244-4A45-BBDD-2CF54CF3A044}" type="pres">
      <dgm:prSet presAssocID="{4164BD27-5E90-1C49-BB7C-9060CBFE8493}" presName="horz2" presStyleCnt="0"/>
      <dgm:spPr/>
    </dgm:pt>
    <dgm:pt modelId="{BD909974-017B-834B-AEC1-A20988086B79}" type="pres">
      <dgm:prSet presAssocID="{4164BD27-5E90-1C49-BB7C-9060CBFE8493}" presName="horzSpace2" presStyleCnt="0"/>
      <dgm:spPr/>
    </dgm:pt>
    <dgm:pt modelId="{70F99F64-B903-0849-B551-77F3050891EA}" type="pres">
      <dgm:prSet presAssocID="{4164BD27-5E90-1C49-BB7C-9060CBFE8493}" presName="tx2" presStyleLbl="revTx" presStyleIdx="11" presStyleCnt="16"/>
      <dgm:spPr/>
    </dgm:pt>
    <dgm:pt modelId="{39C9B7A7-0883-D34A-8D1F-4F2A9502FA55}" type="pres">
      <dgm:prSet presAssocID="{4164BD27-5E90-1C49-BB7C-9060CBFE8493}" presName="vert2" presStyleCnt="0"/>
      <dgm:spPr/>
    </dgm:pt>
    <dgm:pt modelId="{977175C1-61D9-9E4C-9205-4AB205D4252E}" type="pres">
      <dgm:prSet presAssocID="{4164BD27-5E90-1C49-BB7C-9060CBFE8493}" presName="thinLine2b" presStyleLbl="callout" presStyleIdx="5" presStyleCnt="8"/>
      <dgm:spPr/>
    </dgm:pt>
    <dgm:pt modelId="{07AD3780-A90C-804A-A2BA-EF924F825D27}" type="pres">
      <dgm:prSet presAssocID="{4164BD27-5E90-1C49-BB7C-9060CBFE8493}" presName="vertSpace2b" presStyleCnt="0"/>
      <dgm:spPr/>
    </dgm:pt>
    <dgm:pt modelId="{E49A1435-E146-5844-B517-DA99E971379B}" type="pres">
      <dgm:prSet presAssocID="{B38E0742-7588-374B-8491-79AA890076E2}" presName="thickLine" presStyleLbl="alignNode1" presStyleIdx="6" presStyleCnt="8"/>
      <dgm:spPr/>
    </dgm:pt>
    <dgm:pt modelId="{347115EF-8731-494E-BBB0-5A057FFAC42C}" type="pres">
      <dgm:prSet presAssocID="{B38E0742-7588-374B-8491-79AA890076E2}" presName="horz1" presStyleCnt="0"/>
      <dgm:spPr/>
    </dgm:pt>
    <dgm:pt modelId="{F57D7C87-FD46-4D45-A785-F6C2F9F07768}" type="pres">
      <dgm:prSet presAssocID="{B38E0742-7588-374B-8491-79AA890076E2}" presName="tx1" presStyleLbl="revTx" presStyleIdx="12" presStyleCnt="16"/>
      <dgm:spPr/>
    </dgm:pt>
    <dgm:pt modelId="{514486F9-8F8C-CB49-98B2-433384831AAC}" type="pres">
      <dgm:prSet presAssocID="{B38E0742-7588-374B-8491-79AA890076E2}" presName="vert1" presStyleCnt="0"/>
      <dgm:spPr/>
    </dgm:pt>
    <dgm:pt modelId="{D0B48E1F-D5D3-0146-9B6B-E131EB1246CF}" type="pres">
      <dgm:prSet presAssocID="{11D2AB68-F72E-C541-A533-4BC4DF9B5D06}" presName="vertSpace2a" presStyleCnt="0"/>
      <dgm:spPr/>
    </dgm:pt>
    <dgm:pt modelId="{A5C2A54C-7D28-8541-8006-CF9EE3F4ACAF}" type="pres">
      <dgm:prSet presAssocID="{11D2AB68-F72E-C541-A533-4BC4DF9B5D06}" presName="horz2" presStyleCnt="0"/>
      <dgm:spPr/>
    </dgm:pt>
    <dgm:pt modelId="{F92B73CB-5307-3747-97F4-4C7FD1ADB728}" type="pres">
      <dgm:prSet presAssocID="{11D2AB68-F72E-C541-A533-4BC4DF9B5D06}" presName="horzSpace2" presStyleCnt="0"/>
      <dgm:spPr/>
    </dgm:pt>
    <dgm:pt modelId="{ECDA449D-6C01-F246-A10F-84D7061C10C2}" type="pres">
      <dgm:prSet presAssocID="{11D2AB68-F72E-C541-A533-4BC4DF9B5D06}" presName="tx2" presStyleLbl="revTx" presStyleIdx="13" presStyleCnt="16"/>
      <dgm:spPr/>
    </dgm:pt>
    <dgm:pt modelId="{30BE2DB6-0318-F547-B3EC-D724701363AB}" type="pres">
      <dgm:prSet presAssocID="{11D2AB68-F72E-C541-A533-4BC4DF9B5D06}" presName="vert2" presStyleCnt="0"/>
      <dgm:spPr/>
    </dgm:pt>
    <dgm:pt modelId="{F67A1F00-A0D6-1944-BB5E-451E31711B05}" type="pres">
      <dgm:prSet presAssocID="{11D2AB68-F72E-C541-A533-4BC4DF9B5D06}" presName="thinLine2b" presStyleLbl="callout" presStyleIdx="6" presStyleCnt="8"/>
      <dgm:spPr/>
    </dgm:pt>
    <dgm:pt modelId="{BF2016C4-9670-BC45-86F9-F3CFB31B3A2B}" type="pres">
      <dgm:prSet presAssocID="{11D2AB68-F72E-C541-A533-4BC4DF9B5D06}" presName="vertSpace2b" presStyleCnt="0"/>
      <dgm:spPr/>
    </dgm:pt>
    <dgm:pt modelId="{16FCE162-825F-314E-8B99-24277FAF3506}" type="pres">
      <dgm:prSet presAssocID="{85F47CE5-74EF-7B4D-8803-00DC32982948}" presName="thickLine" presStyleLbl="alignNode1" presStyleIdx="7" presStyleCnt="8"/>
      <dgm:spPr/>
    </dgm:pt>
    <dgm:pt modelId="{352E2D30-192F-1E45-9F91-D6019B5962EF}" type="pres">
      <dgm:prSet presAssocID="{85F47CE5-74EF-7B4D-8803-00DC32982948}" presName="horz1" presStyleCnt="0"/>
      <dgm:spPr/>
    </dgm:pt>
    <dgm:pt modelId="{815D95EA-B66F-9F41-934D-6FED63E6D2CC}" type="pres">
      <dgm:prSet presAssocID="{85F47CE5-74EF-7B4D-8803-00DC32982948}" presName="tx1" presStyleLbl="revTx" presStyleIdx="14" presStyleCnt="16"/>
      <dgm:spPr/>
    </dgm:pt>
    <dgm:pt modelId="{184F5280-CC76-2E48-AE99-5DFA03C94B52}" type="pres">
      <dgm:prSet presAssocID="{85F47CE5-74EF-7B4D-8803-00DC32982948}" presName="vert1" presStyleCnt="0"/>
      <dgm:spPr/>
    </dgm:pt>
    <dgm:pt modelId="{4CA35A66-BA49-8F4B-BB7D-942C769F68D6}" type="pres">
      <dgm:prSet presAssocID="{463B1362-A106-8C40-AB41-5C252B89050C}" presName="vertSpace2a" presStyleCnt="0"/>
      <dgm:spPr/>
    </dgm:pt>
    <dgm:pt modelId="{936F9BEC-A80E-4347-B846-7EF0155A2930}" type="pres">
      <dgm:prSet presAssocID="{463B1362-A106-8C40-AB41-5C252B89050C}" presName="horz2" presStyleCnt="0"/>
      <dgm:spPr/>
    </dgm:pt>
    <dgm:pt modelId="{B9210F85-8DC9-194C-96D5-5B90581E5B68}" type="pres">
      <dgm:prSet presAssocID="{463B1362-A106-8C40-AB41-5C252B89050C}" presName="horzSpace2" presStyleCnt="0"/>
      <dgm:spPr/>
    </dgm:pt>
    <dgm:pt modelId="{4E83C42C-4A97-8E4D-B7E6-88A5E96008F8}" type="pres">
      <dgm:prSet presAssocID="{463B1362-A106-8C40-AB41-5C252B89050C}" presName="tx2" presStyleLbl="revTx" presStyleIdx="15" presStyleCnt="16"/>
      <dgm:spPr/>
    </dgm:pt>
    <dgm:pt modelId="{04DAB8CD-EBAC-D244-A5E6-D17D85BCFE4C}" type="pres">
      <dgm:prSet presAssocID="{463B1362-A106-8C40-AB41-5C252B89050C}" presName="vert2" presStyleCnt="0"/>
      <dgm:spPr/>
    </dgm:pt>
    <dgm:pt modelId="{586625F7-E073-A942-8C97-242F5F04F2E9}" type="pres">
      <dgm:prSet presAssocID="{463B1362-A106-8C40-AB41-5C252B89050C}" presName="thinLine2b" presStyleLbl="callout" presStyleIdx="7" presStyleCnt="8"/>
      <dgm:spPr/>
    </dgm:pt>
    <dgm:pt modelId="{7517FC25-72B0-3D42-B56D-04F03F3C79A0}" type="pres">
      <dgm:prSet presAssocID="{463B1362-A106-8C40-AB41-5C252B89050C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6F630705-2532-F14A-9DC9-B1D1B21B4E40}" type="presOf" srcId="{30A490C8-22B4-4D68-875C-0F0DE2FF864D}" destId="{4B7883FE-9BF1-834B-9E55-433D1207CAF9}" srcOrd="0" destOrd="0" presId="urn:microsoft.com/office/officeart/2008/layout/LinedList"/>
    <dgm:cxn modelId="{2FC81F08-E493-404C-AA31-9F83A9160013}" type="presOf" srcId="{B1AFA1AF-0FF8-45B3-A6D0-0E255A2F637D}" destId="{57741AD6-DFD2-814C-A051-E841CC65A4EA}" srcOrd="0" destOrd="0" presId="urn:microsoft.com/office/officeart/2008/layout/Lined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F787EA0D-90E7-2943-9CBF-C79F176F642B}" type="presOf" srcId="{11D2AB68-F72E-C541-A533-4BC4DF9B5D06}" destId="{ECDA449D-6C01-F246-A10F-84D7061C10C2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2C1A33F-E644-CC4A-B8F3-48E7EF65BCF2}" srcId="{0DD8915E-DC14-41D6-9BB5-F49E1C265163}" destId="{B38E0742-7588-374B-8491-79AA890076E2}" srcOrd="6" destOrd="0" parTransId="{8AD2E994-5789-E14E-9759-A969B7BBA82B}" sibTransId="{3C3A4465-F253-694A-96F4-82B974B486E9}"/>
    <dgm:cxn modelId="{73B07A40-0C72-594E-A79F-B636D3E530C2}" type="presOf" srcId="{B38E0742-7588-374B-8491-79AA890076E2}" destId="{F57D7C87-FD46-4D45-A785-F6C2F9F07768}" srcOrd="0" destOrd="0" presId="urn:microsoft.com/office/officeart/2008/layout/LinedList"/>
    <dgm:cxn modelId="{24437441-A5A0-5F4B-A598-94C95237582D}" type="presOf" srcId="{B400343E-D3F6-2741-9061-8C4C93E40B5E}" destId="{1F3565C8-AC46-D542-B859-0222ED16B8C8}" srcOrd="0" destOrd="0" presId="urn:microsoft.com/office/officeart/2008/layout/LinedList"/>
    <dgm:cxn modelId="{D34AA24A-BFDA-A641-864D-280404655A00}" type="presOf" srcId="{E9682B4F-0217-4B50-923E-C104AA24290F}" destId="{12C6F6CB-CEC3-A749-930B-00502DB5A1B0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8F5AE452-F2F7-8C41-B90C-907D0F2B5C22}" type="presOf" srcId="{8FE81FEC-2664-411F-AEB3-065F29F52751}" destId="{FBD01AEA-A8F9-FE4D-9602-487EAF61F09B}" srcOrd="0" destOrd="0" presId="urn:microsoft.com/office/officeart/2008/layout/LinedList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04C57753-4A72-EE46-83CC-A321CF6475FE}" type="presOf" srcId="{463B1362-A106-8C40-AB41-5C252B89050C}" destId="{4E83C42C-4A97-8E4D-B7E6-88A5E96008F8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83EBF74-6549-2147-A756-2FE18E5BF860}" srcId="{0DD8915E-DC14-41D6-9BB5-F49E1C265163}" destId="{85F47CE5-74EF-7B4D-8803-00DC32982948}" srcOrd="7" destOrd="0" parTransId="{9F149758-B8CF-5C41-8910-4C0117819757}" sibTransId="{8E33AE7F-4B8D-A24D-BEB5-23FF11563C40}"/>
    <dgm:cxn modelId="{4F7B6B77-5D7D-2042-B490-C68D8DF28C18}" type="presOf" srcId="{A2322D3A-7AC2-4C5C-9D7E-EAB2313D47D4}" destId="{E0D7E149-C22D-6041-B7A9-1CF577BA17F8}" srcOrd="0" destOrd="0" presId="urn:microsoft.com/office/officeart/2008/layout/LinedList"/>
    <dgm:cxn modelId="{3C83858A-ECB3-5948-888F-9D5C76A8E09F}" type="presOf" srcId="{0EC0C300-11E4-45CF-8418-973585107209}" destId="{DAF6D365-7021-E74E-8AD3-AB3AC6A0D057}" srcOrd="0" destOrd="0" presId="urn:microsoft.com/office/officeart/2008/layout/LinedList"/>
    <dgm:cxn modelId="{106C989C-5CEF-194F-9F6C-427B74786CB2}" srcId="{B400343E-D3F6-2741-9061-8C4C93E40B5E}" destId="{4164BD27-5E90-1C49-BB7C-9060CBFE8493}" srcOrd="0" destOrd="0" parTransId="{B028269C-C828-E544-A537-DF69FA6F0490}" sibTransId="{E409285B-7F37-8F4A-AD97-EB3C45ED489D}"/>
    <dgm:cxn modelId="{731F499F-B83B-004B-AE83-ACC38CD8088C}" type="presOf" srcId="{85F47CE5-74EF-7B4D-8803-00DC32982948}" destId="{815D95EA-B66F-9F41-934D-6FED63E6D2CC}" srcOrd="0" destOrd="0" presId="urn:microsoft.com/office/officeart/2008/layout/LinedList"/>
    <dgm:cxn modelId="{D61443A6-3F69-4A42-8AC7-4CC2A7A31118}" type="presOf" srcId="{73D947E0-108F-4D20-A71E-3CF329F97212}" destId="{16779ABC-4458-134D-8407-3B550EE07267}" srcOrd="0" destOrd="0" presId="urn:microsoft.com/office/officeart/2008/layout/LinedList"/>
    <dgm:cxn modelId="{5A12C8A7-B50C-4748-B616-0014254E15CE}" type="presOf" srcId="{4164BD27-5E90-1C49-BB7C-9060CBFE8493}" destId="{70F99F64-B903-0849-B551-77F3050891EA}" srcOrd="0" destOrd="0" presId="urn:microsoft.com/office/officeart/2008/layout/LinedList"/>
    <dgm:cxn modelId="{57BD40B0-1B8E-5D42-A5C9-C985FDAE9D06}" type="presOf" srcId="{FEB4A941-E9FA-4A86-A673-85FF34B35F20}" destId="{B09F43E3-E283-364B-BDDC-AEA3B436FB56}" srcOrd="0" destOrd="0" presId="urn:microsoft.com/office/officeart/2008/layout/LinedList"/>
    <dgm:cxn modelId="{7BF0CABB-1C94-5A45-B95E-7DD9FD6BFB59}" type="presOf" srcId="{4F85505A-81B6-4FDA-A144-900B71DAD946}" destId="{C9B957BF-3762-C444-A889-9188DFC903DF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54267BD0-C4BA-6146-9689-922765717139}" srcId="{B38E0742-7588-374B-8491-79AA890076E2}" destId="{11D2AB68-F72E-C541-A533-4BC4DF9B5D06}" srcOrd="0" destOrd="0" parTransId="{2E99A190-3E9C-904D-ADDF-BD828CE7A78C}" sibTransId="{706E4E40-B847-E645-B6D4-16360361DA63}"/>
    <dgm:cxn modelId="{CF8FD2E8-6D9E-FE45-8E1A-5B7343A69CA3}" type="presOf" srcId="{50418D2B-9486-42DE-AFDD-1D31420040FF}" destId="{040275F6-8CD8-B443-8E15-E2EA8C115BE0}" srcOrd="0" destOrd="0" presId="urn:microsoft.com/office/officeart/2008/layout/LinedList"/>
    <dgm:cxn modelId="{58810DF9-9596-8840-821A-66F3D051C28B}" srcId="{85F47CE5-74EF-7B4D-8803-00DC32982948}" destId="{463B1362-A106-8C40-AB41-5C252B89050C}" srcOrd="0" destOrd="0" parTransId="{566CBD33-98D3-4540-85E3-81890707B154}" sibTransId="{1577A92D-32BD-BE4A-87F1-0DF4905E7356}"/>
    <dgm:cxn modelId="{68CC7DFC-1B43-A04E-A56A-18EAD0AFE725}" srcId="{0DD8915E-DC14-41D6-9BB5-F49E1C265163}" destId="{B400343E-D3F6-2741-9061-8C4C93E40B5E}" srcOrd="5" destOrd="0" parTransId="{EA95DF91-4DB7-6541-AFCC-6076730AECA7}" sibTransId="{1BB998BA-B292-4646-8FFD-7C02FBD84C76}"/>
    <dgm:cxn modelId="{695E9906-D8DF-2E4D-9FDC-A1966005DD89}" type="presParOf" srcId="{6564C5E9-1595-624A-93AF-6AD41D06A4F7}" destId="{CFCA7698-FAF1-9341-A1FC-ED13A8E7C585}" srcOrd="0" destOrd="0" presId="urn:microsoft.com/office/officeart/2008/layout/LinedList"/>
    <dgm:cxn modelId="{D945CCD9-BEA8-D348-A0DB-47EC0F5EF903}" type="presParOf" srcId="{6564C5E9-1595-624A-93AF-6AD41D06A4F7}" destId="{73B53ECD-88F7-D549-B120-6C2932F2D11A}" srcOrd="1" destOrd="0" presId="urn:microsoft.com/office/officeart/2008/layout/LinedList"/>
    <dgm:cxn modelId="{19994C97-54E9-0543-AC3A-931E2616160F}" type="presParOf" srcId="{73B53ECD-88F7-D549-B120-6C2932F2D11A}" destId="{16779ABC-4458-134D-8407-3B550EE07267}" srcOrd="0" destOrd="0" presId="urn:microsoft.com/office/officeart/2008/layout/LinedList"/>
    <dgm:cxn modelId="{D15F661A-9CCF-1244-9727-92898292D434}" type="presParOf" srcId="{73B53ECD-88F7-D549-B120-6C2932F2D11A}" destId="{CAE07029-F81D-A44F-9347-F3E3A6E31F74}" srcOrd="1" destOrd="0" presId="urn:microsoft.com/office/officeart/2008/layout/LinedList"/>
    <dgm:cxn modelId="{A728035C-64BC-2940-93F2-BA861F391849}" type="presParOf" srcId="{CAE07029-F81D-A44F-9347-F3E3A6E31F74}" destId="{5A9BB2A1-D458-5443-B445-41D2960F03F2}" srcOrd="0" destOrd="0" presId="urn:microsoft.com/office/officeart/2008/layout/LinedList"/>
    <dgm:cxn modelId="{D6DAEA4C-9541-DE41-9EC3-51EF634B5592}" type="presParOf" srcId="{CAE07029-F81D-A44F-9347-F3E3A6E31F74}" destId="{D7B8E40A-DB15-184E-8163-CFBBECDBFC1D}" srcOrd="1" destOrd="0" presId="urn:microsoft.com/office/officeart/2008/layout/LinedList"/>
    <dgm:cxn modelId="{3A2921E3-DF0B-B14F-BE66-0260F85DFF84}" type="presParOf" srcId="{D7B8E40A-DB15-184E-8163-CFBBECDBFC1D}" destId="{59832A42-FD52-4B4A-92FB-6B1C497CBF3C}" srcOrd="0" destOrd="0" presId="urn:microsoft.com/office/officeart/2008/layout/LinedList"/>
    <dgm:cxn modelId="{C94DE05E-6E09-E14A-91A4-89C7FFDC436B}" type="presParOf" srcId="{D7B8E40A-DB15-184E-8163-CFBBECDBFC1D}" destId="{4B7883FE-9BF1-834B-9E55-433D1207CAF9}" srcOrd="1" destOrd="0" presId="urn:microsoft.com/office/officeart/2008/layout/LinedList"/>
    <dgm:cxn modelId="{E581B4EE-8C6A-204E-A2BF-33D480DD1A15}" type="presParOf" srcId="{D7B8E40A-DB15-184E-8163-CFBBECDBFC1D}" destId="{0CBE5C3F-806F-B144-AE1F-FC9577B85A0B}" srcOrd="2" destOrd="0" presId="urn:microsoft.com/office/officeart/2008/layout/LinedList"/>
    <dgm:cxn modelId="{A1E13820-9BB2-EC4E-967C-93056F58D08E}" type="presParOf" srcId="{CAE07029-F81D-A44F-9347-F3E3A6E31F74}" destId="{F855322D-A55D-8B49-879F-C673DBB2B4C9}" srcOrd="2" destOrd="0" presId="urn:microsoft.com/office/officeart/2008/layout/LinedList"/>
    <dgm:cxn modelId="{343CB177-DA7C-3943-9DE0-91132969A3F3}" type="presParOf" srcId="{CAE07029-F81D-A44F-9347-F3E3A6E31F74}" destId="{C673FE58-57C7-E240-8F76-83FFAD340DC5}" srcOrd="3" destOrd="0" presId="urn:microsoft.com/office/officeart/2008/layout/LinedList"/>
    <dgm:cxn modelId="{15C4531A-4B30-C444-A8C6-EB4A9782D8DB}" type="presParOf" srcId="{6564C5E9-1595-624A-93AF-6AD41D06A4F7}" destId="{DD445911-31B5-374B-964F-E521B7F4A98B}" srcOrd="2" destOrd="0" presId="urn:microsoft.com/office/officeart/2008/layout/LinedList"/>
    <dgm:cxn modelId="{E7518640-4767-B04D-8BD9-67B7F422759B}" type="presParOf" srcId="{6564C5E9-1595-624A-93AF-6AD41D06A4F7}" destId="{2D373430-1C80-8F46-ABC4-CBE10AB29E21}" srcOrd="3" destOrd="0" presId="urn:microsoft.com/office/officeart/2008/layout/LinedList"/>
    <dgm:cxn modelId="{EE6AA694-078A-9845-98BC-28FE80163352}" type="presParOf" srcId="{2D373430-1C80-8F46-ABC4-CBE10AB29E21}" destId="{57741AD6-DFD2-814C-A051-E841CC65A4EA}" srcOrd="0" destOrd="0" presId="urn:microsoft.com/office/officeart/2008/layout/LinedList"/>
    <dgm:cxn modelId="{B34009E9-33D8-F240-9897-8134E30FED3F}" type="presParOf" srcId="{2D373430-1C80-8F46-ABC4-CBE10AB29E21}" destId="{BAE20A88-DF00-8949-A8B2-0E344D388E90}" srcOrd="1" destOrd="0" presId="urn:microsoft.com/office/officeart/2008/layout/LinedList"/>
    <dgm:cxn modelId="{E1F8891E-EA6F-5446-919C-19411B690257}" type="presParOf" srcId="{BAE20A88-DF00-8949-A8B2-0E344D388E90}" destId="{FFD3D6B1-6613-9A41-97D0-43A8EBCE5EAD}" srcOrd="0" destOrd="0" presId="urn:microsoft.com/office/officeart/2008/layout/LinedList"/>
    <dgm:cxn modelId="{840A81F6-B755-DB4B-B248-3CE3C237714D}" type="presParOf" srcId="{BAE20A88-DF00-8949-A8B2-0E344D388E90}" destId="{A95899B2-8F62-204F-B53E-8872741B3D8A}" srcOrd="1" destOrd="0" presId="urn:microsoft.com/office/officeart/2008/layout/LinedList"/>
    <dgm:cxn modelId="{E178CCB0-EBA9-844F-A5A5-1B84031DC46C}" type="presParOf" srcId="{A95899B2-8F62-204F-B53E-8872741B3D8A}" destId="{6C1C9676-3658-6D4F-92CD-97954CEC2777}" srcOrd="0" destOrd="0" presId="urn:microsoft.com/office/officeart/2008/layout/LinedList"/>
    <dgm:cxn modelId="{70FBDFB3-170C-044C-B04A-2716B42D827A}" type="presParOf" srcId="{A95899B2-8F62-204F-B53E-8872741B3D8A}" destId="{040275F6-8CD8-B443-8E15-E2EA8C115BE0}" srcOrd="1" destOrd="0" presId="urn:microsoft.com/office/officeart/2008/layout/LinedList"/>
    <dgm:cxn modelId="{5809E8D0-355F-C343-B4E9-DA6DD831ACEE}" type="presParOf" srcId="{A95899B2-8F62-204F-B53E-8872741B3D8A}" destId="{D9398154-13A0-B94E-B51B-C707B5F9C02E}" srcOrd="2" destOrd="0" presId="urn:microsoft.com/office/officeart/2008/layout/LinedList"/>
    <dgm:cxn modelId="{3B323E9A-51D4-FB44-BB1A-225595C888C1}" type="presParOf" srcId="{BAE20A88-DF00-8949-A8B2-0E344D388E90}" destId="{1103FC42-5419-864B-A44F-32D393A0563C}" srcOrd="2" destOrd="0" presId="urn:microsoft.com/office/officeart/2008/layout/LinedList"/>
    <dgm:cxn modelId="{99DD5E1A-EFBE-5446-9DD9-C74F7806C65A}" type="presParOf" srcId="{BAE20A88-DF00-8949-A8B2-0E344D388E90}" destId="{3380EF9C-3F0E-624D-89C2-20B7B097FB92}" srcOrd="3" destOrd="0" presId="urn:microsoft.com/office/officeart/2008/layout/LinedList"/>
    <dgm:cxn modelId="{D82D7C09-94AC-DB4E-B178-7F71DE7F77FB}" type="presParOf" srcId="{6564C5E9-1595-624A-93AF-6AD41D06A4F7}" destId="{04EDAAE1-E9CA-2F45-BA18-8E6050569C72}" srcOrd="4" destOrd="0" presId="urn:microsoft.com/office/officeart/2008/layout/LinedList"/>
    <dgm:cxn modelId="{63B0FF0D-0D36-C640-91DC-7D1A9DD85434}" type="presParOf" srcId="{6564C5E9-1595-624A-93AF-6AD41D06A4F7}" destId="{C9E76191-5F12-BF45-AE9C-6FAE2221EFF8}" srcOrd="5" destOrd="0" presId="urn:microsoft.com/office/officeart/2008/layout/LinedList"/>
    <dgm:cxn modelId="{12F0B37E-CE12-6246-A0C1-CCE43FDA7AEF}" type="presParOf" srcId="{C9E76191-5F12-BF45-AE9C-6FAE2221EFF8}" destId="{12C6F6CB-CEC3-A749-930B-00502DB5A1B0}" srcOrd="0" destOrd="0" presId="urn:microsoft.com/office/officeart/2008/layout/LinedList"/>
    <dgm:cxn modelId="{123B19CB-A0FB-B74A-AA79-4067CA706E8B}" type="presParOf" srcId="{C9E76191-5F12-BF45-AE9C-6FAE2221EFF8}" destId="{52E4ABEF-FAC6-8548-9F4D-4E473158A2BE}" srcOrd="1" destOrd="0" presId="urn:microsoft.com/office/officeart/2008/layout/LinedList"/>
    <dgm:cxn modelId="{2E838173-E9E0-1343-9346-CCB9D4F7492B}" type="presParOf" srcId="{52E4ABEF-FAC6-8548-9F4D-4E473158A2BE}" destId="{B0D3DAFD-9D46-1543-B3B5-D71843B5B4DB}" srcOrd="0" destOrd="0" presId="urn:microsoft.com/office/officeart/2008/layout/LinedList"/>
    <dgm:cxn modelId="{784E48ED-B481-6B49-AD89-9B419A821B28}" type="presParOf" srcId="{52E4ABEF-FAC6-8548-9F4D-4E473158A2BE}" destId="{4C9CCEC2-ABF3-194E-B533-02A4276A931F}" srcOrd="1" destOrd="0" presId="urn:microsoft.com/office/officeart/2008/layout/LinedList"/>
    <dgm:cxn modelId="{F80DFA58-B53F-B74A-A0D3-48E57099F7E4}" type="presParOf" srcId="{4C9CCEC2-ABF3-194E-B533-02A4276A931F}" destId="{AAE7011B-BADF-3944-9735-AFBCAC4F810D}" srcOrd="0" destOrd="0" presId="urn:microsoft.com/office/officeart/2008/layout/LinedList"/>
    <dgm:cxn modelId="{73E36095-B819-A243-B09B-6FC3E0253072}" type="presParOf" srcId="{4C9CCEC2-ABF3-194E-B533-02A4276A931F}" destId="{DAF6D365-7021-E74E-8AD3-AB3AC6A0D057}" srcOrd="1" destOrd="0" presId="urn:microsoft.com/office/officeart/2008/layout/LinedList"/>
    <dgm:cxn modelId="{2E402BC7-0C31-924B-AAA6-83E93EC407E7}" type="presParOf" srcId="{4C9CCEC2-ABF3-194E-B533-02A4276A931F}" destId="{EC170AFD-CC2D-3946-BDA9-5D66425E90C2}" srcOrd="2" destOrd="0" presId="urn:microsoft.com/office/officeart/2008/layout/LinedList"/>
    <dgm:cxn modelId="{5F023E45-7994-A648-AFC9-24CE4475BD1F}" type="presParOf" srcId="{52E4ABEF-FAC6-8548-9F4D-4E473158A2BE}" destId="{9071E8DC-DDBE-CD4E-9B99-FF7E5F21CEFF}" srcOrd="2" destOrd="0" presId="urn:microsoft.com/office/officeart/2008/layout/LinedList"/>
    <dgm:cxn modelId="{E41BEBD2-0F71-0F4C-9536-0DD0E98D0753}" type="presParOf" srcId="{52E4ABEF-FAC6-8548-9F4D-4E473158A2BE}" destId="{60ED89A1-904B-E446-B340-02B3D3D2D4CF}" srcOrd="3" destOrd="0" presId="urn:microsoft.com/office/officeart/2008/layout/LinedList"/>
    <dgm:cxn modelId="{ECC143D5-282B-D44D-9276-C42DB1AB8236}" type="presParOf" srcId="{6564C5E9-1595-624A-93AF-6AD41D06A4F7}" destId="{C60B052C-8895-B64E-8F55-A22B06C26711}" srcOrd="6" destOrd="0" presId="urn:microsoft.com/office/officeart/2008/layout/LinedList"/>
    <dgm:cxn modelId="{CBFF0986-9FC9-114B-8EF7-1BBC76D809E7}" type="presParOf" srcId="{6564C5E9-1595-624A-93AF-6AD41D06A4F7}" destId="{6824B304-8D35-7546-835D-37EF75EF130E}" srcOrd="7" destOrd="0" presId="urn:microsoft.com/office/officeart/2008/layout/LinedList"/>
    <dgm:cxn modelId="{ADE62067-2915-8349-9214-48701BD99E83}" type="presParOf" srcId="{6824B304-8D35-7546-835D-37EF75EF130E}" destId="{C9B957BF-3762-C444-A889-9188DFC903DF}" srcOrd="0" destOrd="0" presId="urn:microsoft.com/office/officeart/2008/layout/LinedList"/>
    <dgm:cxn modelId="{FE4E282A-A576-6344-A55C-887AC504B0A8}" type="presParOf" srcId="{6824B304-8D35-7546-835D-37EF75EF130E}" destId="{D251ECF4-3488-2542-8086-F83F675146E2}" srcOrd="1" destOrd="0" presId="urn:microsoft.com/office/officeart/2008/layout/LinedList"/>
    <dgm:cxn modelId="{8D2E8193-F1A9-1642-BDF3-BA22449A5EB1}" type="presParOf" srcId="{D251ECF4-3488-2542-8086-F83F675146E2}" destId="{53DFB678-703B-1646-A2C9-814631074136}" srcOrd="0" destOrd="0" presId="urn:microsoft.com/office/officeart/2008/layout/LinedList"/>
    <dgm:cxn modelId="{B9C0301E-EAB9-794C-B1A8-BEAEEF874993}" type="presParOf" srcId="{D251ECF4-3488-2542-8086-F83F675146E2}" destId="{C9124C8C-8A51-3E49-8F20-C1A448FD817F}" srcOrd="1" destOrd="0" presId="urn:microsoft.com/office/officeart/2008/layout/LinedList"/>
    <dgm:cxn modelId="{C068AA4D-E447-9F4D-938C-50ED043319B4}" type="presParOf" srcId="{C9124C8C-8A51-3E49-8F20-C1A448FD817F}" destId="{5B977E52-1DC2-D846-AA85-F463E40EE7D6}" srcOrd="0" destOrd="0" presId="urn:microsoft.com/office/officeart/2008/layout/LinedList"/>
    <dgm:cxn modelId="{6CB8FD9D-F26C-374C-AEC3-D5CC0AAD4730}" type="presParOf" srcId="{C9124C8C-8A51-3E49-8F20-C1A448FD817F}" destId="{B09F43E3-E283-364B-BDDC-AEA3B436FB56}" srcOrd="1" destOrd="0" presId="urn:microsoft.com/office/officeart/2008/layout/LinedList"/>
    <dgm:cxn modelId="{F41D8802-B64C-E842-B7CA-85895D55FC4A}" type="presParOf" srcId="{C9124C8C-8A51-3E49-8F20-C1A448FD817F}" destId="{78FAB02E-902A-0246-8841-E18990A6BDCD}" srcOrd="2" destOrd="0" presId="urn:microsoft.com/office/officeart/2008/layout/LinedList"/>
    <dgm:cxn modelId="{268F1BB5-813B-D848-8B63-2AD2E194191A}" type="presParOf" srcId="{D251ECF4-3488-2542-8086-F83F675146E2}" destId="{2A380769-BA5B-F344-93A6-E05188F7C102}" srcOrd="2" destOrd="0" presId="urn:microsoft.com/office/officeart/2008/layout/LinedList"/>
    <dgm:cxn modelId="{80193F0A-1DBA-EA48-93C3-5E7046461121}" type="presParOf" srcId="{D251ECF4-3488-2542-8086-F83F675146E2}" destId="{1666CBCE-44EA-144B-B2DC-553B1D1FA875}" srcOrd="3" destOrd="0" presId="urn:microsoft.com/office/officeart/2008/layout/LinedList"/>
    <dgm:cxn modelId="{F05BE5E7-AF1D-6144-8EC8-9B1E79CB33C5}" type="presParOf" srcId="{6564C5E9-1595-624A-93AF-6AD41D06A4F7}" destId="{3FF6C611-4083-954D-8B4D-721DEB85B2F0}" srcOrd="8" destOrd="0" presId="urn:microsoft.com/office/officeart/2008/layout/LinedList"/>
    <dgm:cxn modelId="{F93D3D57-365F-374D-AF14-CFFFA4928DE0}" type="presParOf" srcId="{6564C5E9-1595-624A-93AF-6AD41D06A4F7}" destId="{EDF77F54-CE1A-D140-A745-AB6D340EF92A}" srcOrd="9" destOrd="0" presId="urn:microsoft.com/office/officeart/2008/layout/LinedList"/>
    <dgm:cxn modelId="{C5EFCBB1-5604-D248-ADF4-DBA2CACA1BE9}" type="presParOf" srcId="{EDF77F54-CE1A-D140-A745-AB6D340EF92A}" destId="{E0D7E149-C22D-6041-B7A9-1CF577BA17F8}" srcOrd="0" destOrd="0" presId="urn:microsoft.com/office/officeart/2008/layout/LinedList"/>
    <dgm:cxn modelId="{F6D10210-C269-1D41-A069-04B2A67D9050}" type="presParOf" srcId="{EDF77F54-CE1A-D140-A745-AB6D340EF92A}" destId="{2308B9D7-45CA-C744-8E70-A2B10DDD2BE5}" srcOrd="1" destOrd="0" presId="urn:microsoft.com/office/officeart/2008/layout/LinedList"/>
    <dgm:cxn modelId="{240F8D44-72EE-F247-A33D-1AB1618D7C34}" type="presParOf" srcId="{2308B9D7-45CA-C744-8E70-A2B10DDD2BE5}" destId="{AE39C9A9-E7CA-2548-BAA0-F894CDBF1BA6}" srcOrd="0" destOrd="0" presId="urn:microsoft.com/office/officeart/2008/layout/LinedList"/>
    <dgm:cxn modelId="{D377A150-AFFB-5441-BC16-82A4D6B32EEB}" type="presParOf" srcId="{2308B9D7-45CA-C744-8E70-A2B10DDD2BE5}" destId="{B3892077-82DE-2B46-B97B-882D9BAC3AA6}" srcOrd="1" destOrd="0" presId="urn:microsoft.com/office/officeart/2008/layout/LinedList"/>
    <dgm:cxn modelId="{FC2F72CE-AA2B-EE46-920B-FBC0B47E8D99}" type="presParOf" srcId="{B3892077-82DE-2B46-B97B-882D9BAC3AA6}" destId="{D85BDADF-3D02-C949-8AD1-025541606F09}" srcOrd="0" destOrd="0" presId="urn:microsoft.com/office/officeart/2008/layout/LinedList"/>
    <dgm:cxn modelId="{BB5C69E7-1BE0-4847-A7D7-6CDB0159F937}" type="presParOf" srcId="{B3892077-82DE-2B46-B97B-882D9BAC3AA6}" destId="{FBD01AEA-A8F9-FE4D-9602-487EAF61F09B}" srcOrd="1" destOrd="0" presId="urn:microsoft.com/office/officeart/2008/layout/LinedList"/>
    <dgm:cxn modelId="{CCB91F51-BA09-8D48-91B4-281C12352950}" type="presParOf" srcId="{B3892077-82DE-2B46-B97B-882D9BAC3AA6}" destId="{1DA1CE23-8C39-3D4F-A89C-4024EB35CFC1}" srcOrd="2" destOrd="0" presId="urn:microsoft.com/office/officeart/2008/layout/LinedList"/>
    <dgm:cxn modelId="{11F8AB64-1621-9A49-A062-485D6A95BB14}" type="presParOf" srcId="{2308B9D7-45CA-C744-8E70-A2B10DDD2BE5}" destId="{098E18BB-B50B-7944-A588-57FAEF8C3BE4}" srcOrd="2" destOrd="0" presId="urn:microsoft.com/office/officeart/2008/layout/LinedList"/>
    <dgm:cxn modelId="{3148EE68-47B2-8E4E-8247-EBA70184468F}" type="presParOf" srcId="{2308B9D7-45CA-C744-8E70-A2B10DDD2BE5}" destId="{DB6E8C3B-99BF-2D4B-BAB0-99514E5BFDCA}" srcOrd="3" destOrd="0" presId="urn:microsoft.com/office/officeart/2008/layout/LinedList"/>
    <dgm:cxn modelId="{17196D9A-F7F1-464E-906D-5732F52BB516}" type="presParOf" srcId="{6564C5E9-1595-624A-93AF-6AD41D06A4F7}" destId="{C658C251-6DD5-FE41-B5AA-2780EBB8D4C4}" srcOrd="10" destOrd="0" presId="urn:microsoft.com/office/officeart/2008/layout/LinedList"/>
    <dgm:cxn modelId="{2ED74579-C709-1746-AD4E-E4B693814A17}" type="presParOf" srcId="{6564C5E9-1595-624A-93AF-6AD41D06A4F7}" destId="{D3B516D6-E2ED-3240-8CE7-A14F5D6AAD3D}" srcOrd="11" destOrd="0" presId="urn:microsoft.com/office/officeart/2008/layout/LinedList"/>
    <dgm:cxn modelId="{1EAE3AE6-EACB-ED49-95F4-4B2454324DAE}" type="presParOf" srcId="{D3B516D6-E2ED-3240-8CE7-A14F5D6AAD3D}" destId="{1F3565C8-AC46-D542-B859-0222ED16B8C8}" srcOrd="0" destOrd="0" presId="urn:microsoft.com/office/officeart/2008/layout/LinedList"/>
    <dgm:cxn modelId="{0926B536-A67A-164B-A15D-034DBFEC92DE}" type="presParOf" srcId="{D3B516D6-E2ED-3240-8CE7-A14F5D6AAD3D}" destId="{388D0D2B-47AA-D840-BD43-CFC54DA884CF}" srcOrd="1" destOrd="0" presId="urn:microsoft.com/office/officeart/2008/layout/LinedList"/>
    <dgm:cxn modelId="{498EF66D-7978-1B45-BAFA-171C41743857}" type="presParOf" srcId="{388D0D2B-47AA-D840-BD43-CFC54DA884CF}" destId="{74ED8676-4B6A-2A43-8865-A2B893494727}" srcOrd="0" destOrd="0" presId="urn:microsoft.com/office/officeart/2008/layout/LinedList"/>
    <dgm:cxn modelId="{F28F65D7-49B3-C94B-AD5C-6EC00BAECF42}" type="presParOf" srcId="{388D0D2B-47AA-D840-BD43-CFC54DA884CF}" destId="{C2AF6CDE-A244-4A45-BBDD-2CF54CF3A044}" srcOrd="1" destOrd="0" presId="urn:microsoft.com/office/officeart/2008/layout/LinedList"/>
    <dgm:cxn modelId="{F246D4E0-B3A7-A74B-BB54-98F8DB404262}" type="presParOf" srcId="{C2AF6CDE-A244-4A45-BBDD-2CF54CF3A044}" destId="{BD909974-017B-834B-AEC1-A20988086B79}" srcOrd="0" destOrd="0" presId="urn:microsoft.com/office/officeart/2008/layout/LinedList"/>
    <dgm:cxn modelId="{2A097D1B-CA64-E545-9EDC-4CDD7F8ACD10}" type="presParOf" srcId="{C2AF6CDE-A244-4A45-BBDD-2CF54CF3A044}" destId="{70F99F64-B903-0849-B551-77F3050891EA}" srcOrd="1" destOrd="0" presId="urn:microsoft.com/office/officeart/2008/layout/LinedList"/>
    <dgm:cxn modelId="{E9DCB834-4BDC-6B46-8430-0B52F0711765}" type="presParOf" srcId="{C2AF6CDE-A244-4A45-BBDD-2CF54CF3A044}" destId="{39C9B7A7-0883-D34A-8D1F-4F2A9502FA55}" srcOrd="2" destOrd="0" presId="urn:microsoft.com/office/officeart/2008/layout/LinedList"/>
    <dgm:cxn modelId="{27F54C28-C32F-2C4E-9EDF-CB639E45ED76}" type="presParOf" srcId="{388D0D2B-47AA-D840-BD43-CFC54DA884CF}" destId="{977175C1-61D9-9E4C-9205-4AB205D4252E}" srcOrd="2" destOrd="0" presId="urn:microsoft.com/office/officeart/2008/layout/LinedList"/>
    <dgm:cxn modelId="{068A60DA-07B0-7349-8147-559BE9C948C2}" type="presParOf" srcId="{388D0D2B-47AA-D840-BD43-CFC54DA884CF}" destId="{07AD3780-A90C-804A-A2BA-EF924F825D27}" srcOrd="3" destOrd="0" presId="urn:microsoft.com/office/officeart/2008/layout/LinedList"/>
    <dgm:cxn modelId="{0F239AEE-07E1-3B4B-A86E-F37440D468D8}" type="presParOf" srcId="{6564C5E9-1595-624A-93AF-6AD41D06A4F7}" destId="{E49A1435-E146-5844-B517-DA99E971379B}" srcOrd="12" destOrd="0" presId="urn:microsoft.com/office/officeart/2008/layout/LinedList"/>
    <dgm:cxn modelId="{84A807C9-1E87-F740-BF6C-7C5E894C1233}" type="presParOf" srcId="{6564C5E9-1595-624A-93AF-6AD41D06A4F7}" destId="{347115EF-8731-494E-BBB0-5A057FFAC42C}" srcOrd="13" destOrd="0" presId="urn:microsoft.com/office/officeart/2008/layout/LinedList"/>
    <dgm:cxn modelId="{5E78A226-19B0-964A-83EA-6A13A81F3A5E}" type="presParOf" srcId="{347115EF-8731-494E-BBB0-5A057FFAC42C}" destId="{F57D7C87-FD46-4D45-A785-F6C2F9F07768}" srcOrd="0" destOrd="0" presId="urn:microsoft.com/office/officeart/2008/layout/LinedList"/>
    <dgm:cxn modelId="{DCAE2676-6505-9341-9F52-943FD1C8C294}" type="presParOf" srcId="{347115EF-8731-494E-BBB0-5A057FFAC42C}" destId="{514486F9-8F8C-CB49-98B2-433384831AAC}" srcOrd="1" destOrd="0" presId="urn:microsoft.com/office/officeart/2008/layout/LinedList"/>
    <dgm:cxn modelId="{DAD28D81-7788-D148-B2AE-44F0CA5ADD94}" type="presParOf" srcId="{514486F9-8F8C-CB49-98B2-433384831AAC}" destId="{D0B48E1F-D5D3-0146-9B6B-E131EB1246CF}" srcOrd="0" destOrd="0" presId="urn:microsoft.com/office/officeart/2008/layout/LinedList"/>
    <dgm:cxn modelId="{BDA53DDC-9A63-2A4D-B5AC-B933B055D7DD}" type="presParOf" srcId="{514486F9-8F8C-CB49-98B2-433384831AAC}" destId="{A5C2A54C-7D28-8541-8006-CF9EE3F4ACAF}" srcOrd="1" destOrd="0" presId="urn:microsoft.com/office/officeart/2008/layout/LinedList"/>
    <dgm:cxn modelId="{CE944AE0-4256-A543-A3D8-72701B501D5C}" type="presParOf" srcId="{A5C2A54C-7D28-8541-8006-CF9EE3F4ACAF}" destId="{F92B73CB-5307-3747-97F4-4C7FD1ADB728}" srcOrd="0" destOrd="0" presId="urn:microsoft.com/office/officeart/2008/layout/LinedList"/>
    <dgm:cxn modelId="{C3B195EC-0E96-3A4E-8015-C70F2644178A}" type="presParOf" srcId="{A5C2A54C-7D28-8541-8006-CF9EE3F4ACAF}" destId="{ECDA449D-6C01-F246-A10F-84D7061C10C2}" srcOrd="1" destOrd="0" presId="urn:microsoft.com/office/officeart/2008/layout/LinedList"/>
    <dgm:cxn modelId="{4AAF37A1-DCFB-0C40-A4FF-6AE850875B8D}" type="presParOf" srcId="{A5C2A54C-7D28-8541-8006-CF9EE3F4ACAF}" destId="{30BE2DB6-0318-F547-B3EC-D724701363AB}" srcOrd="2" destOrd="0" presId="urn:microsoft.com/office/officeart/2008/layout/LinedList"/>
    <dgm:cxn modelId="{8F989243-CE4C-FB48-9154-A827A93BCBD8}" type="presParOf" srcId="{514486F9-8F8C-CB49-98B2-433384831AAC}" destId="{F67A1F00-A0D6-1944-BB5E-451E31711B05}" srcOrd="2" destOrd="0" presId="urn:microsoft.com/office/officeart/2008/layout/LinedList"/>
    <dgm:cxn modelId="{AA350720-B7FA-A24F-A8A6-163DC822D35B}" type="presParOf" srcId="{514486F9-8F8C-CB49-98B2-433384831AAC}" destId="{BF2016C4-9670-BC45-86F9-F3CFB31B3A2B}" srcOrd="3" destOrd="0" presId="urn:microsoft.com/office/officeart/2008/layout/LinedList"/>
    <dgm:cxn modelId="{32AD33B3-49E2-8143-B85F-834DF3240493}" type="presParOf" srcId="{6564C5E9-1595-624A-93AF-6AD41D06A4F7}" destId="{16FCE162-825F-314E-8B99-24277FAF3506}" srcOrd="14" destOrd="0" presId="urn:microsoft.com/office/officeart/2008/layout/LinedList"/>
    <dgm:cxn modelId="{DB943678-05FC-564D-880F-FF67BBA84C7C}" type="presParOf" srcId="{6564C5E9-1595-624A-93AF-6AD41D06A4F7}" destId="{352E2D30-192F-1E45-9F91-D6019B5962EF}" srcOrd="15" destOrd="0" presId="urn:microsoft.com/office/officeart/2008/layout/LinedList"/>
    <dgm:cxn modelId="{DC0F9024-0D09-4B48-8838-293E7C8C90D7}" type="presParOf" srcId="{352E2D30-192F-1E45-9F91-D6019B5962EF}" destId="{815D95EA-B66F-9F41-934D-6FED63E6D2CC}" srcOrd="0" destOrd="0" presId="urn:microsoft.com/office/officeart/2008/layout/LinedList"/>
    <dgm:cxn modelId="{A170A675-1D4B-C64A-A876-C20BE6C24575}" type="presParOf" srcId="{352E2D30-192F-1E45-9F91-D6019B5962EF}" destId="{184F5280-CC76-2E48-AE99-5DFA03C94B52}" srcOrd="1" destOrd="0" presId="urn:microsoft.com/office/officeart/2008/layout/LinedList"/>
    <dgm:cxn modelId="{CD31C785-633D-6845-91E0-CC9B16ABEE4F}" type="presParOf" srcId="{184F5280-CC76-2E48-AE99-5DFA03C94B52}" destId="{4CA35A66-BA49-8F4B-BB7D-942C769F68D6}" srcOrd="0" destOrd="0" presId="urn:microsoft.com/office/officeart/2008/layout/LinedList"/>
    <dgm:cxn modelId="{72424440-2576-1844-A53C-46489B7E73FA}" type="presParOf" srcId="{184F5280-CC76-2E48-AE99-5DFA03C94B52}" destId="{936F9BEC-A80E-4347-B846-7EF0155A2930}" srcOrd="1" destOrd="0" presId="urn:microsoft.com/office/officeart/2008/layout/LinedList"/>
    <dgm:cxn modelId="{BEF3C364-A4ED-AD42-A2F0-6A37CBE5F7E6}" type="presParOf" srcId="{936F9BEC-A80E-4347-B846-7EF0155A2930}" destId="{B9210F85-8DC9-194C-96D5-5B90581E5B68}" srcOrd="0" destOrd="0" presId="urn:microsoft.com/office/officeart/2008/layout/LinedList"/>
    <dgm:cxn modelId="{6DE4C7A2-CD84-3340-97F7-080027F4B85E}" type="presParOf" srcId="{936F9BEC-A80E-4347-B846-7EF0155A2930}" destId="{4E83C42C-4A97-8E4D-B7E6-88A5E96008F8}" srcOrd="1" destOrd="0" presId="urn:microsoft.com/office/officeart/2008/layout/LinedList"/>
    <dgm:cxn modelId="{B292A8F2-1CBA-4244-91D5-269437DD3819}" type="presParOf" srcId="{936F9BEC-A80E-4347-B846-7EF0155A2930}" destId="{04DAB8CD-EBAC-D244-A5E6-D17D85BCFE4C}" srcOrd="2" destOrd="0" presId="urn:microsoft.com/office/officeart/2008/layout/LinedList"/>
    <dgm:cxn modelId="{D20ECBEA-A3A7-0947-9667-346DB19B8A5E}" type="presParOf" srcId="{184F5280-CC76-2E48-AE99-5DFA03C94B52}" destId="{586625F7-E073-A942-8C97-242F5F04F2E9}" srcOrd="2" destOrd="0" presId="urn:microsoft.com/office/officeart/2008/layout/LinedList"/>
    <dgm:cxn modelId="{44A45835-B3AD-4D45-9AB0-A6B03B6748C5}" type="presParOf" srcId="{184F5280-CC76-2E48-AE99-5DFA03C94B52}" destId="{7517FC25-72B0-3D42-B56D-04F03F3C79A0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0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0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get_diet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0"/>
        <a:ext cx="2323185" cy="536782"/>
      </dsp:txXfrm>
    </dsp:sp>
    <dsp:sp modelId="{4B7883FE-9BF1-834B-9E55-433D1207CAF9}">
      <dsp:nvSpPr>
        <dsp:cNvPr id="0" name=""/>
        <dsp:cNvSpPr/>
      </dsp:nvSpPr>
      <dsp:spPr>
        <a:xfrm>
          <a:off x="2497424" y="24375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the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user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to "Select diet type".</a:t>
          </a:r>
        </a:p>
      </dsp:txBody>
      <dsp:txXfrm>
        <a:off x="2497424" y="24375"/>
        <a:ext cx="9118502" cy="487507"/>
      </dsp:txXfrm>
    </dsp:sp>
    <dsp:sp modelId="{F855322D-A55D-8B49-879F-C673DBB2B4C9}">
      <dsp:nvSpPr>
        <dsp:cNvPr id="0" name=""/>
        <dsp:cNvSpPr/>
      </dsp:nvSpPr>
      <dsp:spPr>
        <a:xfrm>
          <a:off x="2323185" y="520167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536782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732"/>
                <a:satOff val="9361"/>
                <a:lumOff val="14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732"/>
                <a:satOff val="9361"/>
                <a:lumOff val="14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732"/>
                <a:satOff val="9361"/>
                <a:lumOff val="14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536782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get_meal_type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536782"/>
        <a:ext cx="2323185" cy="536782"/>
      </dsp:txXfrm>
    </dsp:sp>
    <dsp:sp modelId="{040275F6-8CD8-B443-8E15-E2EA8C115BE0}">
      <dsp:nvSpPr>
        <dsp:cNvPr id="0" name=""/>
        <dsp:cNvSpPr/>
      </dsp:nvSpPr>
      <dsp:spPr>
        <a:xfrm>
          <a:off x="2497424" y="561157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to "Select meal type".</a:t>
          </a:r>
        </a:p>
      </dsp:txBody>
      <dsp:txXfrm>
        <a:off x="2497424" y="561157"/>
        <a:ext cx="9118502" cy="487507"/>
      </dsp:txXfrm>
    </dsp:sp>
    <dsp:sp modelId="{1103FC42-5419-864B-A44F-32D393A0563C}">
      <dsp:nvSpPr>
        <dsp:cNvPr id="0" name=""/>
        <dsp:cNvSpPr/>
      </dsp:nvSpPr>
      <dsp:spPr>
        <a:xfrm>
          <a:off x="2323185" y="1048664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073564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464"/>
                <a:satOff val="18723"/>
                <a:lumOff val="29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464"/>
                <a:satOff val="18723"/>
                <a:lumOff val="29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464"/>
                <a:satOff val="18723"/>
                <a:lumOff val="29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073564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def </a:t>
          </a:r>
          <a:r>
            <a:rPr lang="en-US" sz="2000" b="0" kern="1200" dirty="0" err="1"/>
            <a:t>get_ingredients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073564"/>
        <a:ext cx="2323185" cy="536782"/>
      </dsp:txXfrm>
    </dsp:sp>
    <dsp:sp modelId="{DAF6D365-7021-E74E-8AD3-AB3AC6A0D057}">
      <dsp:nvSpPr>
        <dsp:cNvPr id="0" name=""/>
        <dsp:cNvSpPr/>
      </dsp:nvSpPr>
      <dsp:spPr>
        <a:xfrm>
          <a:off x="2497424" y="1097939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"A comma-separated list of ingredients that the recipes should contain".</a:t>
          </a:r>
        </a:p>
      </dsp:txBody>
      <dsp:txXfrm>
        <a:off x="2497424" y="1097939"/>
        <a:ext cx="9118502" cy="487507"/>
      </dsp:txXfrm>
    </dsp:sp>
    <dsp:sp modelId="{9071E8DC-DDBE-CD4E-9B99-FF7E5F21CEFF}">
      <dsp:nvSpPr>
        <dsp:cNvPr id="0" name=""/>
        <dsp:cNvSpPr/>
      </dsp:nvSpPr>
      <dsp:spPr>
        <a:xfrm>
          <a:off x="2323185" y="1585446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1610346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5196"/>
                <a:satOff val="28084"/>
                <a:lumOff val="43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5196"/>
                <a:satOff val="28084"/>
                <a:lumOff val="43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5196"/>
                <a:satOff val="28084"/>
                <a:lumOff val="43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1610346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get_max_ready_time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610346"/>
        <a:ext cx="2323185" cy="536782"/>
      </dsp:txXfrm>
    </dsp:sp>
    <dsp:sp modelId="{B09F43E3-E283-364B-BDDC-AEA3B436FB56}">
      <dsp:nvSpPr>
        <dsp:cNvPr id="0" name=""/>
        <dsp:cNvSpPr/>
      </dsp:nvSpPr>
      <dsp:spPr>
        <a:xfrm>
          <a:off x="2497424" y="1634721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"The maximum time in minutes it should take to prepare and cook the recipe".</a:t>
          </a:r>
        </a:p>
      </dsp:txBody>
      <dsp:txXfrm>
        <a:off x="2497424" y="1634721"/>
        <a:ext cx="9118502" cy="487507"/>
      </dsp:txXfrm>
    </dsp:sp>
    <dsp:sp modelId="{2A380769-BA5B-F344-93A6-E05188F7C102}">
      <dsp:nvSpPr>
        <dsp:cNvPr id="0" name=""/>
        <dsp:cNvSpPr/>
      </dsp:nvSpPr>
      <dsp:spPr>
        <a:xfrm>
          <a:off x="2323185" y="2122228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6C611-4083-954D-8B4D-721DEB85B2F0}">
      <dsp:nvSpPr>
        <dsp:cNvPr id="0" name=""/>
        <dsp:cNvSpPr/>
      </dsp:nvSpPr>
      <dsp:spPr>
        <a:xfrm>
          <a:off x="0" y="2147128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928"/>
                <a:satOff val="37446"/>
                <a:lumOff val="5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928"/>
                <a:satOff val="37446"/>
                <a:lumOff val="5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928"/>
                <a:satOff val="37446"/>
                <a:lumOff val="5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D7E149-C22D-6041-B7A9-1CF577BA17F8}">
      <dsp:nvSpPr>
        <dsp:cNvPr id="0" name=""/>
        <dsp:cNvSpPr/>
      </dsp:nvSpPr>
      <dsp:spPr>
        <a:xfrm>
          <a:off x="0" y="2147128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get_recipes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2147128"/>
        <a:ext cx="2323185" cy="536782"/>
      </dsp:txXfrm>
    </dsp:sp>
    <dsp:sp modelId="{FBD01AEA-A8F9-FE4D-9602-487EAF61F09B}">
      <dsp:nvSpPr>
        <dsp:cNvPr id="0" name=""/>
        <dsp:cNvSpPr/>
      </dsp:nvSpPr>
      <dsp:spPr>
        <a:xfrm>
          <a:off x="2362652" y="2186182"/>
          <a:ext cx="8954187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Recipes from API based on the diet, meal type, ingredients, max ready time, and number.</a:t>
          </a:r>
        </a:p>
      </dsp:txBody>
      <dsp:txXfrm>
        <a:off x="2362652" y="2186182"/>
        <a:ext cx="8954187" cy="487507"/>
      </dsp:txXfrm>
    </dsp:sp>
    <dsp:sp modelId="{098E18BB-B50B-7944-A588-57FAEF8C3BE4}">
      <dsp:nvSpPr>
        <dsp:cNvPr id="0" name=""/>
        <dsp:cNvSpPr/>
      </dsp:nvSpPr>
      <dsp:spPr>
        <a:xfrm>
          <a:off x="2323185" y="2659011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8C251-6DD5-FE41-B5AA-2780EBB8D4C4}">
      <dsp:nvSpPr>
        <dsp:cNvPr id="0" name=""/>
        <dsp:cNvSpPr/>
      </dsp:nvSpPr>
      <dsp:spPr>
        <a:xfrm>
          <a:off x="0" y="2683910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8660"/>
                <a:satOff val="46807"/>
                <a:lumOff val="72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8660"/>
                <a:satOff val="46807"/>
                <a:lumOff val="72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8660"/>
                <a:satOff val="46807"/>
                <a:lumOff val="72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565C8-AC46-D542-B859-0222ED16B8C8}">
      <dsp:nvSpPr>
        <dsp:cNvPr id="0" name=""/>
        <dsp:cNvSpPr/>
      </dsp:nvSpPr>
      <dsp:spPr>
        <a:xfrm>
          <a:off x="0" y="2683910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get_random_recipe</a:t>
          </a:r>
          <a:endParaRPr lang="en-US" sz="1900" kern="1200" dirty="0"/>
        </a:p>
      </dsp:txBody>
      <dsp:txXfrm>
        <a:off x="0" y="2683910"/>
        <a:ext cx="2323185" cy="536782"/>
      </dsp:txXfrm>
    </dsp:sp>
    <dsp:sp modelId="{70F99F64-B903-0849-B551-77F3050891EA}">
      <dsp:nvSpPr>
        <dsp:cNvPr id="0" name=""/>
        <dsp:cNvSpPr/>
      </dsp:nvSpPr>
      <dsp:spPr>
        <a:xfrm>
          <a:off x="2497424" y="2708285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from the Recipes list based on the random number.</a:t>
          </a:r>
        </a:p>
      </dsp:txBody>
      <dsp:txXfrm>
        <a:off x="2497424" y="2708285"/>
        <a:ext cx="9118502" cy="487507"/>
      </dsp:txXfrm>
    </dsp:sp>
    <dsp:sp modelId="{977175C1-61D9-9E4C-9205-4AB205D4252E}">
      <dsp:nvSpPr>
        <dsp:cNvPr id="0" name=""/>
        <dsp:cNvSpPr/>
      </dsp:nvSpPr>
      <dsp:spPr>
        <a:xfrm>
          <a:off x="2323185" y="3195793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A1435-E146-5844-B517-DA99E971379B}">
      <dsp:nvSpPr>
        <dsp:cNvPr id="0" name=""/>
        <dsp:cNvSpPr/>
      </dsp:nvSpPr>
      <dsp:spPr>
        <a:xfrm>
          <a:off x="0" y="3220692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0392"/>
                <a:satOff val="56169"/>
                <a:lumOff val="87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0392"/>
                <a:satOff val="56169"/>
                <a:lumOff val="87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0392"/>
                <a:satOff val="56169"/>
                <a:lumOff val="87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D7C87-FD46-4D45-A785-F6C2F9F07768}">
      <dsp:nvSpPr>
        <dsp:cNvPr id="0" name=""/>
        <dsp:cNvSpPr/>
      </dsp:nvSpPr>
      <dsp:spPr>
        <a:xfrm>
          <a:off x="0" y="3220692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get_recipe_instructions</a:t>
          </a:r>
          <a:endParaRPr lang="en-US" sz="1900" kern="1200" dirty="0"/>
        </a:p>
      </dsp:txBody>
      <dsp:txXfrm>
        <a:off x="0" y="3220692"/>
        <a:ext cx="2323185" cy="536782"/>
      </dsp:txXfrm>
    </dsp:sp>
    <dsp:sp modelId="{ECDA449D-6C01-F246-A10F-84D7061C10C2}">
      <dsp:nvSpPr>
        <dsp:cNvPr id="0" name=""/>
        <dsp:cNvSpPr/>
      </dsp:nvSpPr>
      <dsp:spPr>
        <a:xfrm>
          <a:off x="2497424" y="3245068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instructions from API based on the recipe's ID.</a:t>
          </a:r>
        </a:p>
      </dsp:txBody>
      <dsp:txXfrm>
        <a:off x="2497424" y="3245068"/>
        <a:ext cx="9118502" cy="487507"/>
      </dsp:txXfrm>
    </dsp:sp>
    <dsp:sp modelId="{F67A1F00-A0D6-1944-BB5E-451E31711B05}">
      <dsp:nvSpPr>
        <dsp:cNvPr id="0" name=""/>
        <dsp:cNvSpPr/>
      </dsp:nvSpPr>
      <dsp:spPr>
        <a:xfrm>
          <a:off x="2323185" y="3732575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CE162-825F-314E-8B99-24277FAF3506}">
      <dsp:nvSpPr>
        <dsp:cNvPr id="0" name=""/>
        <dsp:cNvSpPr/>
      </dsp:nvSpPr>
      <dsp:spPr>
        <a:xfrm>
          <a:off x="0" y="3757474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5D95EA-B66F-9F41-934D-6FED63E6D2CC}">
      <dsp:nvSpPr>
        <dsp:cNvPr id="0" name=""/>
        <dsp:cNvSpPr/>
      </dsp:nvSpPr>
      <dsp:spPr>
        <a:xfrm>
          <a:off x="0" y="3757474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save_recipe_in_pdf</a:t>
          </a:r>
          <a:endParaRPr lang="en-US" sz="1900" b="0" kern="1200" dirty="0"/>
        </a:p>
      </dsp:txBody>
      <dsp:txXfrm>
        <a:off x="0" y="3757474"/>
        <a:ext cx="2323185" cy="536782"/>
      </dsp:txXfrm>
    </dsp:sp>
    <dsp:sp modelId="{4E83C42C-4A97-8E4D-B7E6-88A5E96008F8}">
      <dsp:nvSpPr>
        <dsp:cNvPr id="0" name=""/>
        <dsp:cNvSpPr/>
      </dsp:nvSpPr>
      <dsp:spPr>
        <a:xfrm>
          <a:off x="2497424" y="3781850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if the user wants to save Random Recipe. Create and save PDF with the Recipe.</a:t>
          </a:r>
        </a:p>
      </dsp:txBody>
      <dsp:txXfrm>
        <a:off x="2497424" y="3781850"/>
        <a:ext cx="9118502" cy="487507"/>
      </dsp:txXfrm>
    </dsp:sp>
    <dsp:sp modelId="{586625F7-E073-A942-8C97-242F5F04F2E9}">
      <dsp:nvSpPr>
        <dsp:cNvPr id="0" name=""/>
        <dsp:cNvSpPr/>
      </dsp:nvSpPr>
      <dsp:spPr>
        <a:xfrm>
          <a:off x="2323185" y="4269357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1/11/23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4006761ms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poonacular.com/food-ap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989"/>
            <a:ext cx="9144000" cy="2563191"/>
          </a:xfrm>
        </p:spPr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Random Recipe Picker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602"/>
            <a:ext cx="9886122" cy="219540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3200" dirty="0"/>
              <a:t>Marina Saitgareeva </a:t>
            </a:r>
            <a:r>
              <a:rPr lang="en-US" sz="1300" dirty="0"/>
              <a:t>(New York, USA)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pPr algn="r"/>
            <a:r>
              <a:rPr lang="en-US" sz="1600" dirty="0"/>
              <a:t>CS50’s Introduction to Programming with Python course by Harvard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Marina Saitgareeva</a:t>
            </a:r>
          </a:p>
          <a:p>
            <a:r>
              <a:rPr lang="en-US" dirty="0">
                <a:hlinkClick r:id="rId2"/>
              </a:rPr>
              <a:t>4006761ms@gmail.com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MarinaSaitgareeva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322352"/>
              </p:ext>
            </p:extLst>
          </p:nvPr>
        </p:nvGraphicFramePr>
        <p:xfrm>
          <a:off x="7129670" y="215832"/>
          <a:ext cx="4767539" cy="5759447"/>
        </p:xfrm>
        <a:graphic>
          <a:graphicData uri="http://schemas.openxmlformats.org/drawingml/2006/table">
            <a:tbl>
              <a:tblPr firstRow="1" bandRow="1"/>
              <a:tblGrid>
                <a:gridCol w="476753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RECIPE PDF EXAMPLE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PARAMETERS FOR RECIPE SEARCH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DESCRIPTION OF DIET TYPE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MAIN FUNCTIONS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PROCESS AND RESULT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8-9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96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This Final project is done as a part of the CS50’s Introduction to Programming with Python course by Harvard:</a:t>
            </a:r>
          </a:p>
          <a:p>
            <a:pPr algn="ctr"/>
            <a:b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Random Recipe Picker based on the preferred diet type, meal type, ingredients and maximum cooking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All recipes are from </a:t>
            </a:r>
            <a:r>
              <a:rPr lang="en-US" b="0" i="0" u="none" strike="noStrike" dirty="0">
                <a:solidFill>
                  <a:srgbClr val="0088CC"/>
                </a:solidFill>
                <a:effectLst/>
                <a:latin typeface="Helvetica Neue" panose="02000503000000020004" pitchFamily="2" charset="0"/>
                <a:hlinkClick r:id="rId2"/>
              </a:rPr>
              <a:t>Spoonacular API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If you like Random Recipe, you will be able to save it in a PDF file.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617" y="1530627"/>
            <a:ext cx="2809461" cy="333731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Recipe</a:t>
            </a:r>
            <a:br>
              <a:rPr lang="en-US" sz="4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PDF Example</a:t>
            </a:r>
            <a:br>
              <a:rPr lang="en-US" sz="4400" b="0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</a:b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8B8D168-AEB2-10FD-7DE9-DA6F43B6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82296"/>
            <a:ext cx="5618921" cy="6193121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63B805B-1E08-1EB6-3D72-B5F13B62F53F}"/>
              </a:ext>
            </a:extLst>
          </p:cNvPr>
          <p:cNvSpPr txBox="1">
            <a:spLocks/>
          </p:cNvSpPr>
          <p:nvPr/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CE3518D-358A-AAFF-771B-46F4D7B886B5}"/>
              </a:ext>
            </a:extLst>
          </p:cNvPr>
          <p:cNvSpPr txBox="1">
            <a:spLocks/>
          </p:cNvSpPr>
          <p:nvPr/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69684-924D-CD75-B7B9-2FBAB08B0812}"/>
              </a:ext>
            </a:extLst>
          </p:cNvPr>
          <p:cNvCxnSpPr/>
          <p:nvPr/>
        </p:nvCxnSpPr>
        <p:spPr>
          <a:xfrm>
            <a:off x="0" y="6372193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AD9B1F3-8165-8250-6547-AAA853688BA4}"/>
              </a:ext>
            </a:extLst>
          </p:cNvPr>
          <p:cNvSpPr txBox="1">
            <a:spLocks/>
          </p:cNvSpPr>
          <p:nvPr/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Recipe Picker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058"/>
            <a:ext cx="10515600" cy="676656"/>
          </a:xfrm>
        </p:spPr>
        <p:txBody>
          <a:bodyPr/>
          <a:lstStyle/>
          <a:p>
            <a:r>
              <a:rPr lang="en-US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Parameters </a:t>
            </a:r>
            <a:r>
              <a:rPr lang="en-US" sz="4000" dirty="0">
                <a:latin typeface="Sagona Book" panose="020F0502020204030204" pitchFamily="34" charset="0"/>
              </a:rPr>
              <a:t>for Recipe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164F4-6D61-5EAC-89D7-91AD08A0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3" y="1586327"/>
            <a:ext cx="9363456" cy="42172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Diet type</a:t>
            </a:r>
            <a:r>
              <a:rPr lang="en-US" dirty="0"/>
              <a:t>: </a:t>
            </a:r>
            <a:r>
              <a:rPr lang="en-US" sz="2000" dirty="0"/>
              <a:t>"None", "Gluten Free", "Ketogenic", "Vegetarian", "Lacto-Vegetarian", "Ovo-Vegetarian", "Vegan", "Pescetarian", "Paleo", "Primal", "Low FODMAP", "Whole30”.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Meal type</a:t>
            </a:r>
            <a:r>
              <a:rPr lang="en-US" dirty="0"/>
              <a:t>: </a:t>
            </a:r>
            <a:r>
              <a:rPr lang="en-US" sz="2000" dirty="0"/>
              <a:t>"none", "main course", "side dish", "dessert", "appetizer", "salad", "bread", "breakfast", "soup", "beverage", "sauce", "marinade", "</a:t>
            </a:r>
            <a:r>
              <a:rPr lang="en-US" sz="2000" dirty="0" err="1"/>
              <a:t>fingerfood</a:t>
            </a:r>
            <a:r>
              <a:rPr lang="en-US" sz="2000" dirty="0"/>
              <a:t>", "snack", "drink”.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Ingredients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maximum time in minutes </a:t>
            </a:r>
            <a:r>
              <a:rPr lang="en-US" dirty="0"/>
              <a:t>it should take to prepare and cook the recipe.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C30B878-29D5-09B5-0C4C-C050544F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Random Recipe Picker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A29A59-3A60-B1EC-A58A-7514CCFF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5980656" cy="5202803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D0C856-E68E-AE21-8B7F-FF8EDEECA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03" y="548640"/>
            <a:ext cx="6007913" cy="570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0DAC83-9198-2B2E-C688-63FB8ECC7645}"/>
              </a:ext>
            </a:extLst>
          </p:cNvPr>
          <p:cNvSpPr txBox="1"/>
          <p:nvPr/>
        </p:nvSpPr>
        <p:spPr>
          <a:xfrm>
            <a:off x="1832725" y="0"/>
            <a:ext cx="829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ea typeface="+mj-ea"/>
                <a:cs typeface="+mj-cs"/>
              </a:rPr>
              <a:t>Description of Diet Type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22C6EC4-C213-934B-D441-4C83E288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2588"/>
              </p:ext>
            </p:extLst>
          </p:nvPr>
        </p:nvGraphicFramePr>
        <p:xfrm>
          <a:off x="576072" y="1484243"/>
          <a:ext cx="11615927" cy="429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77" y="398895"/>
            <a:ext cx="9144000" cy="676656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FE52-50E7-F215-9F1B-C5F96BF06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08964-8C3C-76E8-FC18-4830E598D7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BF209D-2BF0-BF2B-35E1-3BCE35DD5F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BF19E0-C566-55FC-BFE0-3D57CD0D6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BAD38FE-BEBD-A855-066B-9560BC55B5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594A3DC-823F-BA32-2BAD-961568A4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09" y="1591104"/>
            <a:ext cx="2577944" cy="2231330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23402EE8-62F0-6E66-2EF8-76051DB6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584" y="276806"/>
            <a:ext cx="2344707" cy="26285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20729E-531E-2D08-4AD6-E84D6B816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698" y="3628134"/>
            <a:ext cx="5413337" cy="2503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B15CBE-BC00-7691-053A-F3F9B2D58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6699"/>
            <a:ext cx="5964306" cy="261688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8F6FDE9A-719C-869E-A27A-7BFF02F25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3485" y="4871228"/>
            <a:ext cx="4813172" cy="63570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03FAA-A011-289E-CBE5-52D439058A00}"/>
              </a:ext>
            </a:extLst>
          </p:cNvPr>
          <p:cNvCxnSpPr>
            <a:cxnSpLocks/>
          </p:cNvCxnSpPr>
          <p:nvPr/>
        </p:nvCxnSpPr>
        <p:spPr>
          <a:xfrm>
            <a:off x="10000251" y="5645427"/>
            <a:ext cx="0" cy="6653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55399BA-387A-13C0-5389-B4D762DE03A3}"/>
              </a:ext>
            </a:extLst>
          </p:cNvPr>
          <p:cNvSpPr txBox="1">
            <a:spLocks/>
          </p:cNvSpPr>
          <p:nvPr/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2023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8C3567BE-61EE-79D6-4239-75A3AADC07A6}"/>
              </a:ext>
            </a:extLst>
          </p:cNvPr>
          <p:cNvSpPr txBox="1">
            <a:spLocks/>
          </p:cNvSpPr>
          <p:nvPr/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Recipe Picker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7A5D77A-7083-AB3E-A75E-BF12CA73F188}"/>
              </a:ext>
            </a:extLst>
          </p:cNvPr>
          <p:cNvSpPr txBox="1">
            <a:spLocks/>
          </p:cNvSpPr>
          <p:nvPr/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38" y="2693218"/>
            <a:ext cx="2259894" cy="676656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F959FA9-9D9E-E69A-9B54-7E1E8BD7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76" y="82296"/>
            <a:ext cx="4976059" cy="61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" id="{DC562BE4-E08E-454A-B691-6114CE311FC5}" vid="{3E179901-8EB6-4C8D-9438-AECDEF043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Macintosh PowerPoint</Application>
  <PresentationFormat>Widescreen</PresentationFormat>
  <Paragraphs>87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Gill Sans Nova</vt:lpstr>
      <vt:lpstr>Gill Sans Nova Light</vt:lpstr>
      <vt:lpstr>Helvetica Neue</vt:lpstr>
      <vt:lpstr>Menlo</vt:lpstr>
      <vt:lpstr>Sagona Book</vt:lpstr>
      <vt:lpstr>Office Theme</vt:lpstr>
      <vt:lpstr>Random Recipe Picker</vt:lpstr>
      <vt:lpstr>agenda</vt:lpstr>
      <vt:lpstr>Introduction</vt:lpstr>
      <vt:lpstr>Recipe  PDF Example </vt:lpstr>
      <vt:lpstr>Parameters for Recipe Search</vt:lpstr>
      <vt:lpstr> </vt:lpstr>
      <vt:lpstr>Main functions</vt:lpstr>
      <vt:lpstr>Process</vt:lpstr>
      <vt:lpstr>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2022-08-12T20:16:23Z</dcterms:created>
  <dcterms:modified xsi:type="dcterms:W3CDTF">2023-01-11T17:52:02Z</dcterms:modified>
</cp:coreProperties>
</file>