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5" r:id="rId9"/>
    <p:sldId id="266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64" autoAdjust="0"/>
    <p:restoredTop sz="94660"/>
  </p:normalViewPr>
  <p:slideViewPr>
    <p:cSldViewPr snapToGrid="0">
      <p:cViewPr varScale="1">
        <p:scale>
          <a:sx n="39" d="100"/>
          <a:sy n="39" d="100"/>
        </p:scale>
        <p:origin x="184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BC375-873F-45D8-9A82-20117172A8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</dgm:pt>
    <dgm:pt modelId="{D7C13EDD-6EDD-4320-88CC-81D6E591E091}">
      <dgm:prSet phldrT="[Текст]" custT="1"/>
      <dgm:spPr/>
      <dgm:t>
        <a:bodyPr/>
        <a:lstStyle/>
        <a:p>
          <a:r>
            <a:rPr lang="ru-RU" sz="2400" dirty="0"/>
            <a:t>1</a:t>
          </a:r>
        </a:p>
      </dgm:t>
    </dgm:pt>
    <dgm:pt modelId="{243EAC3C-F0F4-40EC-9E01-9B272E5B92DD}" type="parTrans" cxnId="{4736F8CB-3D5D-4F01-BDE6-E2DD5D54E186}">
      <dgm:prSet/>
      <dgm:spPr/>
      <dgm:t>
        <a:bodyPr/>
        <a:lstStyle/>
        <a:p>
          <a:endParaRPr lang="ru-RU" sz="2400"/>
        </a:p>
      </dgm:t>
    </dgm:pt>
    <dgm:pt modelId="{78F90672-0513-45A0-84D3-0C3C2D65E131}" type="sibTrans" cxnId="{4736F8CB-3D5D-4F01-BDE6-E2DD5D54E186}">
      <dgm:prSet/>
      <dgm:spPr/>
      <dgm:t>
        <a:bodyPr/>
        <a:lstStyle/>
        <a:p>
          <a:endParaRPr lang="ru-RU" sz="2400"/>
        </a:p>
      </dgm:t>
    </dgm:pt>
    <dgm:pt modelId="{582B2D42-4E5C-4DEE-9223-3A1790550B09}">
      <dgm:prSet custT="1"/>
      <dgm:spPr/>
      <dgm:t>
        <a:bodyPr/>
        <a:lstStyle/>
        <a:p>
          <a:r>
            <a:rPr lang="ru-RU" sz="2400" dirty="0"/>
            <a:t>2</a:t>
          </a:r>
        </a:p>
      </dgm:t>
    </dgm:pt>
    <dgm:pt modelId="{27AA985B-EB38-4602-85A2-567CBC232C64}" type="parTrans" cxnId="{5B3A25AA-481A-4C40-BBFC-1115AA66C611}">
      <dgm:prSet/>
      <dgm:spPr/>
      <dgm:t>
        <a:bodyPr/>
        <a:lstStyle/>
        <a:p>
          <a:endParaRPr lang="ru-RU" sz="2400"/>
        </a:p>
      </dgm:t>
    </dgm:pt>
    <dgm:pt modelId="{382C1831-2042-48B4-844F-33A1CB454485}" type="sibTrans" cxnId="{5B3A25AA-481A-4C40-BBFC-1115AA66C611}">
      <dgm:prSet/>
      <dgm:spPr/>
      <dgm:t>
        <a:bodyPr/>
        <a:lstStyle/>
        <a:p>
          <a:endParaRPr lang="ru-RU" sz="2400"/>
        </a:p>
      </dgm:t>
    </dgm:pt>
    <dgm:pt modelId="{F76D9378-C55A-41A6-ADE6-FFC670172634}">
      <dgm:prSet custT="1"/>
      <dgm:spPr/>
      <dgm:t>
        <a:bodyPr/>
        <a:lstStyle/>
        <a:p>
          <a:r>
            <a:rPr lang="ru-RU" sz="2400" dirty="0"/>
            <a:t>3</a:t>
          </a:r>
        </a:p>
      </dgm:t>
    </dgm:pt>
    <dgm:pt modelId="{ED595658-5B5C-4C0D-9DFF-DD1E6ECB58B6}" type="parTrans" cxnId="{8DE827EE-0C7E-4640-8AA3-0C718D039B5A}">
      <dgm:prSet/>
      <dgm:spPr/>
      <dgm:t>
        <a:bodyPr/>
        <a:lstStyle/>
        <a:p>
          <a:endParaRPr lang="ru-RU" sz="2400"/>
        </a:p>
      </dgm:t>
    </dgm:pt>
    <dgm:pt modelId="{3749F54B-488C-4CA6-82C1-3CF7F45C38A6}" type="sibTrans" cxnId="{8DE827EE-0C7E-4640-8AA3-0C718D039B5A}">
      <dgm:prSet/>
      <dgm:spPr/>
      <dgm:t>
        <a:bodyPr/>
        <a:lstStyle/>
        <a:p>
          <a:endParaRPr lang="ru-RU" sz="2400"/>
        </a:p>
      </dgm:t>
    </dgm:pt>
    <dgm:pt modelId="{6E84A368-A7B2-4CDB-82AD-BE086CFED9CE}">
      <dgm:prSet custT="1"/>
      <dgm:spPr/>
      <dgm:t>
        <a:bodyPr/>
        <a:lstStyle/>
        <a:p>
          <a:pPr algn="l"/>
          <a:r>
            <a:rPr lang="ru-RU" sz="2400" dirty="0"/>
            <a:t>Изучить предметную область ГИБДД</a:t>
          </a:r>
        </a:p>
      </dgm:t>
    </dgm:pt>
    <dgm:pt modelId="{C15F2969-8351-4DCB-9AF9-9FF063920B53}" type="parTrans" cxnId="{7C678E48-3FFE-4A32-B8B3-E2CC5F165819}">
      <dgm:prSet/>
      <dgm:spPr/>
      <dgm:t>
        <a:bodyPr/>
        <a:lstStyle/>
        <a:p>
          <a:endParaRPr lang="ru-RU" sz="2400"/>
        </a:p>
      </dgm:t>
    </dgm:pt>
    <dgm:pt modelId="{23B19BD5-1B6B-49CD-9F9F-306191F4FD45}" type="sibTrans" cxnId="{7C678E48-3FFE-4A32-B8B3-E2CC5F165819}">
      <dgm:prSet/>
      <dgm:spPr/>
      <dgm:t>
        <a:bodyPr/>
        <a:lstStyle/>
        <a:p>
          <a:endParaRPr lang="ru-RU" sz="2400"/>
        </a:p>
      </dgm:t>
    </dgm:pt>
    <dgm:pt modelId="{C3DC8CCA-DF7F-48AB-8859-2D811D6F415F}">
      <dgm:prSet custT="1"/>
      <dgm:spPr/>
      <dgm:t>
        <a:bodyPr/>
        <a:lstStyle/>
        <a:p>
          <a:r>
            <a:rPr lang="ru-RU" sz="2400" dirty="0"/>
            <a:t>Рассмотреть процесс постановки ТС на учет</a:t>
          </a:r>
        </a:p>
      </dgm:t>
    </dgm:pt>
    <dgm:pt modelId="{A4B74278-0292-4785-B38F-4FE3EB68EA48}" type="parTrans" cxnId="{DDC130E7-7CB5-4209-982E-EF6201E43F70}">
      <dgm:prSet/>
      <dgm:spPr/>
      <dgm:t>
        <a:bodyPr/>
        <a:lstStyle/>
        <a:p>
          <a:endParaRPr lang="ru-RU" sz="2400"/>
        </a:p>
      </dgm:t>
    </dgm:pt>
    <dgm:pt modelId="{86ABF1E0-5691-4010-A60A-2AB760210DDD}" type="sibTrans" cxnId="{DDC130E7-7CB5-4209-982E-EF6201E43F70}">
      <dgm:prSet/>
      <dgm:spPr/>
      <dgm:t>
        <a:bodyPr/>
        <a:lstStyle/>
        <a:p>
          <a:endParaRPr lang="ru-RU" sz="2400"/>
        </a:p>
      </dgm:t>
    </dgm:pt>
    <dgm:pt modelId="{2728FB92-E9C4-4726-AAA7-8D5D48E83243}">
      <dgm:prSet custT="1"/>
      <dgm:spPr/>
      <dgm:t>
        <a:bodyPr/>
        <a:lstStyle/>
        <a:p>
          <a:r>
            <a:rPr lang="ru-RU" sz="2400" dirty="0"/>
            <a:t>Разработать модель базы данных</a:t>
          </a:r>
        </a:p>
      </dgm:t>
    </dgm:pt>
    <dgm:pt modelId="{D982AF1F-C838-4C6A-9D0D-ADBE8272EE4D}" type="parTrans" cxnId="{D5F69AD6-AD67-49D4-980F-99CA12FFC1C4}">
      <dgm:prSet/>
      <dgm:spPr/>
      <dgm:t>
        <a:bodyPr/>
        <a:lstStyle/>
        <a:p>
          <a:endParaRPr lang="ru-RU" sz="2400"/>
        </a:p>
      </dgm:t>
    </dgm:pt>
    <dgm:pt modelId="{63623D51-A5C1-44B0-9847-EF8C3B2F195B}" type="sibTrans" cxnId="{D5F69AD6-AD67-49D4-980F-99CA12FFC1C4}">
      <dgm:prSet/>
      <dgm:spPr/>
      <dgm:t>
        <a:bodyPr/>
        <a:lstStyle/>
        <a:p>
          <a:endParaRPr lang="ru-RU" sz="2400"/>
        </a:p>
      </dgm:t>
    </dgm:pt>
    <dgm:pt modelId="{82DA6219-69DF-414C-AAE7-75ECF271C462}">
      <dgm:prSet custT="1"/>
      <dgm:spPr/>
      <dgm:t>
        <a:bodyPr/>
        <a:lstStyle/>
        <a:p>
          <a:r>
            <a:rPr lang="ru-RU" sz="2400" dirty="0"/>
            <a:t>4</a:t>
          </a:r>
        </a:p>
      </dgm:t>
    </dgm:pt>
    <dgm:pt modelId="{47438D4F-F6B1-4C85-BF25-B98F246F6343}" type="parTrans" cxnId="{F9C76870-565F-4E6C-95E5-FDB170E35B2B}">
      <dgm:prSet/>
      <dgm:spPr/>
      <dgm:t>
        <a:bodyPr/>
        <a:lstStyle/>
        <a:p>
          <a:endParaRPr lang="ru-RU"/>
        </a:p>
      </dgm:t>
    </dgm:pt>
    <dgm:pt modelId="{7A7F4E51-AD76-405B-ABFB-B1EC85E00746}" type="sibTrans" cxnId="{F9C76870-565F-4E6C-95E5-FDB170E35B2B}">
      <dgm:prSet/>
      <dgm:spPr/>
      <dgm:t>
        <a:bodyPr/>
        <a:lstStyle/>
        <a:p>
          <a:endParaRPr lang="ru-RU"/>
        </a:p>
      </dgm:t>
    </dgm:pt>
    <dgm:pt modelId="{347074B2-97F6-428F-B563-1AFF1E410843}">
      <dgm:prSet custT="1"/>
      <dgm:spPr/>
      <dgm:t>
        <a:bodyPr/>
        <a:lstStyle/>
        <a:p>
          <a:r>
            <a:rPr lang="ru-RU" sz="2400" dirty="0"/>
            <a:t>Разработать программный модуль для автоматизации процесса регистрации ТС</a:t>
          </a:r>
        </a:p>
      </dgm:t>
    </dgm:pt>
    <dgm:pt modelId="{4FC400C4-3C74-45F3-9878-ED007D78860A}" type="parTrans" cxnId="{8D16E356-1E77-464D-BD7E-D44EC620287D}">
      <dgm:prSet/>
      <dgm:spPr/>
      <dgm:t>
        <a:bodyPr/>
        <a:lstStyle/>
        <a:p>
          <a:endParaRPr lang="ru-RU"/>
        </a:p>
      </dgm:t>
    </dgm:pt>
    <dgm:pt modelId="{45563911-149D-4F66-A563-24A956B90187}" type="sibTrans" cxnId="{8D16E356-1E77-464D-BD7E-D44EC620287D}">
      <dgm:prSet/>
      <dgm:spPr/>
      <dgm:t>
        <a:bodyPr/>
        <a:lstStyle/>
        <a:p>
          <a:endParaRPr lang="ru-RU"/>
        </a:p>
      </dgm:t>
    </dgm:pt>
    <dgm:pt modelId="{F8B67733-DA55-42A4-BB44-C6F0C4ED2689}" type="pres">
      <dgm:prSet presAssocID="{2F2BC375-873F-45D8-9A82-20117172A8A5}" presName="vert0" presStyleCnt="0">
        <dgm:presLayoutVars>
          <dgm:dir/>
          <dgm:animOne val="branch"/>
          <dgm:animLvl val="lvl"/>
        </dgm:presLayoutVars>
      </dgm:prSet>
      <dgm:spPr/>
    </dgm:pt>
    <dgm:pt modelId="{74921385-291C-494B-81DF-7A309989DDE9}" type="pres">
      <dgm:prSet presAssocID="{D7C13EDD-6EDD-4320-88CC-81D6E591E091}" presName="thickLine" presStyleLbl="alignNode1" presStyleIdx="0" presStyleCnt="4"/>
      <dgm:spPr/>
    </dgm:pt>
    <dgm:pt modelId="{C6FF79F2-12D5-410C-961E-1553D3B319DC}" type="pres">
      <dgm:prSet presAssocID="{D7C13EDD-6EDD-4320-88CC-81D6E591E091}" presName="horz1" presStyleCnt="0"/>
      <dgm:spPr/>
    </dgm:pt>
    <dgm:pt modelId="{CB2D9B2F-D626-43AA-B352-130B2EF45AB9}" type="pres">
      <dgm:prSet presAssocID="{D7C13EDD-6EDD-4320-88CC-81D6E591E091}" presName="tx1" presStyleLbl="revTx" presStyleIdx="0" presStyleCnt="8"/>
      <dgm:spPr/>
      <dgm:t>
        <a:bodyPr/>
        <a:lstStyle/>
        <a:p>
          <a:endParaRPr lang="ru-RU"/>
        </a:p>
      </dgm:t>
    </dgm:pt>
    <dgm:pt modelId="{207C97B9-8144-496B-A2E8-9046913FD2F9}" type="pres">
      <dgm:prSet presAssocID="{D7C13EDD-6EDD-4320-88CC-81D6E591E091}" presName="vert1" presStyleCnt="0"/>
      <dgm:spPr/>
    </dgm:pt>
    <dgm:pt modelId="{184AB845-07F6-4EC4-BBF4-788CA18680DB}" type="pres">
      <dgm:prSet presAssocID="{6E84A368-A7B2-4CDB-82AD-BE086CFED9CE}" presName="vertSpace2a" presStyleCnt="0"/>
      <dgm:spPr/>
    </dgm:pt>
    <dgm:pt modelId="{F98370FB-8ABB-4348-B271-E0995850E15E}" type="pres">
      <dgm:prSet presAssocID="{6E84A368-A7B2-4CDB-82AD-BE086CFED9CE}" presName="horz2" presStyleCnt="0"/>
      <dgm:spPr/>
    </dgm:pt>
    <dgm:pt modelId="{43F8F1FB-9C82-4377-A12A-A694392F9F64}" type="pres">
      <dgm:prSet presAssocID="{6E84A368-A7B2-4CDB-82AD-BE086CFED9CE}" presName="horzSpace2" presStyleCnt="0"/>
      <dgm:spPr/>
    </dgm:pt>
    <dgm:pt modelId="{2BEF260B-80C8-4494-9487-98AB8447C221}" type="pres">
      <dgm:prSet presAssocID="{6E84A368-A7B2-4CDB-82AD-BE086CFED9CE}" presName="tx2" presStyleLbl="revTx" presStyleIdx="1" presStyleCnt="8"/>
      <dgm:spPr/>
      <dgm:t>
        <a:bodyPr/>
        <a:lstStyle/>
        <a:p>
          <a:endParaRPr lang="ru-RU"/>
        </a:p>
      </dgm:t>
    </dgm:pt>
    <dgm:pt modelId="{BD77D51B-CE22-4659-B20E-9E5808040B50}" type="pres">
      <dgm:prSet presAssocID="{6E84A368-A7B2-4CDB-82AD-BE086CFED9CE}" presName="vert2" presStyleCnt="0"/>
      <dgm:spPr/>
    </dgm:pt>
    <dgm:pt modelId="{19597C99-73AE-4FA4-9416-719C2B3A330D}" type="pres">
      <dgm:prSet presAssocID="{6E84A368-A7B2-4CDB-82AD-BE086CFED9CE}" presName="thinLine2b" presStyleLbl="callout" presStyleIdx="0" presStyleCnt="4"/>
      <dgm:spPr/>
    </dgm:pt>
    <dgm:pt modelId="{40F24452-FA75-40F6-A88C-1D8A8AFC7FFB}" type="pres">
      <dgm:prSet presAssocID="{6E84A368-A7B2-4CDB-82AD-BE086CFED9CE}" presName="vertSpace2b" presStyleCnt="0"/>
      <dgm:spPr/>
    </dgm:pt>
    <dgm:pt modelId="{8A77D1F1-4B5F-499B-997B-C40470D87098}" type="pres">
      <dgm:prSet presAssocID="{582B2D42-4E5C-4DEE-9223-3A1790550B09}" presName="thickLine" presStyleLbl="alignNode1" presStyleIdx="1" presStyleCnt="4"/>
      <dgm:spPr/>
    </dgm:pt>
    <dgm:pt modelId="{4ECBD7BA-3B63-4654-A7CF-677680469C32}" type="pres">
      <dgm:prSet presAssocID="{582B2D42-4E5C-4DEE-9223-3A1790550B09}" presName="horz1" presStyleCnt="0"/>
      <dgm:spPr/>
    </dgm:pt>
    <dgm:pt modelId="{846D8F06-BEC6-45E2-B17F-C8144D9D0668}" type="pres">
      <dgm:prSet presAssocID="{582B2D42-4E5C-4DEE-9223-3A1790550B09}" presName="tx1" presStyleLbl="revTx" presStyleIdx="2" presStyleCnt="8"/>
      <dgm:spPr/>
      <dgm:t>
        <a:bodyPr/>
        <a:lstStyle/>
        <a:p>
          <a:endParaRPr lang="ru-RU"/>
        </a:p>
      </dgm:t>
    </dgm:pt>
    <dgm:pt modelId="{787EA3F4-4A03-405F-AA7B-7467DE963EAE}" type="pres">
      <dgm:prSet presAssocID="{582B2D42-4E5C-4DEE-9223-3A1790550B09}" presName="vert1" presStyleCnt="0"/>
      <dgm:spPr/>
    </dgm:pt>
    <dgm:pt modelId="{DCF22363-A7A7-47BC-8DCA-B6B60CBAF7E0}" type="pres">
      <dgm:prSet presAssocID="{C3DC8CCA-DF7F-48AB-8859-2D811D6F415F}" presName="vertSpace2a" presStyleCnt="0"/>
      <dgm:spPr/>
    </dgm:pt>
    <dgm:pt modelId="{55B650CC-95A4-434B-9D8E-F0BBEF8DBC30}" type="pres">
      <dgm:prSet presAssocID="{C3DC8CCA-DF7F-48AB-8859-2D811D6F415F}" presName="horz2" presStyleCnt="0"/>
      <dgm:spPr/>
    </dgm:pt>
    <dgm:pt modelId="{0299F18A-B466-43BD-B1F1-7491578B8EAA}" type="pres">
      <dgm:prSet presAssocID="{C3DC8CCA-DF7F-48AB-8859-2D811D6F415F}" presName="horzSpace2" presStyleCnt="0"/>
      <dgm:spPr/>
    </dgm:pt>
    <dgm:pt modelId="{FE1495F4-A170-404A-8163-966447718D39}" type="pres">
      <dgm:prSet presAssocID="{C3DC8CCA-DF7F-48AB-8859-2D811D6F415F}" presName="tx2" presStyleLbl="revTx" presStyleIdx="3" presStyleCnt="8"/>
      <dgm:spPr/>
      <dgm:t>
        <a:bodyPr/>
        <a:lstStyle/>
        <a:p>
          <a:endParaRPr lang="ru-RU"/>
        </a:p>
      </dgm:t>
    </dgm:pt>
    <dgm:pt modelId="{F4FA980A-F0B3-42A7-A256-33129B3EF79A}" type="pres">
      <dgm:prSet presAssocID="{C3DC8CCA-DF7F-48AB-8859-2D811D6F415F}" presName="vert2" presStyleCnt="0"/>
      <dgm:spPr/>
    </dgm:pt>
    <dgm:pt modelId="{C2D3B450-65DB-43F6-B6A2-2826E67092C4}" type="pres">
      <dgm:prSet presAssocID="{C3DC8CCA-DF7F-48AB-8859-2D811D6F415F}" presName="thinLine2b" presStyleLbl="callout" presStyleIdx="1" presStyleCnt="4"/>
      <dgm:spPr/>
    </dgm:pt>
    <dgm:pt modelId="{C5332671-E9B0-4BF2-B265-23BF5F336282}" type="pres">
      <dgm:prSet presAssocID="{C3DC8CCA-DF7F-48AB-8859-2D811D6F415F}" presName="vertSpace2b" presStyleCnt="0"/>
      <dgm:spPr/>
    </dgm:pt>
    <dgm:pt modelId="{904E9CBD-6EAB-48D1-8723-7ACD5909694A}" type="pres">
      <dgm:prSet presAssocID="{F76D9378-C55A-41A6-ADE6-FFC670172634}" presName="thickLine" presStyleLbl="alignNode1" presStyleIdx="2" presStyleCnt="4"/>
      <dgm:spPr/>
    </dgm:pt>
    <dgm:pt modelId="{1849701C-7F09-4ACC-96D8-8ABA0A364108}" type="pres">
      <dgm:prSet presAssocID="{F76D9378-C55A-41A6-ADE6-FFC670172634}" presName="horz1" presStyleCnt="0"/>
      <dgm:spPr/>
    </dgm:pt>
    <dgm:pt modelId="{2B686C0B-4245-4FE1-8793-6E085C0C89B0}" type="pres">
      <dgm:prSet presAssocID="{F76D9378-C55A-41A6-ADE6-FFC670172634}" presName="tx1" presStyleLbl="revTx" presStyleIdx="4" presStyleCnt="8"/>
      <dgm:spPr/>
      <dgm:t>
        <a:bodyPr/>
        <a:lstStyle/>
        <a:p>
          <a:endParaRPr lang="ru-RU"/>
        </a:p>
      </dgm:t>
    </dgm:pt>
    <dgm:pt modelId="{6606DFBC-D465-413E-A894-90964114B24A}" type="pres">
      <dgm:prSet presAssocID="{F76D9378-C55A-41A6-ADE6-FFC670172634}" presName="vert1" presStyleCnt="0"/>
      <dgm:spPr/>
    </dgm:pt>
    <dgm:pt modelId="{DF5B5D0D-AFB4-49BC-9985-B624D05BA9EB}" type="pres">
      <dgm:prSet presAssocID="{2728FB92-E9C4-4726-AAA7-8D5D48E83243}" presName="vertSpace2a" presStyleCnt="0"/>
      <dgm:spPr/>
    </dgm:pt>
    <dgm:pt modelId="{0386E3A1-65CE-404E-8910-17CF83AFD7D4}" type="pres">
      <dgm:prSet presAssocID="{2728FB92-E9C4-4726-AAA7-8D5D48E83243}" presName="horz2" presStyleCnt="0"/>
      <dgm:spPr/>
    </dgm:pt>
    <dgm:pt modelId="{30EDF954-43DF-49F0-B835-7C669165C5FA}" type="pres">
      <dgm:prSet presAssocID="{2728FB92-E9C4-4726-AAA7-8D5D48E83243}" presName="horzSpace2" presStyleCnt="0"/>
      <dgm:spPr/>
    </dgm:pt>
    <dgm:pt modelId="{7686CCD3-16A5-4B1E-9220-152FA1B7715E}" type="pres">
      <dgm:prSet presAssocID="{2728FB92-E9C4-4726-AAA7-8D5D48E83243}" presName="tx2" presStyleLbl="revTx" presStyleIdx="5" presStyleCnt="8"/>
      <dgm:spPr/>
      <dgm:t>
        <a:bodyPr/>
        <a:lstStyle/>
        <a:p>
          <a:endParaRPr lang="ru-RU"/>
        </a:p>
      </dgm:t>
    </dgm:pt>
    <dgm:pt modelId="{C7965479-B368-40EE-82C2-3B721F1092AE}" type="pres">
      <dgm:prSet presAssocID="{2728FB92-E9C4-4726-AAA7-8D5D48E83243}" presName="vert2" presStyleCnt="0"/>
      <dgm:spPr/>
    </dgm:pt>
    <dgm:pt modelId="{510EEEB4-40A4-456D-80BD-9528CDAF1741}" type="pres">
      <dgm:prSet presAssocID="{2728FB92-E9C4-4726-AAA7-8D5D48E83243}" presName="thinLine2b" presStyleLbl="callout" presStyleIdx="2" presStyleCnt="4"/>
      <dgm:spPr/>
    </dgm:pt>
    <dgm:pt modelId="{40B421A4-BA25-42C6-87A4-339BA8C68938}" type="pres">
      <dgm:prSet presAssocID="{2728FB92-E9C4-4726-AAA7-8D5D48E83243}" presName="vertSpace2b" presStyleCnt="0"/>
      <dgm:spPr/>
    </dgm:pt>
    <dgm:pt modelId="{08173535-E5BA-408E-B502-C56F9B80CAB8}" type="pres">
      <dgm:prSet presAssocID="{82DA6219-69DF-414C-AAE7-75ECF271C462}" presName="thickLine" presStyleLbl="alignNode1" presStyleIdx="3" presStyleCnt="4"/>
      <dgm:spPr/>
    </dgm:pt>
    <dgm:pt modelId="{C654C32D-4734-4BBE-A7CB-53F7AE315918}" type="pres">
      <dgm:prSet presAssocID="{82DA6219-69DF-414C-AAE7-75ECF271C462}" presName="horz1" presStyleCnt="0"/>
      <dgm:spPr/>
    </dgm:pt>
    <dgm:pt modelId="{42B61B1C-1289-4290-BDF4-3CBE01E5DDAB}" type="pres">
      <dgm:prSet presAssocID="{82DA6219-69DF-414C-AAE7-75ECF271C462}" presName="tx1" presStyleLbl="revTx" presStyleIdx="6" presStyleCnt="8"/>
      <dgm:spPr/>
      <dgm:t>
        <a:bodyPr/>
        <a:lstStyle/>
        <a:p>
          <a:endParaRPr lang="ru-RU"/>
        </a:p>
      </dgm:t>
    </dgm:pt>
    <dgm:pt modelId="{28676F3D-8805-4D43-92C9-1FE65C7D8988}" type="pres">
      <dgm:prSet presAssocID="{82DA6219-69DF-414C-AAE7-75ECF271C462}" presName="vert1" presStyleCnt="0"/>
      <dgm:spPr/>
    </dgm:pt>
    <dgm:pt modelId="{159FF466-BAF9-437F-A79D-2CAC81E4F359}" type="pres">
      <dgm:prSet presAssocID="{347074B2-97F6-428F-B563-1AFF1E410843}" presName="vertSpace2a" presStyleCnt="0"/>
      <dgm:spPr/>
    </dgm:pt>
    <dgm:pt modelId="{357D97C2-EB5D-4647-9857-47BBDD59B600}" type="pres">
      <dgm:prSet presAssocID="{347074B2-97F6-428F-B563-1AFF1E410843}" presName="horz2" presStyleCnt="0"/>
      <dgm:spPr/>
    </dgm:pt>
    <dgm:pt modelId="{7FC826C4-997B-44DC-B59A-CF04A1AD0A52}" type="pres">
      <dgm:prSet presAssocID="{347074B2-97F6-428F-B563-1AFF1E410843}" presName="horzSpace2" presStyleCnt="0"/>
      <dgm:spPr/>
    </dgm:pt>
    <dgm:pt modelId="{FC6E9D14-09F5-4754-A8CB-97C2F46218EC}" type="pres">
      <dgm:prSet presAssocID="{347074B2-97F6-428F-B563-1AFF1E410843}" presName="tx2" presStyleLbl="revTx" presStyleIdx="7" presStyleCnt="8"/>
      <dgm:spPr/>
      <dgm:t>
        <a:bodyPr/>
        <a:lstStyle/>
        <a:p>
          <a:endParaRPr lang="ru-RU"/>
        </a:p>
      </dgm:t>
    </dgm:pt>
    <dgm:pt modelId="{49CD6BC9-BB8F-4E0D-B61A-65D8762D58DC}" type="pres">
      <dgm:prSet presAssocID="{347074B2-97F6-428F-B563-1AFF1E410843}" presName="vert2" presStyleCnt="0"/>
      <dgm:spPr/>
    </dgm:pt>
    <dgm:pt modelId="{1F486027-2B84-4E38-8174-0C82049604E8}" type="pres">
      <dgm:prSet presAssocID="{347074B2-97F6-428F-B563-1AFF1E410843}" presName="thinLine2b" presStyleLbl="callout" presStyleIdx="3" presStyleCnt="4"/>
      <dgm:spPr/>
    </dgm:pt>
    <dgm:pt modelId="{3757432B-EF47-41E8-90EA-89D487686D6D}" type="pres">
      <dgm:prSet presAssocID="{347074B2-97F6-428F-B563-1AFF1E410843}" presName="vertSpace2b" presStyleCnt="0"/>
      <dgm:spPr/>
    </dgm:pt>
  </dgm:ptLst>
  <dgm:cxnLst>
    <dgm:cxn modelId="{9ADCB5A2-E5DF-4B95-9362-B48F689286E5}" type="presOf" srcId="{2728FB92-E9C4-4726-AAA7-8D5D48E83243}" destId="{7686CCD3-16A5-4B1E-9220-152FA1B7715E}" srcOrd="0" destOrd="0" presId="urn:microsoft.com/office/officeart/2008/layout/LinedList"/>
    <dgm:cxn modelId="{DDC130E7-7CB5-4209-982E-EF6201E43F70}" srcId="{582B2D42-4E5C-4DEE-9223-3A1790550B09}" destId="{C3DC8CCA-DF7F-48AB-8859-2D811D6F415F}" srcOrd="0" destOrd="0" parTransId="{A4B74278-0292-4785-B38F-4FE3EB68EA48}" sibTransId="{86ABF1E0-5691-4010-A60A-2AB760210DDD}"/>
    <dgm:cxn modelId="{D2D28321-241F-4308-8C20-AF087DD015A6}" type="presOf" srcId="{82DA6219-69DF-414C-AAE7-75ECF271C462}" destId="{42B61B1C-1289-4290-BDF4-3CBE01E5DDAB}" srcOrd="0" destOrd="0" presId="urn:microsoft.com/office/officeart/2008/layout/LinedList"/>
    <dgm:cxn modelId="{C3329D37-8296-4567-821F-43280717CCFD}" type="presOf" srcId="{F76D9378-C55A-41A6-ADE6-FFC670172634}" destId="{2B686C0B-4245-4FE1-8793-6E085C0C89B0}" srcOrd="0" destOrd="0" presId="urn:microsoft.com/office/officeart/2008/layout/LinedList"/>
    <dgm:cxn modelId="{4736F8CB-3D5D-4F01-BDE6-E2DD5D54E186}" srcId="{2F2BC375-873F-45D8-9A82-20117172A8A5}" destId="{D7C13EDD-6EDD-4320-88CC-81D6E591E091}" srcOrd="0" destOrd="0" parTransId="{243EAC3C-F0F4-40EC-9E01-9B272E5B92DD}" sibTransId="{78F90672-0513-45A0-84D3-0C3C2D65E131}"/>
    <dgm:cxn modelId="{A1893D08-47B5-490F-8466-2E38704FE7C0}" type="presOf" srcId="{6E84A368-A7B2-4CDB-82AD-BE086CFED9CE}" destId="{2BEF260B-80C8-4494-9487-98AB8447C221}" srcOrd="0" destOrd="0" presId="urn:microsoft.com/office/officeart/2008/layout/LinedList"/>
    <dgm:cxn modelId="{59CB167E-C04C-4FD0-A432-3AA81FDE2B1C}" type="presOf" srcId="{2F2BC375-873F-45D8-9A82-20117172A8A5}" destId="{F8B67733-DA55-42A4-BB44-C6F0C4ED2689}" srcOrd="0" destOrd="0" presId="urn:microsoft.com/office/officeart/2008/layout/LinedList"/>
    <dgm:cxn modelId="{F9C76870-565F-4E6C-95E5-FDB170E35B2B}" srcId="{2F2BC375-873F-45D8-9A82-20117172A8A5}" destId="{82DA6219-69DF-414C-AAE7-75ECF271C462}" srcOrd="3" destOrd="0" parTransId="{47438D4F-F6B1-4C85-BF25-B98F246F6343}" sibTransId="{7A7F4E51-AD76-405B-ABFB-B1EC85E00746}"/>
    <dgm:cxn modelId="{2D18862A-F6B1-4593-85F1-2287C1462A86}" type="presOf" srcId="{D7C13EDD-6EDD-4320-88CC-81D6E591E091}" destId="{CB2D9B2F-D626-43AA-B352-130B2EF45AB9}" srcOrd="0" destOrd="0" presId="urn:microsoft.com/office/officeart/2008/layout/LinedList"/>
    <dgm:cxn modelId="{5B3A25AA-481A-4C40-BBFC-1115AA66C611}" srcId="{2F2BC375-873F-45D8-9A82-20117172A8A5}" destId="{582B2D42-4E5C-4DEE-9223-3A1790550B09}" srcOrd="1" destOrd="0" parTransId="{27AA985B-EB38-4602-85A2-567CBC232C64}" sibTransId="{382C1831-2042-48B4-844F-33A1CB454485}"/>
    <dgm:cxn modelId="{F765018E-E392-429F-AD8C-1CEA183729A8}" type="presOf" srcId="{347074B2-97F6-428F-B563-1AFF1E410843}" destId="{FC6E9D14-09F5-4754-A8CB-97C2F46218EC}" srcOrd="0" destOrd="0" presId="urn:microsoft.com/office/officeart/2008/layout/LinedList"/>
    <dgm:cxn modelId="{7C678E48-3FFE-4A32-B8B3-E2CC5F165819}" srcId="{D7C13EDD-6EDD-4320-88CC-81D6E591E091}" destId="{6E84A368-A7B2-4CDB-82AD-BE086CFED9CE}" srcOrd="0" destOrd="0" parTransId="{C15F2969-8351-4DCB-9AF9-9FF063920B53}" sibTransId="{23B19BD5-1B6B-49CD-9F9F-306191F4FD45}"/>
    <dgm:cxn modelId="{D5F69AD6-AD67-49D4-980F-99CA12FFC1C4}" srcId="{F76D9378-C55A-41A6-ADE6-FFC670172634}" destId="{2728FB92-E9C4-4726-AAA7-8D5D48E83243}" srcOrd="0" destOrd="0" parTransId="{D982AF1F-C838-4C6A-9D0D-ADBE8272EE4D}" sibTransId="{63623D51-A5C1-44B0-9847-EF8C3B2F195B}"/>
    <dgm:cxn modelId="{DC628869-9790-4B3D-ACF3-A6AD8FF767FE}" type="presOf" srcId="{C3DC8CCA-DF7F-48AB-8859-2D811D6F415F}" destId="{FE1495F4-A170-404A-8163-966447718D39}" srcOrd="0" destOrd="0" presId="urn:microsoft.com/office/officeart/2008/layout/LinedList"/>
    <dgm:cxn modelId="{3CC2B1A5-A11D-4272-8667-8AE2F2638CFE}" type="presOf" srcId="{582B2D42-4E5C-4DEE-9223-3A1790550B09}" destId="{846D8F06-BEC6-45E2-B17F-C8144D9D0668}" srcOrd="0" destOrd="0" presId="urn:microsoft.com/office/officeart/2008/layout/LinedList"/>
    <dgm:cxn modelId="{8D16E356-1E77-464D-BD7E-D44EC620287D}" srcId="{82DA6219-69DF-414C-AAE7-75ECF271C462}" destId="{347074B2-97F6-428F-B563-1AFF1E410843}" srcOrd="0" destOrd="0" parTransId="{4FC400C4-3C74-45F3-9878-ED007D78860A}" sibTransId="{45563911-149D-4F66-A563-24A956B90187}"/>
    <dgm:cxn modelId="{8DE827EE-0C7E-4640-8AA3-0C718D039B5A}" srcId="{2F2BC375-873F-45D8-9A82-20117172A8A5}" destId="{F76D9378-C55A-41A6-ADE6-FFC670172634}" srcOrd="2" destOrd="0" parTransId="{ED595658-5B5C-4C0D-9DFF-DD1E6ECB58B6}" sibTransId="{3749F54B-488C-4CA6-82C1-3CF7F45C38A6}"/>
    <dgm:cxn modelId="{DDFC233B-2A4C-4414-A7D1-A18D3640F321}" type="presParOf" srcId="{F8B67733-DA55-42A4-BB44-C6F0C4ED2689}" destId="{74921385-291C-494B-81DF-7A309989DDE9}" srcOrd="0" destOrd="0" presId="urn:microsoft.com/office/officeart/2008/layout/LinedList"/>
    <dgm:cxn modelId="{3662850A-5775-496F-8FF6-BAA897B41C59}" type="presParOf" srcId="{F8B67733-DA55-42A4-BB44-C6F0C4ED2689}" destId="{C6FF79F2-12D5-410C-961E-1553D3B319DC}" srcOrd="1" destOrd="0" presId="urn:microsoft.com/office/officeart/2008/layout/LinedList"/>
    <dgm:cxn modelId="{BD95F565-E8DC-4F74-B9C5-5CE648E240B3}" type="presParOf" srcId="{C6FF79F2-12D5-410C-961E-1553D3B319DC}" destId="{CB2D9B2F-D626-43AA-B352-130B2EF45AB9}" srcOrd="0" destOrd="0" presId="urn:microsoft.com/office/officeart/2008/layout/LinedList"/>
    <dgm:cxn modelId="{2743FF7E-996A-4BA8-BC66-80EF4E7F47B1}" type="presParOf" srcId="{C6FF79F2-12D5-410C-961E-1553D3B319DC}" destId="{207C97B9-8144-496B-A2E8-9046913FD2F9}" srcOrd="1" destOrd="0" presId="urn:microsoft.com/office/officeart/2008/layout/LinedList"/>
    <dgm:cxn modelId="{8762494A-73D7-43CD-8102-5839D88A876F}" type="presParOf" srcId="{207C97B9-8144-496B-A2E8-9046913FD2F9}" destId="{184AB845-07F6-4EC4-BBF4-788CA18680DB}" srcOrd="0" destOrd="0" presId="urn:microsoft.com/office/officeart/2008/layout/LinedList"/>
    <dgm:cxn modelId="{250AD58B-D14F-44BF-AD48-9DB26C390573}" type="presParOf" srcId="{207C97B9-8144-496B-A2E8-9046913FD2F9}" destId="{F98370FB-8ABB-4348-B271-E0995850E15E}" srcOrd="1" destOrd="0" presId="urn:microsoft.com/office/officeart/2008/layout/LinedList"/>
    <dgm:cxn modelId="{E8097B10-D599-4FD3-BDF6-BDF918394942}" type="presParOf" srcId="{F98370FB-8ABB-4348-B271-E0995850E15E}" destId="{43F8F1FB-9C82-4377-A12A-A694392F9F64}" srcOrd="0" destOrd="0" presId="urn:microsoft.com/office/officeart/2008/layout/LinedList"/>
    <dgm:cxn modelId="{8A917E2A-00D8-4C0A-A28B-EE3B95570A0C}" type="presParOf" srcId="{F98370FB-8ABB-4348-B271-E0995850E15E}" destId="{2BEF260B-80C8-4494-9487-98AB8447C221}" srcOrd="1" destOrd="0" presId="urn:microsoft.com/office/officeart/2008/layout/LinedList"/>
    <dgm:cxn modelId="{34D845E1-9647-4A02-8C1D-C4D1B96AE317}" type="presParOf" srcId="{F98370FB-8ABB-4348-B271-E0995850E15E}" destId="{BD77D51B-CE22-4659-B20E-9E5808040B50}" srcOrd="2" destOrd="0" presId="urn:microsoft.com/office/officeart/2008/layout/LinedList"/>
    <dgm:cxn modelId="{D5776028-74F3-4CB1-99E9-9D3523D52AD0}" type="presParOf" srcId="{207C97B9-8144-496B-A2E8-9046913FD2F9}" destId="{19597C99-73AE-4FA4-9416-719C2B3A330D}" srcOrd="2" destOrd="0" presId="urn:microsoft.com/office/officeart/2008/layout/LinedList"/>
    <dgm:cxn modelId="{D65BE9EF-50E4-411E-BA0B-968F335499E1}" type="presParOf" srcId="{207C97B9-8144-496B-A2E8-9046913FD2F9}" destId="{40F24452-FA75-40F6-A88C-1D8A8AFC7FFB}" srcOrd="3" destOrd="0" presId="urn:microsoft.com/office/officeart/2008/layout/LinedList"/>
    <dgm:cxn modelId="{08E3843A-F5A8-4BF9-B658-5E3AE2E4E61B}" type="presParOf" srcId="{F8B67733-DA55-42A4-BB44-C6F0C4ED2689}" destId="{8A77D1F1-4B5F-499B-997B-C40470D87098}" srcOrd="2" destOrd="0" presId="urn:microsoft.com/office/officeart/2008/layout/LinedList"/>
    <dgm:cxn modelId="{0C158B6F-8B1B-4968-BD04-F7050A1C0218}" type="presParOf" srcId="{F8B67733-DA55-42A4-BB44-C6F0C4ED2689}" destId="{4ECBD7BA-3B63-4654-A7CF-677680469C32}" srcOrd="3" destOrd="0" presId="urn:microsoft.com/office/officeart/2008/layout/LinedList"/>
    <dgm:cxn modelId="{0DCB9FD4-3C75-4FD1-B701-C30174623AEE}" type="presParOf" srcId="{4ECBD7BA-3B63-4654-A7CF-677680469C32}" destId="{846D8F06-BEC6-45E2-B17F-C8144D9D0668}" srcOrd="0" destOrd="0" presId="urn:microsoft.com/office/officeart/2008/layout/LinedList"/>
    <dgm:cxn modelId="{B673F85E-2771-4337-AA76-CAF889B5B41C}" type="presParOf" srcId="{4ECBD7BA-3B63-4654-A7CF-677680469C32}" destId="{787EA3F4-4A03-405F-AA7B-7467DE963EAE}" srcOrd="1" destOrd="0" presId="urn:microsoft.com/office/officeart/2008/layout/LinedList"/>
    <dgm:cxn modelId="{A9F344D3-F233-42DB-9FFD-55B3C5C3844D}" type="presParOf" srcId="{787EA3F4-4A03-405F-AA7B-7467DE963EAE}" destId="{DCF22363-A7A7-47BC-8DCA-B6B60CBAF7E0}" srcOrd="0" destOrd="0" presId="urn:microsoft.com/office/officeart/2008/layout/LinedList"/>
    <dgm:cxn modelId="{33EDEBD0-227F-4B59-94C0-234163FCE455}" type="presParOf" srcId="{787EA3F4-4A03-405F-AA7B-7467DE963EAE}" destId="{55B650CC-95A4-434B-9D8E-F0BBEF8DBC30}" srcOrd="1" destOrd="0" presId="urn:microsoft.com/office/officeart/2008/layout/LinedList"/>
    <dgm:cxn modelId="{0FE21C4C-66D9-472F-9B25-1C0092A44FEA}" type="presParOf" srcId="{55B650CC-95A4-434B-9D8E-F0BBEF8DBC30}" destId="{0299F18A-B466-43BD-B1F1-7491578B8EAA}" srcOrd="0" destOrd="0" presId="urn:microsoft.com/office/officeart/2008/layout/LinedList"/>
    <dgm:cxn modelId="{951836C6-B29A-49BC-BCE4-51515C28E18B}" type="presParOf" srcId="{55B650CC-95A4-434B-9D8E-F0BBEF8DBC30}" destId="{FE1495F4-A170-404A-8163-966447718D39}" srcOrd="1" destOrd="0" presId="urn:microsoft.com/office/officeart/2008/layout/LinedList"/>
    <dgm:cxn modelId="{4BD24981-2485-4D37-ABC4-292F8202A20F}" type="presParOf" srcId="{55B650CC-95A4-434B-9D8E-F0BBEF8DBC30}" destId="{F4FA980A-F0B3-42A7-A256-33129B3EF79A}" srcOrd="2" destOrd="0" presId="urn:microsoft.com/office/officeart/2008/layout/LinedList"/>
    <dgm:cxn modelId="{69BE025A-0C71-4B79-872D-DA2B0167403E}" type="presParOf" srcId="{787EA3F4-4A03-405F-AA7B-7467DE963EAE}" destId="{C2D3B450-65DB-43F6-B6A2-2826E67092C4}" srcOrd="2" destOrd="0" presId="urn:microsoft.com/office/officeart/2008/layout/LinedList"/>
    <dgm:cxn modelId="{5E98975A-293B-4A77-873D-B2A3404D216B}" type="presParOf" srcId="{787EA3F4-4A03-405F-AA7B-7467DE963EAE}" destId="{C5332671-E9B0-4BF2-B265-23BF5F336282}" srcOrd="3" destOrd="0" presId="urn:microsoft.com/office/officeart/2008/layout/LinedList"/>
    <dgm:cxn modelId="{F022268D-6222-4137-B7AD-4786E8844F02}" type="presParOf" srcId="{F8B67733-DA55-42A4-BB44-C6F0C4ED2689}" destId="{904E9CBD-6EAB-48D1-8723-7ACD5909694A}" srcOrd="4" destOrd="0" presId="urn:microsoft.com/office/officeart/2008/layout/LinedList"/>
    <dgm:cxn modelId="{BF099EC4-6C7D-45EE-BF72-279A3575C3E3}" type="presParOf" srcId="{F8B67733-DA55-42A4-BB44-C6F0C4ED2689}" destId="{1849701C-7F09-4ACC-96D8-8ABA0A364108}" srcOrd="5" destOrd="0" presId="urn:microsoft.com/office/officeart/2008/layout/LinedList"/>
    <dgm:cxn modelId="{E525D8FA-2F54-4DF7-8D57-E5E91D7D6178}" type="presParOf" srcId="{1849701C-7F09-4ACC-96D8-8ABA0A364108}" destId="{2B686C0B-4245-4FE1-8793-6E085C0C89B0}" srcOrd="0" destOrd="0" presId="urn:microsoft.com/office/officeart/2008/layout/LinedList"/>
    <dgm:cxn modelId="{33BDF1F0-FFD1-4ED2-97FF-36F588B1110A}" type="presParOf" srcId="{1849701C-7F09-4ACC-96D8-8ABA0A364108}" destId="{6606DFBC-D465-413E-A894-90964114B24A}" srcOrd="1" destOrd="0" presId="urn:microsoft.com/office/officeart/2008/layout/LinedList"/>
    <dgm:cxn modelId="{2B8C0921-1890-48B7-AAE0-BEB1CBFF0257}" type="presParOf" srcId="{6606DFBC-D465-413E-A894-90964114B24A}" destId="{DF5B5D0D-AFB4-49BC-9985-B624D05BA9EB}" srcOrd="0" destOrd="0" presId="urn:microsoft.com/office/officeart/2008/layout/LinedList"/>
    <dgm:cxn modelId="{7DF49237-64DC-4DE6-815B-54AC8D23E3FC}" type="presParOf" srcId="{6606DFBC-D465-413E-A894-90964114B24A}" destId="{0386E3A1-65CE-404E-8910-17CF83AFD7D4}" srcOrd="1" destOrd="0" presId="urn:microsoft.com/office/officeart/2008/layout/LinedList"/>
    <dgm:cxn modelId="{4D0E5E14-6A99-4A3B-A3F0-DBC80B28B169}" type="presParOf" srcId="{0386E3A1-65CE-404E-8910-17CF83AFD7D4}" destId="{30EDF954-43DF-49F0-B835-7C669165C5FA}" srcOrd="0" destOrd="0" presId="urn:microsoft.com/office/officeart/2008/layout/LinedList"/>
    <dgm:cxn modelId="{C945E697-E261-43B3-903A-952A058E6453}" type="presParOf" srcId="{0386E3A1-65CE-404E-8910-17CF83AFD7D4}" destId="{7686CCD3-16A5-4B1E-9220-152FA1B7715E}" srcOrd="1" destOrd="0" presId="urn:microsoft.com/office/officeart/2008/layout/LinedList"/>
    <dgm:cxn modelId="{6B859282-7811-4315-A3A1-569511FB1E30}" type="presParOf" srcId="{0386E3A1-65CE-404E-8910-17CF83AFD7D4}" destId="{C7965479-B368-40EE-82C2-3B721F1092AE}" srcOrd="2" destOrd="0" presId="urn:microsoft.com/office/officeart/2008/layout/LinedList"/>
    <dgm:cxn modelId="{D62CBA56-89EF-445A-9C40-1316A620748B}" type="presParOf" srcId="{6606DFBC-D465-413E-A894-90964114B24A}" destId="{510EEEB4-40A4-456D-80BD-9528CDAF1741}" srcOrd="2" destOrd="0" presId="urn:microsoft.com/office/officeart/2008/layout/LinedList"/>
    <dgm:cxn modelId="{9F08A453-B837-45B1-B0BF-97A472D39C6E}" type="presParOf" srcId="{6606DFBC-D465-413E-A894-90964114B24A}" destId="{40B421A4-BA25-42C6-87A4-339BA8C68938}" srcOrd="3" destOrd="0" presId="urn:microsoft.com/office/officeart/2008/layout/LinedList"/>
    <dgm:cxn modelId="{1FFFD6D6-DA04-4D7A-AB0C-0E84FA6BA3BF}" type="presParOf" srcId="{F8B67733-DA55-42A4-BB44-C6F0C4ED2689}" destId="{08173535-E5BA-408E-B502-C56F9B80CAB8}" srcOrd="6" destOrd="0" presId="urn:microsoft.com/office/officeart/2008/layout/LinedList"/>
    <dgm:cxn modelId="{B7EE55F6-D68C-4D87-9441-A0AA2C6DE98A}" type="presParOf" srcId="{F8B67733-DA55-42A4-BB44-C6F0C4ED2689}" destId="{C654C32D-4734-4BBE-A7CB-53F7AE315918}" srcOrd="7" destOrd="0" presId="urn:microsoft.com/office/officeart/2008/layout/LinedList"/>
    <dgm:cxn modelId="{73048C1C-4657-4EC2-92CF-BD46BFDA3D0A}" type="presParOf" srcId="{C654C32D-4734-4BBE-A7CB-53F7AE315918}" destId="{42B61B1C-1289-4290-BDF4-3CBE01E5DDAB}" srcOrd="0" destOrd="0" presId="urn:microsoft.com/office/officeart/2008/layout/LinedList"/>
    <dgm:cxn modelId="{0502CE88-F521-4424-A59D-1DDDB7ED1FEF}" type="presParOf" srcId="{C654C32D-4734-4BBE-A7CB-53F7AE315918}" destId="{28676F3D-8805-4D43-92C9-1FE65C7D8988}" srcOrd="1" destOrd="0" presId="urn:microsoft.com/office/officeart/2008/layout/LinedList"/>
    <dgm:cxn modelId="{DCB2731F-FB7C-49D9-B745-453558557083}" type="presParOf" srcId="{28676F3D-8805-4D43-92C9-1FE65C7D8988}" destId="{159FF466-BAF9-437F-A79D-2CAC81E4F359}" srcOrd="0" destOrd="0" presId="urn:microsoft.com/office/officeart/2008/layout/LinedList"/>
    <dgm:cxn modelId="{069559E7-1CAC-4265-A531-A135AE838085}" type="presParOf" srcId="{28676F3D-8805-4D43-92C9-1FE65C7D8988}" destId="{357D97C2-EB5D-4647-9857-47BBDD59B600}" srcOrd="1" destOrd="0" presId="urn:microsoft.com/office/officeart/2008/layout/LinedList"/>
    <dgm:cxn modelId="{208BE526-619C-4423-8020-4F3DF129B285}" type="presParOf" srcId="{357D97C2-EB5D-4647-9857-47BBDD59B600}" destId="{7FC826C4-997B-44DC-B59A-CF04A1AD0A52}" srcOrd="0" destOrd="0" presId="urn:microsoft.com/office/officeart/2008/layout/LinedList"/>
    <dgm:cxn modelId="{996FFDB6-33ED-4965-BE8A-BCE4216C20D2}" type="presParOf" srcId="{357D97C2-EB5D-4647-9857-47BBDD59B600}" destId="{FC6E9D14-09F5-4754-A8CB-97C2F46218EC}" srcOrd="1" destOrd="0" presId="urn:microsoft.com/office/officeart/2008/layout/LinedList"/>
    <dgm:cxn modelId="{4E9EA6EC-6DDE-4D67-8052-A264BE1C1480}" type="presParOf" srcId="{357D97C2-EB5D-4647-9857-47BBDD59B600}" destId="{49CD6BC9-BB8F-4E0D-B61A-65D8762D58DC}" srcOrd="2" destOrd="0" presId="urn:microsoft.com/office/officeart/2008/layout/LinedList"/>
    <dgm:cxn modelId="{223B9CFB-2766-4A4A-B395-A4102899D282}" type="presParOf" srcId="{28676F3D-8805-4D43-92C9-1FE65C7D8988}" destId="{1F486027-2B84-4E38-8174-0C82049604E8}" srcOrd="2" destOrd="0" presId="urn:microsoft.com/office/officeart/2008/layout/LinedList"/>
    <dgm:cxn modelId="{B41ACF5C-91F2-43EA-AF71-1E47175D3160}" type="presParOf" srcId="{28676F3D-8805-4D43-92C9-1FE65C7D8988}" destId="{3757432B-EF47-41E8-90EA-89D487686D6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1385-291C-494B-81DF-7A309989DDE9}">
      <dsp:nvSpPr>
        <dsp:cNvPr id="0" name=""/>
        <dsp:cNvSpPr/>
      </dsp:nvSpPr>
      <dsp:spPr>
        <a:xfrm>
          <a:off x="0" y="0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D9B2F-D626-43AA-B352-130B2EF45AB9}">
      <dsp:nvSpPr>
        <dsp:cNvPr id="0" name=""/>
        <dsp:cNvSpPr/>
      </dsp:nvSpPr>
      <dsp:spPr>
        <a:xfrm>
          <a:off x="0" y="0"/>
          <a:ext cx="1789430" cy="90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1</a:t>
          </a:r>
        </a:p>
      </dsp:txBody>
      <dsp:txXfrm>
        <a:off x="0" y="0"/>
        <a:ext cx="1789430" cy="900509"/>
      </dsp:txXfrm>
    </dsp:sp>
    <dsp:sp modelId="{2BEF260B-80C8-4494-9487-98AB8447C221}">
      <dsp:nvSpPr>
        <dsp:cNvPr id="0" name=""/>
        <dsp:cNvSpPr/>
      </dsp:nvSpPr>
      <dsp:spPr>
        <a:xfrm>
          <a:off x="1923637" y="40892"/>
          <a:ext cx="7023512" cy="81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Изучить предметную область ГИБДД</a:t>
          </a:r>
        </a:p>
      </dsp:txBody>
      <dsp:txXfrm>
        <a:off x="1923637" y="40892"/>
        <a:ext cx="7023512" cy="817845"/>
      </dsp:txXfrm>
    </dsp:sp>
    <dsp:sp modelId="{19597C99-73AE-4FA4-9416-719C2B3A330D}">
      <dsp:nvSpPr>
        <dsp:cNvPr id="0" name=""/>
        <dsp:cNvSpPr/>
      </dsp:nvSpPr>
      <dsp:spPr>
        <a:xfrm>
          <a:off x="1789430" y="858737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7D1F1-4B5F-499B-997B-C40470D87098}">
      <dsp:nvSpPr>
        <dsp:cNvPr id="0" name=""/>
        <dsp:cNvSpPr/>
      </dsp:nvSpPr>
      <dsp:spPr>
        <a:xfrm>
          <a:off x="0" y="900509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D8F06-BEC6-45E2-B17F-C8144D9D0668}">
      <dsp:nvSpPr>
        <dsp:cNvPr id="0" name=""/>
        <dsp:cNvSpPr/>
      </dsp:nvSpPr>
      <dsp:spPr>
        <a:xfrm>
          <a:off x="0" y="900509"/>
          <a:ext cx="1789430" cy="90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2</a:t>
          </a:r>
        </a:p>
      </dsp:txBody>
      <dsp:txXfrm>
        <a:off x="0" y="900509"/>
        <a:ext cx="1789430" cy="900509"/>
      </dsp:txXfrm>
    </dsp:sp>
    <dsp:sp modelId="{FE1495F4-A170-404A-8163-966447718D39}">
      <dsp:nvSpPr>
        <dsp:cNvPr id="0" name=""/>
        <dsp:cNvSpPr/>
      </dsp:nvSpPr>
      <dsp:spPr>
        <a:xfrm>
          <a:off x="1923637" y="941401"/>
          <a:ext cx="7023512" cy="81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Рассмотреть процесс постановки ТС на учет</a:t>
          </a:r>
        </a:p>
      </dsp:txBody>
      <dsp:txXfrm>
        <a:off x="1923637" y="941401"/>
        <a:ext cx="7023512" cy="817845"/>
      </dsp:txXfrm>
    </dsp:sp>
    <dsp:sp modelId="{C2D3B450-65DB-43F6-B6A2-2826E67092C4}">
      <dsp:nvSpPr>
        <dsp:cNvPr id="0" name=""/>
        <dsp:cNvSpPr/>
      </dsp:nvSpPr>
      <dsp:spPr>
        <a:xfrm>
          <a:off x="1789430" y="1759246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E9CBD-6EAB-48D1-8723-7ACD5909694A}">
      <dsp:nvSpPr>
        <dsp:cNvPr id="0" name=""/>
        <dsp:cNvSpPr/>
      </dsp:nvSpPr>
      <dsp:spPr>
        <a:xfrm>
          <a:off x="0" y="1801018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86C0B-4245-4FE1-8793-6E085C0C89B0}">
      <dsp:nvSpPr>
        <dsp:cNvPr id="0" name=""/>
        <dsp:cNvSpPr/>
      </dsp:nvSpPr>
      <dsp:spPr>
        <a:xfrm>
          <a:off x="0" y="1801018"/>
          <a:ext cx="1789430" cy="90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3</a:t>
          </a:r>
        </a:p>
      </dsp:txBody>
      <dsp:txXfrm>
        <a:off x="0" y="1801018"/>
        <a:ext cx="1789430" cy="900509"/>
      </dsp:txXfrm>
    </dsp:sp>
    <dsp:sp modelId="{7686CCD3-16A5-4B1E-9220-152FA1B7715E}">
      <dsp:nvSpPr>
        <dsp:cNvPr id="0" name=""/>
        <dsp:cNvSpPr/>
      </dsp:nvSpPr>
      <dsp:spPr>
        <a:xfrm>
          <a:off x="1923637" y="1841910"/>
          <a:ext cx="7023512" cy="81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Разработать модель базы данных</a:t>
          </a:r>
        </a:p>
      </dsp:txBody>
      <dsp:txXfrm>
        <a:off x="1923637" y="1841910"/>
        <a:ext cx="7023512" cy="817845"/>
      </dsp:txXfrm>
    </dsp:sp>
    <dsp:sp modelId="{510EEEB4-40A4-456D-80BD-9528CDAF1741}">
      <dsp:nvSpPr>
        <dsp:cNvPr id="0" name=""/>
        <dsp:cNvSpPr/>
      </dsp:nvSpPr>
      <dsp:spPr>
        <a:xfrm>
          <a:off x="1789430" y="2659756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73535-E5BA-408E-B502-C56F9B80CAB8}">
      <dsp:nvSpPr>
        <dsp:cNvPr id="0" name=""/>
        <dsp:cNvSpPr/>
      </dsp:nvSpPr>
      <dsp:spPr>
        <a:xfrm>
          <a:off x="0" y="2701527"/>
          <a:ext cx="89471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61B1C-1289-4290-BDF4-3CBE01E5DDAB}">
      <dsp:nvSpPr>
        <dsp:cNvPr id="0" name=""/>
        <dsp:cNvSpPr/>
      </dsp:nvSpPr>
      <dsp:spPr>
        <a:xfrm>
          <a:off x="0" y="2701527"/>
          <a:ext cx="1789430" cy="90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4</a:t>
          </a:r>
        </a:p>
      </dsp:txBody>
      <dsp:txXfrm>
        <a:off x="0" y="2701527"/>
        <a:ext cx="1789430" cy="900509"/>
      </dsp:txXfrm>
    </dsp:sp>
    <dsp:sp modelId="{FC6E9D14-09F5-4754-A8CB-97C2F46218EC}">
      <dsp:nvSpPr>
        <dsp:cNvPr id="0" name=""/>
        <dsp:cNvSpPr/>
      </dsp:nvSpPr>
      <dsp:spPr>
        <a:xfrm>
          <a:off x="1923637" y="2742420"/>
          <a:ext cx="7023512" cy="81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Разработать программный модуль для автоматизации процесса регистрации ТС</a:t>
          </a:r>
        </a:p>
      </dsp:txBody>
      <dsp:txXfrm>
        <a:off x="1923637" y="2742420"/>
        <a:ext cx="7023512" cy="817845"/>
      </dsp:txXfrm>
    </dsp:sp>
    <dsp:sp modelId="{1F486027-2B84-4E38-8174-0C82049604E8}">
      <dsp:nvSpPr>
        <dsp:cNvPr id="0" name=""/>
        <dsp:cNvSpPr/>
      </dsp:nvSpPr>
      <dsp:spPr>
        <a:xfrm>
          <a:off x="1789430" y="3560265"/>
          <a:ext cx="7157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02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1846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8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6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9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1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3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3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1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2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29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B3D147-F4BF-4A6D-AE6C-91EBFCB92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48729" cy="3329581"/>
          </a:xfrm>
        </p:spPr>
        <p:txBody>
          <a:bodyPr/>
          <a:lstStyle/>
          <a:p>
            <a:r>
              <a:rPr lang="ru-RU" dirty="0"/>
              <a:t>Презентация к курсовому проекту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41F11C2-E600-412B-AEE2-6108F7C6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448728" cy="1497585"/>
          </a:xfrm>
        </p:spPr>
        <p:txBody>
          <a:bodyPr>
            <a:normAutofit/>
          </a:bodyPr>
          <a:lstStyle/>
          <a:p>
            <a:r>
              <a:rPr lang="ru-RU" dirty="0"/>
              <a:t>На тему «создание базы данных ГИБДД»</a:t>
            </a:r>
          </a:p>
          <a:p>
            <a:pPr algn="r"/>
            <a:r>
              <a:rPr lang="ru-RU" dirty="0"/>
              <a:t>Студента группы ИС/б-33-о</a:t>
            </a:r>
          </a:p>
          <a:p>
            <a:pPr algn="r"/>
            <a:r>
              <a:rPr lang="ru-RU" dirty="0"/>
              <a:t>Марцонь Алексея Дмитриевича</a:t>
            </a:r>
          </a:p>
        </p:txBody>
      </p:sp>
    </p:spTree>
    <p:extLst>
      <p:ext uri="{BB962C8B-B14F-4D97-AF65-F5344CB8AC3E}">
        <p14:creationId xmlns:p14="http://schemas.microsoft.com/office/powerpoint/2010/main" val="322436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C6741D-4A4F-4B27-BB5F-E19F37FE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33E41F2-4FB3-4D92-B6F8-0927862F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ходе работы над курсовым проектом была спроектирована реляционная база данных на тему «Постановка транспортных средств на учет</a:t>
            </a:r>
            <a:r>
              <a:rPr lang="it-IT" dirty="0"/>
              <a:t>»</a:t>
            </a:r>
            <a:r>
              <a:rPr lang="ru-RU" dirty="0"/>
              <a:t>. На языке </a:t>
            </a:r>
            <a:r>
              <a:rPr lang="en-US" dirty="0"/>
              <a:t>C</a:t>
            </a:r>
            <a:r>
              <a:rPr lang="ru-RU" dirty="0"/>
              <a:t># было написано десктоп-приложение, реализующее обращение к БД. Также был разработан удобный и наглядный интерфейс для работы с БД. Кроме того, была обеспечена защита БД.</a:t>
            </a:r>
          </a:p>
          <a:p>
            <a:pPr algn="just"/>
            <a:r>
              <a:rPr lang="ru-RU" dirty="0"/>
              <a:t>Для выбранной предметной области была проведена нормализация, которая позволяет решить проблемы рационального выбора вариантов схем отношений из возможного множества альтернативных решения. В данной курсовой работе, модель базы данных была приведена к 3 нормальной форме. </a:t>
            </a:r>
          </a:p>
        </p:txBody>
      </p:sp>
    </p:spTree>
    <p:extLst>
      <p:ext uri="{BB962C8B-B14F-4D97-AF65-F5344CB8AC3E}">
        <p14:creationId xmlns:p14="http://schemas.microsoft.com/office/powerpoint/2010/main" val="11328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C248A39-7ABD-4193-B193-9B100D5F7A0C}"/>
              </a:ext>
            </a:extLst>
          </p:cNvPr>
          <p:cNvSpPr/>
          <p:nvPr/>
        </p:nvSpPr>
        <p:spPr>
          <a:xfrm>
            <a:off x="2910113" y="505877"/>
            <a:ext cx="63717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dirty="0"/>
              <a:t>Спасибо за внимание !</a:t>
            </a:r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xmlns="" id="{9C8D896C-B4E1-4E37-805C-56C9F9E69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32" y="2905711"/>
            <a:ext cx="6106054" cy="34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CE4241-14B1-4A7D-AD15-51D55E20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2CA09A-013B-47F8-BEAE-53D37928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Целью данной курсовой работы является проектирование базы данных «Постановка тс на учет», которая поможет эффективнее вести учет транспортных средств и поможет автоматизировать действия сотрудников ГИБДД.</a:t>
            </a:r>
          </a:p>
          <a:p>
            <a:pPr algn="just"/>
            <a:r>
              <a:rPr lang="ru-RU" sz="2400" dirty="0"/>
              <a:t>Описываемая база данных является классическим примером реляционной базы данных. В ней учитывается информация об автомобилях, владельцев авто, штрафах и ПТС.</a:t>
            </a:r>
          </a:p>
        </p:txBody>
      </p:sp>
    </p:spTree>
    <p:extLst>
      <p:ext uri="{BB962C8B-B14F-4D97-AF65-F5344CB8AC3E}">
        <p14:creationId xmlns:p14="http://schemas.microsoft.com/office/powerpoint/2010/main" val="331593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CCEE1D-5DF6-4726-8BA3-DCE568CA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731EEB-52EA-4352-B1D2-830F35C96CA0}"/>
              </a:ext>
            </a:extLst>
          </p:cNvPr>
          <p:cNvSpPr txBox="1"/>
          <p:nvPr/>
        </p:nvSpPr>
        <p:spPr>
          <a:xfrm>
            <a:off x="1103312" y="1499305"/>
            <a:ext cx="6075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>
                <a:solidFill>
                  <a:schemeClr val="accent1"/>
                </a:solidFill>
              </a:rPr>
              <a:t>Для достижения цели в ходе проектирования </a:t>
            </a:r>
          </a:p>
          <a:p>
            <a:pPr algn="just"/>
            <a:r>
              <a:rPr lang="ru-RU" sz="2000" dirty="0">
                <a:solidFill>
                  <a:schemeClr val="accent1"/>
                </a:solidFill>
              </a:rPr>
              <a:t>должны быть выполнены следующие задачи</a:t>
            </a:r>
          </a:p>
        </p:txBody>
      </p:sp>
      <p:graphicFrame>
        <p:nvGraphicFramePr>
          <p:cNvPr id="6" name="Объект 8">
            <a:extLst>
              <a:ext uri="{FF2B5EF4-FFF2-40B4-BE49-F238E27FC236}">
                <a16:creationId xmlns:a16="http://schemas.microsoft.com/office/drawing/2014/main" xmlns="" id="{E58777F7-0F8A-48AD-A919-2E27679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996059"/>
              </p:ext>
            </p:extLst>
          </p:nvPr>
        </p:nvGraphicFramePr>
        <p:xfrm>
          <a:off x="1103313" y="2646363"/>
          <a:ext cx="8947150" cy="360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0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077580-4F3B-4C05-85DF-D2453C61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и область применения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36A73A-B7DA-422C-9C4C-FE04C512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/>
              <a:t>Описываемая программа призвана существенно оптимизировать работу сотрудников ГИБДД, а также процесс постановки транспортного средства на учет владельцу.</a:t>
            </a:r>
          </a:p>
          <a:p>
            <a:pPr algn="just"/>
            <a:r>
              <a:rPr lang="ru-RU" sz="2400" dirty="0"/>
              <a:t>База данных была разработана с использованием языка </a:t>
            </a:r>
            <a:r>
              <a:rPr lang="en-US" sz="2400" dirty="0"/>
              <a:t>SQL</a:t>
            </a:r>
            <a:r>
              <a:rPr lang="ru-RU" sz="2400" dirty="0"/>
              <a:t>, а значит может быть развернута практически на любом компьютере.</a:t>
            </a:r>
          </a:p>
          <a:p>
            <a:pPr algn="just"/>
            <a:r>
              <a:rPr lang="ru-RU" sz="2400" dirty="0"/>
              <a:t>Приложение для персонального компьютера было разработано с использованием операционной системы </a:t>
            </a:r>
            <a:r>
              <a:rPr lang="en-US" sz="2400" dirty="0"/>
              <a:t>Windows 10</a:t>
            </a:r>
            <a:r>
              <a:rPr lang="ru-RU" sz="2400" dirty="0"/>
              <a:t>, однако может использоваться и в более ранних версиях этой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95445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909BEB-D2C2-4C03-9703-8F5F7871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аспекты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C64FC0-BA4A-48D3-B84C-A74C099C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559550" cy="4195481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качестве базы данных была выбрана реляционная модель по следующим причинам: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Отображает информацию в наиболее простой для пользователя форме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Когда необходимо изменить структуру реляционной БД, это, как правило, приводит к минимальным изменениям в прикладных программах.</a:t>
            </a:r>
          </a:p>
        </p:txBody>
      </p:sp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xmlns="" id="{63FD8A15-F866-44F1-9CDD-C52930C8B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833" y="2052918"/>
            <a:ext cx="5633061" cy="422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9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</a:t>
            </a:r>
            <a:r>
              <a:rPr lang="ru-RU" dirty="0" err="1" smtClean="0"/>
              <a:t>бд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34496"/>
            <a:ext cx="6553200" cy="4668803"/>
          </a:xfrm>
        </p:spPr>
      </p:pic>
    </p:spTree>
    <p:extLst>
      <p:ext uri="{BB962C8B-B14F-4D97-AF65-F5344CB8AC3E}">
        <p14:creationId xmlns:p14="http://schemas.microsoft.com/office/powerpoint/2010/main" val="71972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4FB7C1-F2E4-48AB-869C-8FD9ECC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аспекты клиентского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321F651-0770-4929-8620-F295C0D3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74030" cy="4195481"/>
          </a:xfrm>
        </p:spPr>
        <p:txBody>
          <a:bodyPr/>
          <a:lstStyle/>
          <a:p>
            <a:pPr algn="just"/>
            <a:r>
              <a:rPr lang="ru-RU" dirty="0"/>
              <a:t>В качестве клиентского приложения была выбрана платформа </a:t>
            </a:r>
            <a:r>
              <a:rPr lang="en-US" dirty="0"/>
              <a:t>.NET</a:t>
            </a:r>
            <a:r>
              <a:rPr lang="ru-RU" dirty="0"/>
              <a:t>, т.к. имеет мощнейший функционал создания приложений под </a:t>
            </a:r>
            <a:r>
              <a:rPr lang="en-US" dirty="0"/>
              <a:t>Windows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В данном курсовом проекте были использованы </a:t>
            </a:r>
            <a:r>
              <a:rPr lang="en-US" dirty="0"/>
              <a:t>Windows Forms.</a:t>
            </a:r>
            <a:endParaRPr lang="ru-RU" dirty="0"/>
          </a:p>
        </p:txBody>
      </p:sp>
      <p:pic>
        <p:nvPicPr>
          <p:cNvPr id="2054" name="Picture 6" descr="ÐÐ°ÑÑÐ¸Ð½ÐºÐ¸ Ð¿Ð¾ Ð·Ð°Ð¿ÑÐ¾ÑÑ Winforms logo">
            <a:extLst>
              <a:ext uri="{FF2B5EF4-FFF2-40B4-BE49-F238E27FC236}">
                <a16:creationId xmlns:a16="http://schemas.microsoft.com/office/drawing/2014/main" xmlns="" id="{F527C14D-1F1C-4404-9785-11295D61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2918"/>
            <a:ext cx="5649989" cy="376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9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62" y="1853248"/>
            <a:ext cx="3467100" cy="248194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13" y="2581891"/>
            <a:ext cx="6466879" cy="35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54" y="1655948"/>
            <a:ext cx="3739243" cy="363582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01" y="1655948"/>
            <a:ext cx="3788229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358</Words>
  <Application>Microsoft Macintosh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Презентация к курсовому проекту</vt:lpstr>
      <vt:lpstr>Введение</vt:lpstr>
      <vt:lpstr>Постановка задачи</vt:lpstr>
      <vt:lpstr>Назначение и область применения программы</vt:lpstr>
      <vt:lpstr>Технические аспекты базы данных</vt:lpstr>
      <vt:lpstr>Нормализация бд</vt:lpstr>
      <vt:lpstr>Технические аспекты клиентского приложения</vt:lpstr>
      <vt:lpstr>Интерфейс пользователя</vt:lpstr>
      <vt:lpstr>Интерфейс пользователя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курсовому проекту</dc:title>
  <dc:creator>Aksogen</dc:creator>
  <cp:lastModifiedBy>пользователь Microsoft Office</cp:lastModifiedBy>
  <cp:revision>11</cp:revision>
  <dcterms:created xsi:type="dcterms:W3CDTF">2018-12-20T18:55:51Z</dcterms:created>
  <dcterms:modified xsi:type="dcterms:W3CDTF">2018-12-21T06:37:58Z</dcterms:modified>
</cp:coreProperties>
</file>