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646D-49C4-4F6B-BB3C-040ECE4C01D1}" type="datetimeFigureOut">
              <a:rPr lang="el-GR" smtClean="0"/>
              <a:pPr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8E00-D58F-4480-A2D6-B474DDD3881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Marina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Theodorou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Προβολή στην οθόνη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2" baseType="lpstr">
      <vt:lpstr>Θέμα του Office</vt:lpstr>
      <vt:lpstr>Marina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Marina</dc:title>
  <dc:creator>MARINA</dc:creator>
  <cp:lastModifiedBy>MARINA</cp:lastModifiedBy>
  <cp:revision>2</cp:revision>
  <dcterms:created xsi:type="dcterms:W3CDTF">2016-05-25T09:30:33Z</dcterms:created>
  <dcterms:modified xsi:type="dcterms:W3CDTF">2016-05-25T09:33:02Z</dcterms:modified>
</cp:coreProperties>
</file>