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3.jpg" ContentType="image/png"/>
  <Override PartName="/ppt/media/image6.jpg" ContentType="image/png"/>
  <Override PartName="/ppt/media/image7.jpg" ContentType="image/png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4" r:id="rId6"/>
    <p:sldId id="260" r:id="rId7"/>
    <p:sldId id="265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10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17.05.17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17.05.17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над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17.05.17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17.05.17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17.05.17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17.05.17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17.05.17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 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17.05.17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17.05.17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17.05.17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17.05.17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17.05.17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17.05.17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17.05.17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17.05.17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jp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4" Type="http://schemas.openxmlformats.org/officeDocument/2006/relationships/image" Target="../media/image19.gif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0" y="4230308"/>
            <a:ext cx="7540205" cy="632960"/>
          </a:xfrm>
        </p:spPr>
        <p:txBody>
          <a:bodyPr>
            <a:noAutofit/>
          </a:bodyPr>
          <a:lstStyle/>
          <a:p>
            <a:r>
              <a:rPr lang="ru-RU" sz="4800" dirty="0" smtClean="0"/>
              <a:t>Проект </a:t>
            </a:r>
            <a:r>
              <a:rPr lang="en-US" sz="4800" dirty="0" smtClean="0"/>
              <a:t>“Cars Configurator”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1604" y="4863268"/>
            <a:ext cx="5867400" cy="573741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Команда </a:t>
            </a:r>
            <a:r>
              <a:rPr lang="en-US" sz="2000" dirty="0" err="1" smtClean="0"/>
              <a:t>Kastle</a:t>
            </a:r>
            <a:r>
              <a:rPr lang="en-US" sz="2000" dirty="0" smtClean="0"/>
              <a:t> </a:t>
            </a:r>
            <a:r>
              <a:rPr lang="en-US" sz="2000" dirty="0" err="1" smtClean="0"/>
              <a:t>Inc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08464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Наша команда: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Марина </a:t>
            </a:r>
            <a:r>
              <a:rPr lang="mr-IN" dirty="0" smtClean="0"/>
              <a:t>–</a:t>
            </a:r>
            <a:r>
              <a:rPr lang="ru-RU" dirty="0" smtClean="0"/>
              <a:t> </a:t>
            </a:r>
            <a:r>
              <a:rPr lang="ru-RU" dirty="0" err="1" smtClean="0"/>
              <a:t>Скрам</a:t>
            </a:r>
            <a:r>
              <a:rPr lang="ru-RU" dirty="0" smtClean="0"/>
              <a:t> мастер, </a:t>
            </a:r>
            <a:r>
              <a:rPr lang="en-US" dirty="0" smtClean="0"/>
              <a:t>PHP, JS, AJAX</a:t>
            </a:r>
            <a:r>
              <a:rPr lang="ru-RU" dirty="0" smtClean="0"/>
              <a:t> </a:t>
            </a:r>
          </a:p>
          <a:p>
            <a:r>
              <a:rPr lang="ru-RU" dirty="0" smtClean="0"/>
              <a:t>Станислав -   </a:t>
            </a:r>
            <a:r>
              <a:rPr lang="en-US" dirty="0"/>
              <a:t>PHP, JS, </a:t>
            </a:r>
            <a:r>
              <a:rPr lang="en-US" dirty="0" smtClean="0"/>
              <a:t>AJAX, HTML, CSS, </a:t>
            </a:r>
            <a:r>
              <a:rPr lang="en-US" dirty="0" err="1" smtClean="0"/>
              <a:t>Jquery</a:t>
            </a:r>
            <a:r>
              <a:rPr lang="ru-RU" dirty="0" smtClean="0"/>
              <a:t> </a:t>
            </a:r>
            <a:endParaRPr lang="ru-RU" dirty="0"/>
          </a:p>
          <a:p>
            <a:r>
              <a:rPr lang="ru-RU" dirty="0" smtClean="0"/>
              <a:t>Алексей </a:t>
            </a:r>
            <a:r>
              <a:rPr lang="mr-IN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CSS, HTML</a:t>
            </a:r>
            <a:endParaRPr lang="ru-RU" dirty="0" smtClean="0"/>
          </a:p>
          <a:p>
            <a:r>
              <a:rPr lang="ru-RU" dirty="0" smtClean="0"/>
              <a:t>Вадим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БД</a:t>
            </a:r>
            <a:r>
              <a:rPr lang="ru-RU" dirty="0"/>
              <a:t> </a:t>
            </a:r>
            <a:r>
              <a:rPr lang="ru-RU" dirty="0" smtClean="0"/>
              <a:t>и данные</a:t>
            </a:r>
            <a:endParaRPr lang="en-US" dirty="0"/>
          </a:p>
          <a:p>
            <a:r>
              <a:rPr lang="ru-RU" dirty="0" smtClean="0"/>
              <a:t>Дмитрий </a:t>
            </a:r>
            <a:r>
              <a:rPr lang="mr-IN" dirty="0" smtClean="0"/>
              <a:t>–</a:t>
            </a:r>
            <a:r>
              <a:rPr lang="ru-RU" dirty="0" smtClean="0"/>
              <a:t> БД и данные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4" name="Изображение 3" descr="k2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753" y="3170265"/>
            <a:ext cx="4412852" cy="246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57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использовали?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Изображение 4" descr="Unknown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187" y="2255851"/>
            <a:ext cx="1064723" cy="1504132"/>
          </a:xfrm>
          <a:prstGeom prst="rect">
            <a:avLst/>
          </a:prstGeom>
        </p:spPr>
      </p:pic>
      <p:pic>
        <p:nvPicPr>
          <p:cNvPr id="6" name="Изображение 5" descr="Unknown-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826" y="1949824"/>
            <a:ext cx="1474386" cy="1474386"/>
          </a:xfrm>
          <a:prstGeom prst="rect">
            <a:avLst/>
          </a:prstGeom>
        </p:spPr>
      </p:pic>
      <p:pic>
        <p:nvPicPr>
          <p:cNvPr id="7" name="Изображение 6" descr="Unknown-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659" y="3909787"/>
            <a:ext cx="2335528" cy="1160419"/>
          </a:xfrm>
          <a:prstGeom prst="rect">
            <a:avLst/>
          </a:prstGeom>
        </p:spPr>
      </p:pic>
      <p:pic>
        <p:nvPicPr>
          <p:cNvPr id="8" name="Изображение 7" descr="Unknown-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885" y="3909787"/>
            <a:ext cx="1746696" cy="1867435"/>
          </a:xfrm>
          <a:prstGeom prst="rect">
            <a:avLst/>
          </a:prstGeom>
        </p:spPr>
      </p:pic>
      <p:pic>
        <p:nvPicPr>
          <p:cNvPr id="9" name="Изображение 8" descr="Unknow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187" y="4103687"/>
            <a:ext cx="1523731" cy="1523731"/>
          </a:xfrm>
          <a:prstGeom prst="rect">
            <a:avLst/>
          </a:prstGeom>
        </p:spPr>
      </p:pic>
      <p:pic>
        <p:nvPicPr>
          <p:cNvPr id="10" name="Изображение 9" descr="Unknown22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186" y="2508842"/>
            <a:ext cx="2004473" cy="108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9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араметры конфигурации: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i="1" dirty="0" smtClean="0">
                <a:latin typeface="Arial"/>
                <a:cs typeface="Arial"/>
              </a:rPr>
              <a:t>- Марку автомобиля</a:t>
            </a:r>
            <a:br>
              <a:rPr lang="ru-RU" sz="2800" i="1" dirty="0" smtClean="0">
                <a:latin typeface="Arial"/>
                <a:cs typeface="Arial"/>
              </a:rPr>
            </a:br>
            <a:r>
              <a:rPr lang="ru-RU" sz="2800" i="1" dirty="0" smtClean="0">
                <a:latin typeface="Arial"/>
                <a:cs typeface="Arial"/>
              </a:rPr>
              <a:t>- Модель автомобиля</a:t>
            </a:r>
            <a:br>
              <a:rPr lang="ru-RU" sz="2800" i="1" dirty="0" smtClean="0">
                <a:latin typeface="Arial"/>
                <a:cs typeface="Arial"/>
              </a:rPr>
            </a:br>
            <a:r>
              <a:rPr lang="ru-RU" sz="2800" i="1" dirty="0" smtClean="0">
                <a:latin typeface="Arial"/>
                <a:cs typeface="Arial"/>
              </a:rPr>
              <a:t>- Кузов</a:t>
            </a:r>
            <a:br>
              <a:rPr lang="ru-RU" sz="2800" i="1" dirty="0" smtClean="0">
                <a:latin typeface="Arial"/>
                <a:cs typeface="Arial"/>
              </a:rPr>
            </a:br>
            <a:r>
              <a:rPr lang="ru-RU" sz="2800" i="1" dirty="0" smtClean="0">
                <a:latin typeface="Arial"/>
                <a:cs typeface="Arial"/>
              </a:rPr>
              <a:t>- Цвет</a:t>
            </a:r>
            <a:br>
              <a:rPr lang="ru-RU" sz="2800" i="1" dirty="0" smtClean="0">
                <a:latin typeface="Arial"/>
                <a:cs typeface="Arial"/>
              </a:rPr>
            </a:br>
            <a:r>
              <a:rPr lang="ru-RU" sz="2800" i="1" dirty="0" smtClean="0">
                <a:latin typeface="Arial"/>
                <a:cs typeface="Arial"/>
              </a:rPr>
              <a:t>- Размер дисков</a:t>
            </a:r>
            <a:br>
              <a:rPr lang="ru-RU" sz="2800" i="1" dirty="0" smtClean="0">
                <a:latin typeface="Arial"/>
                <a:cs typeface="Arial"/>
              </a:rPr>
            </a:br>
            <a:r>
              <a:rPr lang="ru-RU" sz="2800" i="1" dirty="0" smtClean="0">
                <a:latin typeface="Arial"/>
                <a:cs typeface="Arial"/>
              </a:rPr>
              <a:t>- Мотор</a:t>
            </a:r>
            <a:br>
              <a:rPr lang="ru-RU" sz="2800" i="1" dirty="0" smtClean="0">
                <a:latin typeface="Arial"/>
                <a:cs typeface="Arial"/>
              </a:rPr>
            </a:br>
            <a:r>
              <a:rPr lang="ru-RU" sz="2800" i="1" dirty="0" smtClean="0">
                <a:latin typeface="Arial"/>
                <a:cs typeface="Arial"/>
              </a:rPr>
              <a:t> - Трансмиссия</a:t>
            </a:r>
          </a:p>
        </p:txBody>
      </p:sp>
    </p:spTree>
    <p:extLst>
      <p:ext uri="{BB962C8B-B14F-4D97-AF65-F5344CB8AC3E}">
        <p14:creationId xmlns:p14="http://schemas.microsoft.com/office/powerpoint/2010/main" val="2201923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i="1" dirty="0" smtClean="0"/>
              <a:t>Конфигуратор автомобилей</a:t>
            </a:r>
            <a:endParaRPr lang="ru-RU" i="1" dirty="0"/>
          </a:p>
        </p:txBody>
      </p:sp>
      <p:pic>
        <p:nvPicPr>
          <p:cNvPr id="7" name="Содержимое 6" descr="Снимок экрана 2017-05-17 в 16.25.58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92" b="-36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1402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Откуда идея?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Хобби</a:t>
            </a:r>
          </a:p>
          <a:p>
            <a:r>
              <a:rPr lang="ru-RU" dirty="0" err="1" smtClean="0"/>
              <a:t>Мультиконфигуратор</a:t>
            </a:r>
            <a:endParaRPr lang="ru-RU" dirty="0" smtClean="0"/>
          </a:p>
          <a:p>
            <a:r>
              <a:rPr lang="ru-RU" dirty="0" smtClean="0"/>
              <a:t>Новые технологии</a:t>
            </a:r>
            <a:endParaRPr lang="ru-RU" dirty="0"/>
          </a:p>
        </p:txBody>
      </p:sp>
      <p:pic>
        <p:nvPicPr>
          <p:cNvPr id="4" name="Изображение 3" descr="22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382" y="2301443"/>
            <a:ext cx="3251200" cy="2501900"/>
          </a:xfrm>
          <a:prstGeom prst="rect">
            <a:avLst/>
          </a:prstGeom>
        </p:spPr>
      </p:pic>
      <p:pic>
        <p:nvPicPr>
          <p:cNvPr id="5" name="Изображение 4" descr="8693348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5" y="4246825"/>
            <a:ext cx="3924108" cy="187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57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команды:</a:t>
            </a:r>
            <a:endParaRPr lang="ru-RU" dirty="0"/>
          </a:p>
        </p:txBody>
      </p:sp>
      <p:pic>
        <p:nvPicPr>
          <p:cNvPr id="5" name="Содержимое 4" descr="git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623" r="-44623"/>
          <a:stretch>
            <a:fillRect/>
          </a:stretch>
        </p:blipFill>
        <p:spPr>
          <a:xfrm>
            <a:off x="953958" y="2129634"/>
            <a:ext cx="1993155" cy="1210746"/>
          </a:xfrm>
        </p:spPr>
      </p:pic>
      <p:pic>
        <p:nvPicPr>
          <p:cNvPr id="6" name="Изображение 5" descr="github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724" y="3340380"/>
            <a:ext cx="2966408" cy="986331"/>
          </a:xfrm>
          <a:prstGeom prst="rect">
            <a:avLst/>
          </a:prstGeom>
        </p:spPr>
      </p:pic>
      <p:pic>
        <p:nvPicPr>
          <p:cNvPr id="7" name="Изображение 6" descr="trello-logo-blu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4464026"/>
            <a:ext cx="3480197" cy="1069620"/>
          </a:xfrm>
          <a:prstGeom prst="rect">
            <a:avLst/>
          </a:prstGeom>
        </p:spPr>
      </p:pic>
      <p:pic>
        <p:nvPicPr>
          <p:cNvPr id="8" name="Изображение 7" descr="Unk3now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202" y="1896329"/>
            <a:ext cx="1264241" cy="1264241"/>
          </a:xfrm>
          <a:prstGeom prst="rect">
            <a:avLst/>
          </a:prstGeom>
        </p:spPr>
      </p:pic>
      <p:pic>
        <p:nvPicPr>
          <p:cNvPr id="9" name="Изображение 8" descr="Unknow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471" y="4142506"/>
            <a:ext cx="1512306" cy="151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83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находится наш сайт?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/>
              <a:t>        </a:t>
            </a:r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endParaRPr lang="en-US" sz="2400" b="1" dirty="0" smtClean="0"/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2400" b="1" dirty="0" smtClean="0"/>
              <a:t>									</a:t>
            </a:r>
          </a:p>
          <a:p>
            <a:pPr marL="0" indent="0" algn="ctr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										</a:t>
            </a:r>
            <a:r>
              <a:rPr lang="en-US" sz="2800" b="1" u="sng" dirty="0" err="1" smtClean="0"/>
              <a:t>www.unrealcss.ru</a:t>
            </a:r>
            <a:endParaRPr lang="ru-RU" sz="2800" b="1" u="sng" dirty="0"/>
          </a:p>
        </p:txBody>
      </p:sp>
      <p:pic>
        <p:nvPicPr>
          <p:cNvPr id="4" name="Изображение 3" descr="Снимок экрана 2017-05-17 в 17.38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703" y="1949824"/>
            <a:ext cx="2819400" cy="2628900"/>
          </a:xfrm>
          <a:prstGeom prst="rect">
            <a:avLst/>
          </a:prstGeom>
        </p:spPr>
      </p:pic>
      <p:pic>
        <p:nvPicPr>
          <p:cNvPr id="5" name="Изображение 4" descr="apach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89" y="2079711"/>
            <a:ext cx="3077627" cy="1426900"/>
          </a:xfrm>
          <a:prstGeom prst="rect">
            <a:avLst/>
          </a:prstGeom>
        </p:spPr>
      </p:pic>
      <p:pic>
        <p:nvPicPr>
          <p:cNvPr id="6" name="Изображение 5" descr="apex_server8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10" y="3438746"/>
            <a:ext cx="1957106" cy="2739948"/>
          </a:xfrm>
          <a:prstGeom prst="rect">
            <a:avLst/>
          </a:prstGeom>
        </p:spPr>
      </p:pic>
      <p:pic>
        <p:nvPicPr>
          <p:cNvPr id="7" name="Изображение 6" descr="m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787" y="3271890"/>
            <a:ext cx="1849117" cy="954192"/>
          </a:xfrm>
          <a:prstGeom prst="rect">
            <a:avLst/>
          </a:prstGeom>
        </p:spPr>
      </p:pic>
      <p:pic>
        <p:nvPicPr>
          <p:cNvPr id="8" name="Изображение 7" descr="Снимок экрана 2017-05-17 в 17.42.4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514" y="4912399"/>
            <a:ext cx="1178095" cy="126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25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Опыт в работе в команде</a:t>
            </a:r>
          </a:p>
          <a:p>
            <a:r>
              <a:rPr lang="ru-RU" dirty="0" smtClean="0"/>
              <a:t>Опыт администрирования и создание своего сервера </a:t>
            </a:r>
          </a:p>
          <a:p>
            <a:r>
              <a:rPr lang="ru-RU" dirty="0" smtClean="0"/>
              <a:t>Новые знания</a:t>
            </a:r>
          </a:p>
          <a:p>
            <a:r>
              <a:rPr lang="ru-RU" dirty="0"/>
              <a:t>У нас получилось :)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Изображение 3" descr="start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907" y="3493914"/>
            <a:ext cx="4225692" cy="24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70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иксель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Пиксель.thmx</Template>
  <TotalTime>306</TotalTime>
  <Words>96</Words>
  <Application>Microsoft Macintosh PowerPoint</Application>
  <PresentationFormat>Экран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Пиксель</vt:lpstr>
      <vt:lpstr>Проект “Cars Configurator”</vt:lpstr>
      <vt:lpstr>Наша команда:</vt:lpstr>
      <vt:lpstr>Что использовали?</vt:lpstr>
      <vt:lpstr>Параметры конфигурации:</vt:lpstr>
      <vt:lpstr>Конфигуратор автомобилей</vt:lpstr>
      <vt:lpstr>Откуда идея?</vt:lpstr>
      <vt:lpstr>Взаимодействие команды:</vt:lpstr>
      <vt:lpstr>Где находится наш сайт?</vt:lpstr>
      <vt:lpstr>Итоги: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“Cars Configurators”</dc:title>
  <dc:creator>Стас Гордынец</dc:creator>
  <cp:lastModifiedBy>Стас Гордынец</cp:lastModifiedBy>
  <cp:revision>18</cp:revision>
  <dcterms:created xsi:type="dcterms:W3CDTF">2017-05-17T09:50:02Z</dcterms:created>
  <dcterms:modified xsi:type="dcterms:W3CDTF">2017-05-17T14:57:01Z</dcterms:modified>
</cp:coreProperties>
</file>