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5763d82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5763d82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55763d82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55763d82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55763d82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55763d82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55763d82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55763d82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55763d82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55763d82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55763d82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55763d82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55763d82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55763d82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55763d82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55763d82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Охрана труда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системы выполнила: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студентка 1 курса ИВТ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Васильева Марина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345"/>
            <a:ext cx="9144000" cy="429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275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главной странице можно заметить основные вкладки сайта, также важную и актуальную на сегодня информацию. Также отмечу наличие на сайте Онлайн-помощника, который сможет вас проконсультировать по волнующим вопросам.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3127500" y="102435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44" y="2338875"/>
            <a:ext cx="7582517" cy="24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4">
            <a:alphaModFix/>
          </a:blip>
          <a:srcRect b="29174" l="4657" r="4201" t="30434"/>
          <a:stretch/>
        </p:blipFill>
        <p:spPr>
          <a:xfrm>
            <a:off x="6680000" y="598575"/>
            <a:ext cx="2135875" cy="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Вкладка - Правовая база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915375" y="1307675"/>
            <a:ext cx="74190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данном разделе указаны различные статьи, приказы, постановления и раздел из трудового кодекса, связанные именно с охраной труда.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76" y="2186322"/>
            <a:ext cx="6916100" cy="28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800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Вкладка - Шаблоны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1730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данном разделе имеются различные шаблоны всевозможных заявлений, постановлений и приказов даже с комментариями.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2199900"/>
            <a:ext cx="7030500" cy="2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Вкладки - Справочники, Журналы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597875"/>
            <a:ext cx="358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Названия данных разделов говорят сами за себя. Здесь можно посмотреть 1901 справочную таблицу или почитать полезный тематический журнал. Для удобства присутствует кнопка “Мобильное чтение”.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125" y="3317475"/>
            <a:ext cx="5689574" cy="15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627" y="1227214"/>
            <a:ext cx="4021073" cy="15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800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Вкладка - Видео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2929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Здесь можно найти обучающие видео-уроки. Можно заметить, что сервис постоянно обновляется, поэтому новые видео появляются, как минимум, раз в неделю.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88" y="2363725"/>
            <a:ext cx="6681224" cy="2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800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Вкладка - Сервисы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183925" y="1434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данном разделе имеются дополнительные функции сайта, различные калькуляторы, тесты, планировщики. 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450" y="2082775"/>
            <a:ext cx="7133451" cy="311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16212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прочтение, надеюсь, что было полезно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