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65" r:id="rId3"/>
    <p:sldId id="257" r:id="rId4"/>
    <p:sldId id="258" r:id="rId5"/>
    <p:sldId id="259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01" y="-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F7303-FC21-4EA2-A4D3-138C84701A4F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71E41-625D-4886-9304-EE30380C19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3662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71E41-625D-4886-9304-EE30380C19D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751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771E41-625D-4886-9304-EE30380C19D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751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6C097-B293-47B8-8B57-227B7D3E6F78}" type="datetime1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5694-55DF-4F77-B317-ADE63A5AE90B}" type="datetime1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171B2-D098-446A-BC9C-D106F507F64B}" type="datetime1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DA8C4-33A5-4A6D-9131-59C677514593}" type="datetime1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D0F0-F467-47E0-A37B-0A23A2BA2F03}" type="datetime1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3B12B-20D4-4594-B250-1DCB9188C6BF}" type="datetime1">
              <a:rPr lang="ru-RU" smtClean="0"/>
              <a:t>24.05.2025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E7E7C-CAB6-412E-82F0-EDFEE4A6995E}" type="datetime1">
              <a:rPr lang="ru-RU" smtClean="0"/>
              <a:t>24.05.2025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D4CB-E247-43C1-84D4-0DB0A4824A39}" type="datetime1">
              <a:rPr lang="ru-RU" smtClean="0"/>
              <a:t>24.05.2025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6EFD1-8095-42BE-BFBF-98E64B9CEA06}" type="datetime1">
              <a:rPr lang="ru-RU" smtClean="0"/>
              <a:t>24.05.2025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4919C-8DCF-49DC-9AFD-519B3972FAA9}" type="datetime1">
              <a:rPr lang="ru-RU" smtClean="0"/>
              <a:t>24.05.2025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B2AC0-1C28-47FF-A197-CE0A65B065A1}" type="datetime1">
              <a:rPr lang="ru-RU" smtClean="0"/>
              <a:t>24.05.2025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2E4C9-D38D-47CD-B1CC-9F2D71DB6803}" type="datetime1">
              <a:rPr lang="ru-RU" smtClean="0"/>
              <a:t>24.05.2025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177281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Распознавание жестов при управлении презентацией на основе компьютерного зрения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16824" cy="2711152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Выполнила: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студент 4 курса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09.03.01 Информатика и вычислительная техника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Технологии разработки программного  обеспечения</a:t>
            </a:r>
          </a:p>
          <a:p>
            <a:pPr algn="r"/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Васильева </a:t>
            </a:r>
            <a:r>
              <a:rPr lang="ru-RU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Марина Андреевна</a:t>
            </a:r>
          </a:p>
          <a:p>
            <a:pPr algn="r"/>
            <a:r>
              <a:rPr lang="ru-RU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Руководитель:</a:t>
            </a:r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кандидат физико-математических наук, 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доцент кафедры </a:t>
            </a:r>
            <a:r>
              <a:rPr lang="ru-RU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ИТиЭО</a:t>
            </a:r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/>
            <a:r>
              <a:rPr lang="ru-RU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Власов Дмитрий Викторович</a:t>
            </a:r>
          </a:p>
          <a:p>
            <a:endParaRPr lang="ru-RU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21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Актуальность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Управление презентацией с помощью жестов и голоса упрощает процесс выступления, делает его динамичнее и удобнее. Это особенно важно при отсутствии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кликера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или необходимости свободных рук. Использование доступных инструментов позволяют реализовать такую систему без сложного и дорогостоящего оборудования. В рамках дипломной работы создано решение, повышающее интерактивность и снижающее технические сложности при работе с презентациями.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latin typeface="Times New Roman" pitchFamily="18" charset="0"/>
                <a:cs typeface="Times New Roman" pitchFamily="18" charset="0"/>
              </a:rPr>
              <a:t>2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0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Объект и предмет исследования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Объект исследования – процесс управления презентацией с использованием жестов.</a:t>
            </a:r>
          </a:p>
          <a:p>
            <a:pPr marL="0" indent="0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Предмет исследования – разработка программы на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с применением библиотек компьютерного зрения (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MediaPipe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 для распознавания жестов и управления слайдами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>
                <a:latin typeface="Times New Roman" pitchFamily="18" charset="0"/>
                <a:cs typeface="Times New Roman" pitchFamily="18" charset="0"/>
              </a:rPr>
              <a:t>3</a:t>
            </a:fld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44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Цель исследования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Создание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программного обеспечения, позволяющего управлять презентацией с помощью жестов, что повысит удобство и интерактивность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выступлений.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Задачи исследования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изучение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научной литературы, статьей и существующих решений в области распознавания жестов;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осуществление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отбора инструментов для реализации проекта;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проектирование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архитектуры программы;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реализация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прототипа с графическим интерфейсом.</a:t>
            </a: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1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Инструменты и технологии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 время работы над выпускной квалификационной работы были проанализированы различные библиотеки для реализации программного продукта. В результате выбор был остановлен на:</a:t>
            </a:r>
          </a:p>
          <a:p>
            <a:pPr algn="just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Высокоуровневый язык программирования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Python; 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MediaPipe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от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Google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OpenCV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PyAutoGUI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+ pywin32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Tkinter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897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Итоговый результат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93183"/>
            <a:ext cx="4400228" cy="4034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525230"/>
            <a:ext cx="2952328" cy="1826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52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780928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Демонстрация работы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продукта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84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247</Words>
  <Application>Microsoft Office PowerPoint</Application>
  <PresentationFormat>Экран (4:3)</PresentationFormat>
  <Paragraphs>39</Paragraphs>
  <Slides>8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Распознавание жестов при управлении презентацией на основе компьютерного зрения</vt:lpstr>
      <vt:lpstr>Актуальность</vt:lpstr>
      <vt:lpstr>Объект и предмет исследования</vt:lpstr>
      <vt:lpstr>Цель исследования</vt:lpstr>
      <vt:lpstr>Задачи исследования</vt:lpstr>
      <vt:lpstr>Инструменты и технологии</vt:lpstr>
      <vt:lpstr>Итоговый результат</vt:lpstr>
      <vt:lpstr>Демонстрация работы продукта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Распознавание жестов при управлении презентацией на основе компьютерного зрения</dc:title>
  <dc:creator>Marinett Wayne</dc:creator>
  <cp:lastModifiedBy>Marinett Wayne</cp:lastModifiedBy>
  <cp:revision>6</cp:revision>
  <dcterms:created xsi:type="dcterms:W3CDTF">2025-05-22T18:56:42Z</dcterms:created>
  <dcterms:modified xsi:type="dcterms:W3CDTF">2025-05-24T18:14:37Z</dcterms:modified>
</cp:coreProperties>
</file>