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C8360-795F-47FA-9AC8-41984A6F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BE8739-A3D7-449E-9521-7F890790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9D9848-5F0E-4CDA-BBC2-0161BFCB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B1-7453-4271-A017-80E0419052AD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049605-A531-4A8F-827A-FCA94F3C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69F43-019B-4441-8EE9-58261539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A897-72DB-46A0-A378-31E3559F7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87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4A966-C9D6-4AE7-B822-C6CD3CA3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7D1C92-13FB-48A2-8660-D9231DA6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B60143-0B74-4B21-917C-84D792CC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B1-7453-4271-A017-80E0419052AD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80BDC-9BE0-4DBC-A35C-2E5D5F7E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5CE34-920E-434E-BCF0-5A6209B3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A897-72DB-46A0-A378-31E3559F7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7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3C0222-8414-4B62-9DDC-8188AF886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5864DD-2AF1-497E-94B4-F4DEC0D24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EB3B87-CCCA-4A80-90C7-F09AC827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B1-7453-4271-A017-80E0419052AD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AC8271-069D-415E-938B-BFAC4346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79160-7450-41BB-9712-CA62592C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A897-72DB-46A0-A378-31E3559F7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87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3D585-CB84-4068-B490-0A4A0E24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8718E-14AB-4F23-89E1-C9F13F3D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3E1FB-6BAC-44BF-9EE9-C1589333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B1-7453-4271-A017-80E0419052AD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4AC58-139F-4B5F-B66C-22C03833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9A6E76-0648-4074-8D2B-061D629D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A897-72DB-46A0-A378-31E3559F7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54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773BF-0E5A-43CA-BD76-BDBECC19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665E30-7E5F-4D20-ADDB-C03F0108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1AEBA-6A54-45DB-9843-8FA79CDD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B1-7453-4271-A017-80E0419052AD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1EF3C4-958D-4FE4-B321-8DE956D9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9C8F42-95C0-460B-B306-16505645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A897-72DB-46A0-A378-31E3559F7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40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31C46-CB6E-4B79-B17D-77D65123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280EF-6FBD-471E-A61B-FEB6AEB2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116BCA-ED93-4AD4-A9CC-0A653EE1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4489DC-3667-42DB-9890-10C6E97F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B1-7453-4271-A017-80E0419052AD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1F6B67-570B-4AFC-A0F5-7817C6C6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E5EBB8-0AF2-422E-A015-D1D56C2C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A897-72DB-46A0-A378-31E3559F7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09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6319B-1996-4DCB-8ED9-4236CC8D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CE888C-EAB3-43C5-9E35-A2233700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0B44BE-E9B4-4F1C-B638-B511B438E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047FEF-D10C-42CB-9330-B6F5A3D17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B14AD8-BD63-4F20-9014-84F4DA5C3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F8F03D-B98C-4E90-838F-24527148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B1-7453-4271-A017-80E0419052AD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646368-4A1A-4D1B-9BF3-7A59BB6E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C28B51-C9FA-4FB9-8439-D711B778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A897-72DB-46A0-A378-31E3559F7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32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5A931-F0F0-4050-AC66-EC4EF35B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E1496C-682B-4AB6-B2D8-98527427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B1-7453-4271-A017-80E0419052AD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B9E7EC-4A9E-486F-A759-0C1EDDD8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207C20-306C-47E8-B625-A7AB27C0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A897-72DB-46A0-A378-31E3559F7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53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164091-2EB9-4D14-8186-BBEA1350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B1-7453-4271-A017-80E0419052AD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CF9D3E-EFFC-40E5-9FF8-7AC7F788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F096CA-5E41-43C9-8799-204628A2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A897-72DB-46A0-A378-31E3559F7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92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6A1FD-B776-4AA1-84A6-4C3BFE4E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5C7BB-86EF-47E8-862E-509BFE69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C1A703-D673-487E-9A58-EF25524D1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D4342-4EA4-445C-9C75-F9C8CEA6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B1-7453-4271-A017-80E0419052AD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34FC34-E210-4E17-B98F-D851DBAB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625EEE-8D19-4C4B-B7B9-8DF1F9E6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A897-72DB-46A0-A378-31E3559F7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92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E4411-5FE5-4759-A0EF-DE1A1978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A6876-0C05-42CF-BE54-9FC6292C4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211A71-6708-41B9-B50C-A8887C777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169EDE-9FDA-4488-8C3F-2DE798D7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B1-7453-4271-A017-80E0419052AD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B3223C-C627-4F83-A121-97B85566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C3253-BBA3-4527-8D74-67AD5646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A897-72DB-46A0-A378-31E3559F7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8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02B7B8-E3F2-400C-AF72-72B589F9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CF9490-5281-4AAB-99A4-22E792EA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6318E1-6C9B-4237-A401-15415352E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EB1-7453-4271-A017-80E0419052AD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3E1722-90B4-4EFB-A164-F77204387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DE0F1-C8EE-41E8-9727-9D0CC3A72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A897-72DB-46A0-A378-31E3559F7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34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26D5E7E-91F5-4B32-A896-5F4669D648C0}"/>
              </a:ext>
            </a:extLst>
          </p:cNvPr>
          <p:cNvSpPr txBox="1"/>
          <p:nvPr/>
        </p:nvSpPr>
        <p:spPr>
          <a:xfrm>
            <a:off x="4784035" y="556591"/>
            <a:ext cx="23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Cadastro.html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2945A4-ECE9-4A0B-B1D1-FED6F2428526}"/>
              </a:ext>
            </a:extLst>
          </p:cNvPr>
          <p:cNvSpPr/>
          <p:nvPr/>
        </p:nvSpPr>
        <p:spPr>
          <a:xfrm>
            <a:off x="1842052" y="1470991"/>
            <a:ext cx="8136835" cy="458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47D2D3-9968-46C0-A8BB-4E78F94EAE13}"/>
              </a:ext>
            </a:extLst>
          </p:cNvPr>
          <p:cNvSpPr txBox="1"/>
          <p:nvPr/>
        </p:nvSpPr>
        <p:spPr>
          <a:xfrm>
            <a:off x="4598504" y="1774062"/>
            <a:ext cx="2213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65F0BA-CE85-4560-8B64-8347EBBA24CA}"/>
              </a:ext>
            </a:extLst>
          </p:cNvPr>
          <p:cNvSpPr txBox="1"/>
          <p:nvPr/>
        </p:nvSpPr>
        <p:spPr>
          <a:xfrm>
            <a:off x="4611756" y="3442252"/>
            <a:ext cx="2213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53CCE38-E79C-4D0A-B5E8-6EE2ADBE2697}"/>
              </a:ext>
            </a:extLst>
          </p:cNvPr>
          <p:cNvSpPr txBox="1"/>
          <p:nvPr/>
        </p:nvSpPr>
        <p:spPr>
          <a:xfrm>
            <a:off x="7126357" y="3429000"/>
            <a:ext cx="2213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senha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154E4-684A-4B5E-9838-D3F4AB33FC3B}"/>
              </a:ext>
            </a:extLst>
          </p:cNvPr>
          <p:cNvSpPr txBox="1"/>
          <p:nvPr/>
        </p:nvSpPr>
        <p:spPr>
          <a:xfrm>
            <a:off x="2097155" y="3442252"/>
            <a:ext cx="2213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030BD0-969F-4B66-9ABC-1BDCC1AC9BE9}"/>
              </a:ext>
            </a:extLst>
          </p:cNvPr>
          <p:cNvSpPr txBox="1"/>
          <p:nvPr/>
        </p:nvSpPr>
        <p:spPr>
          <a:xfrm>
            <a:off x="2097154" y="2800386"/>
            <a:ext cx="2213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avatar</a:t>
            </a:r>
          </a:p>
        </p:txBody>
      </p:sp>
    </p:spTree>
    <p:extLst>
      <p:ext uri="{BB962C8B-B14F-4D97-AF65-F5344CB8AC3E}">
        <p14:creationId xmlns:p14="http://schemas.microsoft.com/office/powerpoint/2010/main" val="312674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26D5E7E-91F5-4B32-A896-5F4669D648C0}"/>
              </a:ext>
            </a:extLst>
          </p:cNvPr>
          <p:cNvSpPr txBox="1"/>
          <p:nvPr/>
        </p:nvSpPr>
        <p:spPr>
          <a:xfrm>
            <a:off x="4784035" y="556591"/>
            <a:ext cx="23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index.html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2945A4-ECE9-4A0B-B1D1-FED6F2428526}"/>
              </a:ext>
            </a:extLst>
          </p:cNvPr>
          <p:cNvSpPr/>
          <p:nvPr/>
        </p:nvSpPr>
        <p:spPr>
          <a:xfrm>
            <a:off x="1842052" y="1470991"/>
            <a:ext cx="8136835" cy="458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47D2D3-9968-46C0-A8BB-4E78F94EAE13}"/>
              </a:ext>
            </a:extLst>
          </p:cNvPr>
          <p:cNvSpPr txBox="1"/>
          <p:nvPr/>
        </p:nvSpPr>
        <p:spPr>
          <a:xfrm>
            <a:off x="4598504" y="1774062"/>
            <a:ext cx="2213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65F0BA-CE85-4560-8B64-8347EBBA24CA}"/>
              </a:ext>
            </a:extLst>
          </p:cNvPr>
          <p:cNvSpPr txBox="1"/>
          <p:nvPr/>
        </p:nvSpPr>
        <p:spPr>
          <a:xfrm>
            <a:off x="3491947" y="3394285"/>
            <a:ext cx="2213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53CCE38-E79C-4D0A-B5E8-6EE2ADBE2697}"/>
              </a:ext>
            </a:extLst>
          </p:cNvPr>
          <p:cNvSpPr txBox="1"/>
          <p:nvPr/>
        </p:nvSpPr>
        <p:spPr>
          <a:xfrm>
            <a:off x="6009860" y="3429000"/>
            <a:ext cx="2213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senha</a:t>
            </a:r>
          </a:p>
        </p:txBody>
      </p:sp>
    </p:spTree>
    <p:extLst>
      <p:ext uri="{BB962C8B-B14F-4D97-AF65-F5344CB8AC3E}">
        <p14:creationId xmlns:p14="http://schemas.microsoft.com/office/powerpoint/2010/main" val="29666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26D5E7E-91F5-4B32-A896-5F4669D648C0}"/>
              </a:ext>
            </a:extLst>
          </p:cNvPr>
          <p:cNvSpPr txBox="1"/>
          <p:nvPr/>
        </p:nvSpPr>
        <p:spPr>
          <a:xfrm>
            <a:off x="4784035" y="556591"/>
            <a:ext cx="23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moveRow.html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2945A4-ECE9-4A0B-B1D1-FED6F2428526}"/>
              </a:ext>
            </a:extLst>
          </p:cNvPr>
          <p:cNvSpPr/>
          <p:nvPr/>
        </p:nvSpPr>
        <p:spPr>
          <a:xfrm>
            <a:off x="1842052" y="1470991"/>
            <a:ext cx="8136835" cy="458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47D2D3-9968-46C0-A8BB-4E78F94EAE13}"/>
              </a:ext>
            </a:extLst>
          </p:cNvPr>
          <p:cNvSpPr txBox="1"/>
          <p:nvPr/>
        </p:nvSpPr>
        <p:spPr>
          <a:xfrm>
            <a:off x="4598504" y="1774062"/>
            <a:ext cx="2213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filme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154E4-684A-4B5E-9838-D3F4AB33FC3B}"/>
              </a:ext>
            </a:extLst>
          </p:cNvPr>
          <p:cNvSpPr txBox="1"/>
          <p:nvPr/>
        </p:nvSpPr>
        <p:spPr>
          <a:xfrm>
            <a:off x="2097155" y="3442252"/>
            <a:ext cx="15339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Poster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055DD5-05FC-4640-B157-DA7D84021CF4}"/>
              </a:ext>
            </a:extLst>
          </p:cNvPr>
          <p:cNvSpPr txBox="1"/>
          <p:nvPr/>
        </p:nvSpPr>
        <p:spPr>
          <a:xfrm>
            <a:off x="3831533" y="3443836"/>
            <a:ext cx="15339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6E5947-5CF9-41C3-AF71-61AE8336ADFF}"/>
              </a:ext>
            </a:extLst>
          </p:cNvPr>
          <p:cNvSpPr txBox="1"/>
          <p:nvPr/>
        </p:nvSpPr>
        <p:spPr>
          <a:xfrm>
            <a:off x="5620577" y="3442252"/>
            <a:ext cx="15339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gênero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3D3A37-1E60-4F8C-BF64-E35EED2D8AE5}"/>
              </a:ext>
            </a:extLst>
          </p:cNvPr>
          <p:cNvSpPr txBox="1"/>
          <p:nvPr/>
        </p:nvSpPr>
        <p:spPr>
          <a:xfrm>
            <a:off x="7504040" y="3450462"/>
            <a:ext cx="15339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579300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..</dc:creator>
  <cp:lastModifiedBy>Gabriel ..</cp:lastModifiedBy>
  <cp:revision>3</cp:revision>
  <dcterms:created xsi:type="dcterms:W3CDTF">2021-07-27T20:00:24Z</dcterms:created>
  <dcterms:modified xsi:type="dcterms:W3CDTF">2021-07-27T20:11:55Z</dcterms:modified>
</cp:coreProperties>
</file>