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64132-C3AE-4846-89F0-B4F957360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8988D-5E16-4C35-A231-2372C37C3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BE74E-D7A8-42D4-8C87-07E14CC2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3B3DF-2658-47FD-9F14-A9AC698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73066-C3BC-4AF6-8519-5A54D858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6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6B797-36BE-4D16-B33E-3EABD0EF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FAD28-035F-4A83-913A-0F18CE36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24639-AF31-4F4A-A502-140324BA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7EB0F-A5C7-4F59-B200-30263F60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9E3D2-21AF-49FF-BC42-AB6F822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0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48D44A-0171-4003-949D-8ABC2124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BD60E8-1959-4C46-A1A1-662F776C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0002A-020E-465F-897F-5C88967B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159465-8CE9-4DC9-987F-4A1CDB4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60B7A-7C66-47ED-9600-71927DF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8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99406-FA57-49BC-9F34-19517A93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AF164-5347-446F-ADAC-BA5C4417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4DCED-ED7A-46DC-939D-6513534A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F9EE0-D0DA-4AB4-9763-4A194B8B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7E36F-3209-45AB-B3D5-0303AB24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4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6D961-B93A-4A44-A279-485F23ED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4697F6-1BE5-47D7-96A7-E97D9E31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D9DA5-53EA-4A56-A4F6-1B3BDA3E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66DF1-C987-436C-9EB8-DC18B8C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AFD42-48A6-4116-A8C8-A59C11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7D30-D3C8-426F-852F-6C11DA9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88763-EA8C-4679-8313-3B8966CA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49A24A-BE40-4EA3-813F-58A0220FD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79622A-BD25-4C19-84FF-BE588C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D874F4-2695-4BCD-AF87-16EF7AE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16540-0109-4F6D-B19B-4D69FFF4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FEF54-827C-4B6E-A8F4-33BB6A00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D088A-2B49-4D25-9306-2D0E3E4B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F00A42-3F59-4A5C-A055-549B5642D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6D55F-ABC9-4925-A756-2BD0287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C37B9B-BB5E-4233-B0FC-E3CA5A773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339F28-B224-4F08-9F81-995F6A90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9CE998-4E22-4E91-A043-D43C769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7474EC-DA15-4C7E-9F86-4B58FCB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96FE-B324-41B1-AA3E-45403E2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10045C-0321-4D1D-BD66-F10A58DC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79DB24-282E-42C6-8AB9-E5FFA102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DFDEF-F145-4D83-BC4E-69BF6BF2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6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FBDA39-0C17-466E-B05D-6C3AA548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DE89DB-BCFC-4533-BD97-38D63DB0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5CBD7-4542-487D-ABA9-364EB8D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D4641-B751-4085-8976-C5997006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13B70-82FC-4CC7-8EE1-ACB36F6F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0814E-67B7-4342-9378-8E38953C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C90943-9D91-4827-8B22-B7B7796B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1B8039-6A35-4C1F-A70B-5DF6905D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4A4D67-78A5-461D-9BB2-21ADD65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3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B53B3-9859-4169-8ED7-57E00BDD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0BA96D-073D-46AD-B122-FED264C5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901A64-63CB-4F11-9F3A-ED014EC0F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06B96-A928-4319-BB97-EE7A6E70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6810C-5855-4F68-B966-1F0B885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9B5BB-817B-40F2-A63C-434F172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4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129BBC-6686-4EE3-974C-DBCA0CD1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EA744-42A2-47F0-9456-35D674E3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E198D-15AB-4B0A-905A-43649FAD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E1D-879B-4574-A6BB-7883DF68BDD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B816B-1E33-4B48-983F-DE3BB6FD1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2A35C-69E2-42C1-9181-556D3613A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836-C1D7-4505-B000-15E6FCF75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5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3AD9A-62F7-4028-BA94-2C30FB03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91"/>
            <a:ext cx="9144000" cy="1186311"/>
          </a:xfrm>
        </p:spPr>
        <p:txBody>
          <a:bodyPr/>
          <a:lstStyle/>
          <a:p>
            <a:r>
              <a:rPr lang="fr-FR" dirty="0"/>
              <a:t>La Station Piscinologique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89E547-0E74-4229-B733-10A023E78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174" y="6024281"/>
            <a:ext cx="4478767" cy="545951"/>
          </a:xfrm>
        </p:spPr>
        <p:txBody>
          <a:bodyPr/>
          <a:lstStyle/>
          <a:p>
            <a:r>
              <a:rPr lang="fr-FR" dirty="0"/>
              <a:t>Présentation 1 : le 22 janvier 2018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9D8707F-193A-4799-8011-FCCE16175F24}"/>
              </a:ext>
            </a:extLst>
          </p:cNvPr>
          <p:cNvSpPr txBox="1">
            <a:spLocks/>
          </p:cNvSpPr>
          <p:nvPr/>
        </p:nvSpPr>
        <p:spPr>
          <a:xfrm>
            <a:off x="7239896" y="6024280"/>
            <a:ext cx="4484146" cy="54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Amélie KUCINIC – Marine BRUN</a:t>
            </a:r>
          </a:p>
        </p:txBody>
      </p:sp>
    </p:spTree>
    <p:extLst>
      <p:ext uri="{BB962C8B-B14F-4D97-AF65-F5344CB8AC3E}">
        <p14:creationId xmlns:p14="http://schemas.microsoft.com/office/powerpoint/2010/main" val="31488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59570-09DB-4314-AD2F-B56AC875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692A7-E0DF-4CB9-BD5E-A9E4F1A2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68E39-0858-4CFB-80D0-1F17281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A7D10-AB50-46A5-8700-98838054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E73AB-F3E6-4120-8082-D29FBD67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03761-563E-4FFF-9FD9-184CD25E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21D46-4AAB-4F91-806A-C1E57B11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709D7-EF52-4E17-A331-C473F1D7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5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23E36-7D61-4575-BED2-79118DD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49237-887F-4C6D-8CA2-BD551ACD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La Station Piscinologique</vt:lpstr>
      <vt:lpstr>Sommaire</vt:lpstr>
      <vt:lpstr>Problématique et objectifs</vt:lpstr>
      <vt:lpstr>Matériel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Station Piscinologique</dc:title>
  <dc:creator>Marine Brun</dc:creator>
  <cp:lastModifiedBy>Marine Brun</cp:lastModifiedBy>
  <cp:revision>2</cp:revision>
  <dcterms:created xsi:type="dcterms:W3CDTF">2018-01-15T08:00:45Z</dcterms:created>
  <dcterms:modified xsi:type="dcterms:W3CDTF">2018-01-15T08:05:37Z</dcterms:modified>
</cp:coreProperties>
</file>