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65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43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29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53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16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22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64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39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4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791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75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84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118A-304C-402D-9EE7-072EF54E4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400" y="1200794"/>
            <a:ext cx="7315200" cy="2130552"/>
          </a:xfrm>
        </p:spPr>
        <p:txBody>
          <a:bodyPr/>
          <a:lstStyle/>
          <a:p>
            <a:pPr algn="ctr"/>
            <a:r>
              <a:rPr lang="en-US" dirty="0"/>
              <a:t> KOTLIN  </a:t>
            </a:r>
            <a:r>
              <a:rPr lang="en-US" dirty="0" err="1"/>
              <a:t>advanteges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4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4ADA3-8E00-4138-9EBA-F650E9A95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Null Safety</a:t>
            </a:r>
            <a:endParaRPr lang="en-US" dirty="0"/>
          </a:p>
          <a:p>
            <a:r>
              <a:rPr lang="en-US" dirty="0"/>
              <a:t>Classes have  getters and setters .</a:t>
            </a:r>
          </a:p>
          <a:p>
            <a:r>
              <a:rPr lang="en-US" dirty="0"/>
              <a:t>Class constructor call is easy .</a:t>
            </a:r>
          </a:p>
          <a:p>
            <a:r>
              <a:rPr lang="en-US" dirty="0"/>
              <a:t>Data Classes</a:t>
            </a:r>
          </a:p>
          <a:p>
            <a:r>
              <a:rPr lang="en-US" dirty="0"/>
              <a:t>Smart cast</a:t>
            </a:r>
          </a:p>
          <a:p>
            <a:r>
              <a:rPr lang="en-US" dirty="0"/>
              <a:t>Extension function</a:t>
            </a:r>
          </a:p>
        </p:txBody>
      </p:sp>
    </p:spTree>
    <p:extLst>
      <p:ext uri="{BB962C8B-B14F-4D97-AF65-F5344CB8AC3E}">
        <p14:creationId xmlns:p14="http://schemas.microsoft.com/office/powerpoint/2010/main" val="12991223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187</TotalTime>
  <Words>23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Gallery</vt:lpstr>
      <vt:lpstr> KOTLIN  advanteges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vs KOTLIN</dc:title>
  <dc:creator>Makia</dc:creator>
  <cp:lastModifiedBy>Makia</cp:lastModifiedBy>
  <cp:revision>3</cp:revision>
  <dcterms:created xsi:type="dcterms:W3CDTF">2019-12-15T12:31:26Z</dcterms:created>
  <dcterms:modified xsi:type="dcterms:W3CDTF">2019-12-15T15:38:54Z</dcterms:modified>
</cp:coreProperties>
</file>