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8" r:id="rId4"/>
    <p:sldId id="259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8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dm11\apig\tptest\tprime_tes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edge in imec0 - edge in uncorrected</a:t>
            </a:r>
            <a:r>
              <a:rPr lang="en-US" baseline="0"/>
              <a:t> nidq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7311657917760281"/>
          <c:y val="0.17502333041703119"/>
          <c:w val="0.76535564304461956"/>
          <c:h val="0.59088692038495183"/>
        </c:manualLayout>
      </c:layout>
      <c:scatterChart>
        <c:scatterStyle val="lineMarker"/>
        <c:varyColors val="0"/>
        <c:ser>
          <c:idx val="0"/>
          <c:order val="0"/>
          <c:tx>
            <c:strRef>
              <c:f>imec_edge_times!$I$1</c:f>
              <c:strCache>
                <c:ptCount val="1"/>
                <c:pt idx="0">
                  <c:v>imec0 - uncorrected nidq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noFill/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imec_edge_times!$C$2:$C$702</c:f>
              <c:numCache>
                <c:formatCode>General</c:formatCode>
                <c:ptCount val="701"/>
                <c:pt idx="0">
                  <c:v>0.50002948588978902</c:v>
                </c:pt>
                <c:pt idx="1">
                  <c:v>8.5000679301273099</c:v>
                </c:pt>
                <c:pt idx="2">
                  <c:v>16.500106374364801</c:v>
                </c:pt>
                <c:pt idx="3">
                  <c:v>24.500144818602301</c:v>
                </c:pt>
                <c:pt idx="4">
                  <c:v>32.500183262839798</c:v>
                </c:pt>
                <c:pt idx="5">
                  <c:v>40.500221707077401</c:v>
                </c:pt>
                <c:pt idx="6">
                  <c:v>48.500260151314897</c:v>
                </c:pt>
                <c:pt idx="7">
                  <c:v>56.500298595552401</c:v>
                </c:pt>
                <c:pt idx="8">
                  <c:v>64.500303706713098</c:v>
                </c:pt>
                <c:pt idx="9">
                  <c:v>72.500342150950601</c:v>
                </c:pt>
                <c:pt idx="10">
                  <c:v>80.500380595188204</c:v>
                </c:pt>
                <c:pt idx="11">
                  <c:v>88.500419039425694</c:v>
                </c:pt>
                <c:pt idx="12">
                  <c:v>96.500457483663197</c:v>
                </c:pt>
                <c:pt idx="13">
                  <c:v>104.5004959279</c:v>
                </c:pt>
                <c:pt idx="14">
                  <c:v>112.50053437213801</c:v>
                </c:pt>
                <c:pt idx="15">
                  <c:v>120.500572816375</c:v>
                </c:pt>
                <c:pt idx="16">
                  <c:v>128.500611260613</c:v>
                </c:pt>
                <c:pt idx="17">
                  <c:v>136.50061637177399</c:v>
                </c:pt>
                <c:pt idx="18">
                  <c:v>144.50065481601101</c:v>
                </c:pt>
                <c:pt idx="19">
                  <c:v>152.50069326024899</c:v>
                </c:pt>
                <c:pt idx="20">
                  <c:v>160.50073170448599</c:v>
                </c:pt>
                <c:pt idx="21">
                  <c:v>168.500770148724</c:v>
                </c:pt>
                <c:pt idx="22">
                  <c:v>176.50080859296099</c:v>
                </c:pt>
                <c:pt idx="23">
                  <c:v>184.50084703719901</c:v>
                </c:pt>
                <c:pt idx="24">
                  <c:v>192.500885481436</c:v>
                </c:pt>
                <c:pt idx="25">
                  <c:v>200.50092392567399</c:v>
                </c:pt>
                <c:pt idx="26">
                  <c:v>208.50092903683401</c:v>
                </c:pt>
                <c:pt idx="27">
                  <c:v>216.500967481072</c:v>
                </c:pt>
                <c:pt idx="28">
                  <c:v>224.50100592530899</c:v>
                </c:pt>
                <c:pt idx="29">
                  <c:v>232.501044369547</c:v>
                </c:pt>
                <c:pt idx="30">
                  <c:v>240.50108281378499</c:v>
                </c:pt>
                <c:pt idx="31">
                  <c:v>248.50112125802201</c:v>
                </c:pt>
                <c:pt idx="32">
                  <c:v>256.50115970226</c:v>
                </c:pt>
                <c:pt idx="33">
                  <c:v>264.50119814649702</c:v>
                </c:pt>
                <c:pt idx="34">
                  <c:v>272.501236590735</c:v>
                </c:pt>
                <c:pt idx="35">
                  <c:v>280.50124170189503</c:v>
                </c:pt>
                <c:pt idx="36">
                  <c:v>288.50128014613301</c:v>
                </c:pt>
                <c:pt idx="37">
                  <c:v>296.50131859036998</c:v>
                </c:pt>
                <c:pt idx="38">
                  <c:v>304.50135703460802</c:v>
                </c:pt>
                <c:pt idx="39">
                  <c:v>312.50139547884498</c:v>
                </c:pt>
                <c:pt idx="40">
                  <c:v>320.50143392308303</c:v>
                </c:pt>
                <c:pt idx="41">
                  <c:v>328.50147236731999</c:v>
                </c:pt>
                <c:pt idx="42">
                  <c:v>336.50151081155798</c:v>
                </c:pt>
                <c:pt idx="43">
                  <c:v>344.50151592271902</c:v>
                </c:pt>
                <c:pt idx="44">
                  <c:v>352.50155436695599</c:v>
                </c:pt>
                <c:pt idx="45">
                  <c:v>360.50159281119397</c:v>
                </c:pt>
                <c:pt idx="46">
                  <c:v>368.50163125543099</c:v>
                </c:pt>
                <c:pt idx="47">
                  <c:v>376.50166969966898</c:v>
                </c:pt>
                <c:pt idx="48">
                  <c:v>384.501708143906</c:v>
                </c:pt>
                <c:pt idx="49">
                  <c:v>392.50174658814399</c:v>
                </c:pt>
                <c:pt idx="50">
                  <c:v>400.50178503238101</c:v>
                </c:pt>
                <c:pt idx="51">
                  <c:v>408.501790143542</c:v>
                </c:pt>
                <c:pt idx="52">
                  <c:v>416.50182858777998</c:v>
                </c:pt>
                <c:pt idx="53">
                  <c:v>424.501867032017</c:v>
                </c:pt>
                <c:pt idx="54">
                  <c:v>432.50190547625499</c:v>
                </c:pt>
                <c:pt idx="55">
                  <c:v>440.50194392049201</c:v>
                </c:pt>
                <c:pt idx="56">
                  <c:v>448.50198236473</c:v>
                </c:pt>
                <c:pt idx="57">
                  <c:v>456.50202080896702</c:v>
                </c:pt>
                <c:pt idx="58">
                  <c:v>464.502059253205</c:v>
                </c:pt>
                <c:pt idx="59">
                  <c:v>472.50209769744203</c:v>
                </c:pt>
                <c:pt idx="60">
                  <c:v>480.50210280860301</c:v>
                </c:pt>
                <c:pt idx="61">
                  <c:v>488.50214125283998</c:v>
                </c:pt>
                <c:pt idx="62">
                  <c:v>496.50217969707802</c:v>
                </c:pt>
                <c:pt idx="63">
                  <c:v>504.50221814131498</c:v>
                </c:pt>
                <c:pt idx="64">
                  <c:v>512.50225658555303</c:v>
                </c:pt>
                <c:pt idx="65">
                  <c:v>520.50229502979096</c:v>
                </c:pt>
                <c:pt idx="66">
                  <c:v>528.50233347402798</c:v>
                </c:pt>
                <c:pt idx="67">
                  <c:v>536.50237191826602</c:v>
                </c:pt>
                <c:pt idx="68">
                  <c:v>544.50241036250304</c:v>
                </c:pt>
                <c:pt idx="69">
                  <c:v>552.50241547366397</c:v>
                </c:pt>
                <c:pt idx="70">
                  <c:v>560.50245391790099</c:v>
                </c:pt>
                <c:pt idx="71">
                  <c:v>568.50249236213904</c:v>
                </c:pt>
                <c:pt idx="72">
                  <c:v>576.50253080637594</c:v>
                </c:pt>
                <c:pt idx="73">
                  <c:v>584.50256925061399</c:v>
                </c:pt>
                <c:pt idx="74">
                  <c:v>592.50260769485101</c:v>
                </c:pt>
                <c:pt idx="75">
                  <c:v>600.50264613908905</c:v>
                </c:pt>
                <c:pt idx="76">
                  <c:v>608.50268458332596</c:v>
                </c:pt>
                <c:pt idx="77">
                  <c:v>616.502723027564</c:v>
                </c:pt>
                <c:pt idx="78">
                  <c:v>624.50272813872505</c:v>
                </c:pt>
                <c:pt idx="79">
                  <c:v>632.50276658296195</c:v>
                </c:pt>
                <c:pt idx="80">
                  <c:v>640.5028050272</c:v>
                </c:pt>
                <c:pt idx="81">
                  <c:v>648.50284347143702</c:v>
                </c:pt>
                <c:pt idx="82">
                  <c:v>656.50288191567495</c:v>
                </c:pt>
                <c:pt idx="83">
                  <c:v>664.50292035991197</c:v>
                </c:pt>
                <c:pt idx="84">
                  <c:v>672.50295880415001</c:v>
                </c:pt>
                <c:pt idx="85">
                  <c:v>680.50299724838703</c:v>
                </c:pt>
                <c:pt idx="86">
                  <c:v>688.50303569262496</c:v>
                </c:pt>
                <c:pt idx="87">
                  <c:v>696.50304080378601</c:v>
                </c:pt>
                <c:pt idx="88">
                  <c:v>704.50307924802303</c:v>
                </c:pt>
                <c:pt idx="89">
                  <c:v>712.50311769226096</c:v>
                </c:pt>
                <c:pt idx="90">
                  <c:v>720.50315613649798</c:v>
                </c:pt>
                <c:pt idx="91">
                  <c:v>728.50319458073602</c:v>
                </c:pt>
                <c:pt idx="92">
                  <c:v>736.50323302497304</c:v>
                </c:pt>
                <c:pt idx="93">
                  <c:v>744.50327146921097</c:v>
                </c:pt>
                <c:pt idx="94">
                  <c:v>752.50330991344799</c:v>
                </c:pt>
                <c:pt idx="95">
                  <c:v>760.50334835768604</c:v>
                </c:pt>
                <c:pt idx="96">
                  <c:v>768.50335346884594</c:v>
                </c:pt>
                <c:pt idx="97">
                  <c:v>776.50339191308399</c:v>
                </c:pt>
                <c:pt idx="98">
                  <c:v>784.50343035732101</c:v>
                </c:pt>
                <c:pt idx="99">
                  <c:v>792.50346880155905</c:v>
                </c:pt>
                <c:pt idx="100">
                  <c:v>800.50350724579596</c:v>
                </c:pt>
                <c:pt idx="101">
                  <c:v>808.503545690034</c:v>
                </c:pt>
                <c:pt idx="102">
                  <c:v>816.50358413427205</c:v>
                </c:pt>
                <c:pt idx="103">
                  <c:v>824.50362257850895</c:v>
                </c:pt>
                <c:pt idx="104">
                  <c:v>832.503661022747</c:v>
                </c:pt>
                <c:pt idx="105">
                  <c:v>840.50369946698402</c:v>
                </c:pt>
                <c:pt idx="106">
                  <c:v>848.50370457814495</c:v>
                </c:pt>
                <c:pt idx="107">
                  <c:v>856.50374302238197</c:v>
                </c:pt>
                <c:pt idx="108">
                  <c:v>864.50378146662001</c:v>
                </c:pt>
                <c:pt idx="109">
                  <c:v>872.50381991085703</c:v>
                </c:pt>
                <c:pt idx="110">
                  <c:v>880.50385835509496</c:v>
                </c:pt>
                <c:pt idx="111">
                  <c:v>888.50389679933301</c:v>
                </c:pt>
                <c:pt idx="112">
                  <c:v>896.50393524357003</c:v>
                </c:pt>
                <c:pt idx="113">
                  <c:v>904.50397368780796</c:v>
                </c:pt>
                <c:pt idx="114">
                  <c:v>912.50401213204498</c:v>
                </c:pt>
                <c:pt idx="115">
                  <c:v>920.50401724320602</c:v>
                </c:pt>
                <c:pt idx="116">
                  <c:v>928.50405568744304</c:v>
                </c:pt>
                <c:pt idx="117">
                  <c:v>936.50409413168097</c:v>
                </c:pt>
                <c:pt idx="118">
                  <c:v>944.50413257591799</c:v>
                </c:pt>
                <c:pt idx="119">
                  <c:v>952.50417102015604</c:v>
                </c:pt>
                <c:pt idx="120">
                  <c:v>960.50420946439306</c:v>
                </c:pt>
                <c:pt idx="121">
                  <c:v>968.50424790863099</c:v>
                </c:pt>
                <c:pt idx="122">
                  <c:v>976.50428635286801</c:v>
                </c:pt>
                <c:pt idx="123">
                  <c:v>984.50432479710605</c:v>
                </c:pt>
                <c:pt idx="124">
                  <c:v>992.50432990826698</c:v>
                </c:pt>
                <c:pt idx="125">
                  <c:v>1000.5043683525</c:v>
                </c:pt>
                <c:pt idx="126">
                  <c:v>1008.50440679674</c:v>
                </c:pt>
                <c:pt idx="127">
                  <c:v>1016.50444524097</c:v>
                </c:pt>
                <c:pt idx="128">
                  <c:v>1024.5044836852101</c:v>
                </c:pt>
                <c:pt idx="129">
                  <c:v>1032.5045221294499</c:v>
                </c:pt>
                <c:pt idx="130">
                  <c:v>1040.50456057369</c:v>
                </c:pt>
                <c:pt idx="131">
                  <c:v>1048.5045990179201</c:v>
                </c:pt>
                <c:pt idx="132">
                  <c:v>1056.50463746216</c:v>
                </c:pt>
                <c:pt idx="133">
                  <c:v>1064.5046759064001</c:v>
                </c:pt>
                <c:pt idx="134">
                  <c:v>1072.50468101756</c:v>
                </c:pt>
                <c:pt idx="135">
                  <c:v>1080.5047194618001</c:v>
                </c:pt>
                <c:pt idx="136">
                  <c:v>1088.5047579060399</c:v>
                </c:pt>
                <c:pt idx="137">
                  <c:v>1096.50479635027</c:v>
                </c:pt>
                <c:pt idx="138">
                  <c:v>1104.5048347945101</c:v>
                </c:pt>
                <c:pt idx="139">
                  <c:v>1112.50487323875</c:v>
                </c:pt>
                <c:pt idx="140">
                  <c:v>1120.50491168299</c:v>
                </c:pt>
                <c:pt idx="141">
                  <c:v>1128.5049501272199</c:v>
                </c:pt>
                <c:pt idx="142">
                  <c:v>1136.50498857146</c:v>
                </c:pt>
                <c:pt idx="143">
                  <c:v>1144.5049936826199</c:v>
                </c:pt>
                <c:pt idx="144">
                  <c:v>1152.50503212686</c:v>
                </c:pt>
                <c:pt idx="145">
                  <c:v>1160.5050705711001</c:v>
                </c:pt>
                <c:pt idx="146">
                  <c:v>1168.5051090153299</c:v>
                </c:pt>
                <c:pt idx="147">
                  <c:v>1176.50514745957</c:v>
                </c:pt>
                <c:pt idx="148">
                  <c:v>1184.5051859038099</c:v>
                </c:pt>
                <c:pt idx="149">
                  <c:v>1192.50522434805</c:v>
                </c:pt>
                <c:pt idx="150">
                  <c:v>1200.5052627922801</c:v>
                </c:pt>
                <c:pt idx="151">
                  <c:v>1208.5053012365199</c:v>
                </c:pt>
                <c:pt idx="152">
                  <c:v>1216.50533968076</c:v>
                </c:pt>
                <c:pt idx="153">
                  <c:v>1224.5053447919199</c:v>
                </c:pt>
                <c:pt idx="154">
                  <c:v>1232.50538323616</c:v>
                </c:pt>
                <c:pt idx="155">
                  <c:v>1240.5054216803901</c:v>
                </c:pt>
                <c:pt idx="156">
                  <c:v>1248.50546012463</c:v>
                </c:pt>
                <c:pt idx="157">
                  <c:v>1256.5054985688701</c:v>
                </c:pt>
                <c:pt idx="158">
                  <c:v>1264.5055370131099</c:v>
                </c:pt>
                <c:pt idx="159">
                  <c:v>1272.50557545735</c:v>
                </c:pt>
                <c:pt idx="160">
                  <c:v>1280.5056139015801</c:v>
                </c:pt>
                <c:pt idx="161">
                  <c:v>1288.50565234582</c:v>
                </c:pt>
                <c:pt idx="162">
                  <c:v>1296.50569079006</c:v>
                </c:pt>
                <c:pt idx="163">
                  <c:v>1304.50569590122</c:v>
                </c:pt>
                <c:pt idx="164">
                  <c:v>1312.50573434546</c:v>
                </c:pt>
                <c:pt idx="165">
                  <c:v>1320.5057727896899</c:v>
                </c:pt>
                <c:pt idx="166">
                  <c:v>1328.50581123393</c:v>
                </c:pt>
                <c:pt idx="167">
                  <c:v>1336.5058496781701</c:v>
                </c:pt>
                <c:pt idx="168">
                  <c:v>1344.5058881224099</c:v>
                </c:pt>
                <c:pt idx="169">
                  <c:v>1352.50592656664</c:v>
                </c:pt>
                <c:pt idx="170">
                  <c:v>1360.5059650108799</c:v>
                </c:pt>
                <c:pt idx="171">
                  <c:v>1368.50600345512</c:v>
                </c:pt>
                <c:pt idx="172">
                  <c:v>1376.5060085662799</c:v>
                </c:pt>
                <c:pt idx="173">
                  <c:v>1384.50604701052</c:v>
                </c:pt>
                <c:pt idx="174">
                  <c:v>1392.5060854547501</c:v>
                </c:pt>
                <c:pt idx="175">
                  <c:v>1400.5061238989899</c:v>
                </c:pt>
                <c:pt idx="176">
                  <c:v>1408.50616234323</c:v>
                </c:pt>
                <c:pt idx="177">
                  <c:v>1416.5062007874701</c:v>
                </c:pt>
                <c:pt idx="178">
                  <c:v>1424.5062392317</c:v>
                </c:pt>
                <c:pt idx="179">
                  <c:v>1432.5062776759401</c:v>
                </c:pt>
                <c:pt idx="180">
                  <c:v>1440.5063161201799</c:v>
                </c:pt>
                <c:pt idx="181">
                  <c:v>1448.50635456442</c:v>
                </c:pt>
                <c:pt idx="182">
                  <c:v>1456.5063596755799</c:v>
                </c:pt>
                <c:pt idx="183">
                  <c:v>1464.50639811982</c:v>
                </c:pt>
                <c:pt idx="184">
                  <c:v>1472.5064365640501</c:v>
                </c:pt>
                <c:pt idx="185">
                  <c:v>1480.50647500829</c:v>
                </c:pt>
                <c:pt idx="186">
                  <c:v>1488.50651345253</c:v>
                </c:pt>
                <c:pt idx="187">
                  <c:v>1496.5065518967699</c:v>
                </c:pt>
                <c:pt idx="188">
                  <c:v>1504.506590341</c:v>
                </c:pt>
                <c:pt idx="189">
                  <c:v>1512.5066287852401</c:v>
                </c:pt>
                <c:pt idx="190">
                  <c:v>1520.5066672294799</c:v>
                </c:pt>
                <c:pt idx="191">
                  <c:v>1528.50670567372</c:v>
                </c:pt>
                <c:pt idx="192">
                  <c:v>1536.5067107848799</c:v>
                </c:pt>
                <c:pt idx="193">
                  <c:v>1544.50674922911</c:v>
                </c:pt>
                <c:pt idx="194">
                  <c:v>1552.5067876733499</c:v>
                </c:pt>
                <c:pt idx="195">
                  <c:v>1560.50682611759</c:v>
                </c:pt>
                <c:pt idx="196">
                  <c:v>1568.5068645618301</c:v>
                </c:pt>
                <c:pt idx="197">
                  <c:v>1576.5069030060599</c:v>
                </c:pt>
                <c:pt idx="198">
                  <c:v>1584.5069414503</c:v>
                </c:pt>
                <c:pt idx="199">
                  <c:v>1592.5069798945401</c:v>
                </c:pt>
                <c:pt idx="200">
                  <c:v>1600.50701833878</c:v>
                </c:pt>
                <c:pt idx="201">
                  <c:v>1608.5070567830101</c:v>
                </c:pt>
                <c:pt idx="202">
                  <c:v>1616.50706189417</c:v>
                </c:pt>
                <c:pt idx="203">
                  <c:v>1624.5071003384101</c:v>
                </c:pt>
                <c:pt idx="204">
                  <c:v>1632.5071387826499</c:v>
                </c:pt>
                <c:pt idx="205">
                  <c:v>1640.50717722689</c:v>
                </c:pt>
                <c:pt idx="206">
                  <c:v>1648.5072156711201</c:v>
                </c:pt>
                <c:pt idx="207">
                  <c:v>1656.50725411536</c:v>
                </c:pt>
                <c:pt idx="208">
                  <c:v>1664.5072925596</c:v>
                </c:pt>
                <c:pt idx="209">
                  <c:v>1672.5073310038399</c:v>
                </c:pt>
                <c:pt idx="210">
                  <c:v>1680.50736944807</c:v>
                </c:pt>
                <c:pt idx="211">
                  <c:v>1688.5074078923101</c:v>
                </c:pt>
                <c:pt idx="212">
                  <c:v>1696.5074463365499</c:v>
                </c:pt>
                <c:pt idx="213">
                  <c:v>1704.5074514477101</c:v>
                </c:pt>
                <c:pt idx="214">
                  <c:v>1712.5074898919499</c:v>
                </c:pt>
                <c:pt idx="215">
                  <c:v>1720.50752833619</c:v>
                </c:pt>
                <c:pt idx="216">
                  <c:v>1728.5075667804199</c:v>
                </c:pt>
                <c:pt idx="217">
                  <c:v>1736.50760522466</c:v>
                </c:pt>
                <c:pt idx="218">
                  <c:v>1744.5076436689001</c:v>
                </c:pt>
                <c:pt idx="219">
                  <c:v>1752.5076821131399</c:v>
                </c:pt>
                <c:pt idx="220">
                  <c:v>1760.50772055737</c:v>
                </c:pt>
                <c:pt idx="221">
                  <c:v>1768.5077590016101</c:v>
                </c:pt>
                <c:pt idx="222">
                  <c:v>1776.50779744585</c:v>
                </c:pt>
                <c:pt idx="223">
                  <c:v>1784.5078025570101</c:v>
                </c:pt>
                <c:pt idx="224">
                  <c:v>1792.50784100125</c:v>
                </c:pt>
                <c:pt idx="225">
                  <c:v>1800.5078794454801</c:v>
                </c:pt>
                <c:pt idx="226">
                  <c:v>1808.5079178897199</c:v>
                </c:pt>
                <c:pt idx="227">
                  <c:v>1816.50795633396</c:v>
                </c:pt>
                <c:pt idx="228">
                  <c:v>1824.5079947782001</c:v>
                </c:pt>
                <c:pt idx="229">
                  <c:v>1832.50803322243</c:v>
                </c:pt>
                <c:pt idx="230">
                  <c:v>1840.50807166667</c:v>
                </c:pt>
                <c:pt idx="231">
                  <c:v>1848.5081101109099</c:v>
                </c:pt>
                <c:pt idx="232">
                  <c:v>1856.50814855515</c:v>
                </c:pt>
                <c:pt idx="233">
                  <c:v>1864.5081536663099</c:v>
                </c:pt>
                <c:pt idx="234">
                  <c:v>1872.50819211054</c:v>
                </c:pt>
                <c:pt idx="235">
                  <c:v>1880.5082305547801</c:v>
                </c:pt>
                <c:pt idx="236">
                  <c:v>1888.5082689990199</c:v>
                </c:pt>
                <c:pt idx="237">
                  <c:v>1896.50830744326</c:v>
                </c:pt>
                <c:pt idx="238">
                  <c:v>1904.5083458874899</c:v>
                </c:pt>
                <c:pt idx="239">
                  <c:v>1912.50838433173</c:v>
                </c:pt>
                <c:pt idx="240">
                  <c:v>1920.5084227759701</c:v>
                </c:pt>
                <c:pt idx="241">
                  <c:v>1928.5084612202099</c:v>
                </c:pt>
                <c:pt idx="242">
                  <c:v>1936.50849966444</c:v>
                </c:pt>
                <c:pt idx="243">
                  <c:v>1944.5085047756099</c:v>
                </c:pt>
                <c:pt idx="244">
                  <c:v>1952.50854321984</c:v>
                </c:pt>
                <c:pt idx="245">
                  <c:v>1960.5085816640801</c:v>
                </c:pt>
                <c:pt idx="246">
                  <c:v>1968.50862010832</c:v>
                </c:pt>
                <c:pt idx="247">
                  <c:v>1976.5086585525601</c:v>
                </c:pt>
                <c:pt idx="248">
                  <c:v>1984.5086969967899</c:v>
                </c:pt>
                <c:pt idx="249">
                  <c:v>1992.50873544103</c:v>
                </c:pt>
                <c:pt idx="250">
                  <c:v>2000.5087738852701</c:v>
                </c:pt>
                <c:pt idx="251">
                  <c:v>2008.50881232951</c:v>
                </c:pt>
                <c:pt idx="252">
                  <c:v>2016.5088507737401</c:v>
                </c:pt>
                <c:pt idx="253">
                  <c:v>2024.5088558849</c:v>
                </c:pt>
                <c:pt idx="254">
                  <c:v>2032.50889432914</c:v>
                </c:pt>
                <c:pt idx="255">
                  <c:v>2040.5089327733799</c:v>
                </c:pt>
                <c:pt idx="256">
                  <c:v>2048.50897121762</c:v>
                </c:pt>
                <c:pt idx="257">
                  <c:v>2056.5090096618501</c:v>
                </c:pt>
                <c:pt idx="258">
                  <c:v>2064.5090481060902</c:v>
                </c:pt>
                <c:pt idx="259">
                  <c:v>2072.5090865503298</c:v>
                </c:pt>
                <c:pt idx="260">
                  <c:v>2080.5091249945699</c:v>
                </c:pt>
                <c:pt idx="261">
                  <c:v>2088.5091634388</c:v>
                </c:pt>
                <c:pt idx="262">
                  <c:v>2096.5092018830401</c:v>
                </c:pt>
                <c:pt idx="263">
                  <c:v>2104.5092403272802</c:v>
                </c:pt>
                <c:pt idx="264">
                  <c:v>2112.5092454384398</c:v>
                </c:pt>
                <c:pt idx="265">
                  <c:v>2120.5092838826799</c:v>
                </c:pt>
                <c:pt idx="266">
                  <c:v>2128.50932232692</c:v>
                </c:pt>
                <c:pt idx="267">
                  <c:v>2136.5093607711501</c:v>
                </c:pt>
                <c:pt idx="268">
                  <c:v>2144.5093992153902</c:v>
                </c:pt>
                <c:pt idx="269">
                  <c:v>2152.5094376596298</c:v>
                </c:pt>
                <c:pt idx="270">
                  <c:v>2160.5094761038599</c:v>
                </c:pt>
                <c:pt idx="271">
                  <c:v>2168.5095145481</c:v>
                </c:pt>
                <c:pt idx="272">
                  <c:v>2176.5095529923401</c:v>
                </c:pt>
                <c:pt idx="273">
                  <c:v>2184.5095914365802</c:v>
                </c:pt>
                <c:pt idx="274">
                  <c:v>2192.5096298808198</c:v>
                </c:pt>
                <c:pt idx="275">
                  <c:v>2200.50963499198</c:v>
                </c:pt>
                <c:pt idx="276">
                  <c:v>2208.5096734362101</c:v>
                </c:pt>
                <c:pt idx="277">
                  <c:v>2216.5097118804501</c:v>
                </c:pt>
                <c:pt idx="278">
                  <c:v>2224.5097503246898</c:v>
                </c:pt>
                <c:pt idx="279">
                  <c:v>2232.5097887689299</c:v>
                </c:pt>
                <c:pt idx="280">
                  <c:v>2240.50982721316</c:v>
                </c:pt>
                <c:pt idx="281">
                  <c:v>2248.5098656574</c:v>
                </c:pt>
                <c:pt idx="282">
                  <c:v>2256.5099041016401</c:v>
                </c:pt>
                <c:pt idx="283">
                  <c:v>2264.5099425458802</c:v>
                </c:pt>
                <c:pt idx="284">
                  <c:v>2272.5099809901099</c:v>
                </c:pt>
                <c:pt idx="285">
                  <c:v>2280.50998610127</c:v>
                </c:pt>
                <c:pt idx="286">
                  <c:v>2288.5100245455101</c:v>
                </c:pt>
                <c:pt idx="287">
                  <c:v>2296.5100629897502</c:v>
                </c:pt>
                <c:pt idx="288">
                  <c:v>2304.5101014339898</c:v>
                </c:pt>
                <c:pt idx="289">
                  <c:v>2312.5101398782199</c:v>
                </c:pt>
                <c:pt idx="290">
                  <c:v>2320.51017832246</c:v>
                </c:pt>
                <c:pt idx="291">
                  <c:v>2328.5102167667001</c:v>
                </c:pt>
                <c:pt idx="292">
                  <c:v>2336.5102552109402</c:v>
                </c:pt>
                <c:pt idx="293">
                  <c:v>2344.5102936551698</c:v>
                </c:pt>
                <c:pt idx="294">
                  <c:v>2352.5103320994099</c:v>
                </c:pt>
                <c:pt idx="295">
                  <c:v>2360.51037054365</c:v>
                </c:pt>
                <c:pt idx="296">
                  <c:v>2368.5104089878901</c:v>
                </c:pt>
                <c:pt idx="297">
                  <c:v>2376.5104140990502</c:v>
                </c:pt>
                <c:pt idx="298">
                  <c:v>2384.5104525432898</c:v>
                </c:pt>
                <c:pt idx="299">
                  <c:v>2392.5104909875199</c:v>
                </c:pt>
                <c:pt idx="300">
                  <c:v>2400.51052943176</c:v>
                </c:pt>
                <c:pt idx="301">
                  <c:v>2408.5105678760001</c:v>
                </c:pt>
                <c:pt idx="302">
                  <c:v>2416.5106063202402</c:v>
                </c:pt>
                <c:pt idx="303">
                  <c:v>2424.5106447644698</c:v>
                </c:pt>
                <c:pt idx="304">
                  <c:v>2432.5106832087099</c:v>
                </c:pt>
                <c:pt idx="305">
                  <c:v>2440.51072165295</c:v>
                </c:pt>
                <c:pt idx="306">
                  <c:v>2448.5107600971901</c:v>
                </c:pt>
                <c:pt idx="307">
                  <c:v>2456.5107985414202</c:v>
                </c:pt>
                <c:pt idx="308">
                  <c:v>2464.5108036525799</c:v>
                </c:pt>
                <c:pt idx="309">
                  <c:v>2472.5108420968199</c:v>
                </c:pt>
                <c:pt idx="310">
                  <c:v>2480.51088054106</c:v>
                </c:pt>
                <c:pt idx="311">
                  <c:v>2488.5109189853001</c:v>
                </c:pt>
                <c:pt idx="312">
                  <c:v>2496.5109574295302</c:v>
                </c:pt>
                <c:pt idx="313">
                  <c:v>2504.5109958737698</c:v>
                </c:pt>
                <c:pt idx="314">
                  <c:v>2512.5110343180099</c:v>
                </c:pt>
                <c:pt idx="315">
                  <c:v>2520.51107276225</c:v>
                </c:pt>
                <c:pt idx="316">
                  <c:v>2528.5111112064801</c:v>
                </c:pt>
                <c:pt idx="317">
                  <c:v>2536.5111496507202</c:v>
                </c:pt>
                <c:pt idx="318">
                  <c:v>2544.5111880949598</c:v>
                </c:pt>
                <c:pt idx="319">
                  <c:v>2552.51119320612</c:v>
                </c:pt>
                <c:pt idx="320">
                  <c:v>2560.5112316503601</c:v>
                </c:pt>
                <c:pt idx="321">
                  <c:v>2568.5112700945901</c:v>
                </c:pt>
                <c:pt idx="322">
                  <c:v>2576.5113085388298</c:v>
                </c:pt>
                <c:pt idx="323">
                  <c:v>2584.5113469830699</c:v>
                </c:pt>
                <c:pt idx="324">
                  <c:v>2592.51138542731</c:v>
                </c:pt>
                <c:pt idx="325">
                  <c:v>2600.51142387154</c:v>
                </c:pt>
                <c:pt idx="326">
                  <c:v>2608.5114623157801</c:v>
                </c:pt>
                <c:pt idx="327">
                  <c:v>2616.5115007600202</c:v>
                </c:pt>
                <c:pt idx="328">
                  <c:v>2624.5115392042599</c:v>
                </c:pt>
                <c:pt idx="329">
                  <c:v>2632.5115776484899</c:v>
                </c:pt>
                <c:pt idx="330">
                  <c:v>2640.51161609273</c:v>
                </c:pt>
                <c:pt idx="331">
                  <c:v>2648.5116212038902</c:v>
                </c:pt>
                <c:pt idx="332">
                  <c:v>2656.5116596481298</c:v>
                </c:pt>
                <c:pt idx="333">
                  <c:v>2664.5116980923699</c:v>
                </c:pt>
                <c:pt idx="334">
                  <c:v>2672.51173653661</c:v>
                </c:pt>
                <c:pt idx="335">
                  <c:v>2680.5117749808401</c:v>
                </c:pt>
                <c:pt idx="336">
                  <c:v>2688.5118134250802</c:v>
                </c:pt>
                <c:pt idx="337">
                  <c:v>2696.5118518693198</c:v>
                </c:pt>
                <c:pt idx="338">
                  <c:v>2704.5118903135599</c:v>
                </c:pt>
                <c:pt idx="339">
                  <c:v>2712.51192875779</c:v>
                </c:pt>
                <c:pt idx="340">
                  <c:v>2720.5119672020301</c:v>
                </c:pt>
                <c:pt idx="341">
                  <c:v>2728.5120056462702</c:v>
                </c:pt>
                <c:pt idx="342">
                  <c:v>2736.5120440905098</c:v>
                </c:pt>
                <c:pt idx="343">
                  <c:v>2744.5120492016699</c:v>
                </c:pt>
                <c:pt idx="344">
                  <c:v>2752.5120876459</c:v>
                </c:pt>
                <c:pt idx="345">
                  <c:v>2760.5121260901401</c:v>
                </c:pt>
                <c:pt idx="346">
                  <c:v>2768.5121645343802</c:v>
                </c:pt>
                <c:pt idx="347">
                  <c:v>2776.5122029786198</c:v>
                </c:pt>
                <c:pt idx="348">
                  <c:v>2784.5122414228499</c:v>
                </c:pt>
                <c:pt idx="349">
                  <c:v>2792.51227986709</c:v>
                </c:pt>
                <c:pt idx="350">
                  <c:v>2800.5123183113301</c:v>
                </c:pt>
                <c:pt idx="351">
                  <c:v>2808.5123567555702</c:v>
                </c:pt>
                <c:pt idx="352">
                  <c:v>2816.5123951997998</c:v>
                </c:pt>
                <c:pt idx="353">
                  <c:v>2824.5124336440399</c:v>
                </c:pt>
                <c:pt idx="354">
                  <c:v>2832.51247208828</c:v>
                </c:pt>
                <c:pt idx="355">
                  <c:v>2840.5125105325201</c:v>
                </c:pt>
                <c:pt idx="356">
                  <c:v>2848.5125156436802</c:v>
                </c:pt>
                <c:pt idx="357">
                  <c:v>2856.5125540879098</c:v>
                </c:pt>
                <c:pt idx="358">
                  <c:v>2864.5125925321499</c:v>
                </c:pt>
                <c:pt idx="359">
                  <c:v>2872.51263097639</c:v>
                </c:pt>
                <c:pt idx="360">
                  <c:v>2880.5126694206301</c:v>
                </c:pt>
                <c:pt idx="361">
                  <c:v>2888.5127078648702</c:v>
                </c:pt>
                <c:pt idx="362">
                  <c:v>2896.5127463090998</c:v>
                </c:pt>
                <c:pt idx="363">
                  <c:v>2904.5127847533399</c:v>
                </c:pt>
                <c:pt idx="364">
                  <c:v>2912.51282319758</c:v>
                </c:pt>
                <c:pt idx="365">
                  <c:v>2920.5128616418201</c:v>
                </c:pt>
                <c:pt idx="366">
                  <c:v>2928.5129000860502</c:v>
                </c:pt>
                <c:pt idx="367">
                  <c:v>2936.5129385302898</c:v>
                </c:pt>
                <c:pt idx="368">
                  <c:v>2944.51294364145</c:v>
                </c:pt>
                <c:pt idx="369">
                  <c:v>2952.5129820856901</c:v>
                </c:pt>
                <c:pt idx="370">
                  <c:v>2960.5130205299301</c:v>
                </c:pt>
                <c:pt idx="371">
                  <c:v>2968.5130589741598</c:v>
                </c:pt>
                <c:pt idx="372">
                  <c:v>2976.5130974183999</c:v>
                </c:pt>
                <c:pt idx="373">
                  <c:v>2984.51313586264</c:v>
                </c:pt>
                <c:pt idx="374">
                  <c:v>2992.51317430688</c:v>
                </c:pt>
                <c:pt idx="375">
                  <c:v>3000.5132127511101</c:v>
                </c:pt>
                <c:pt idx="376">
                  <c:v>3008.5132511953502</c:v>
                </c:pt>
                <c:pt idx="377">
                  <c:v>3016.5132896395899</c:v>
                </c:pt>
                <c:pt idx="378">
                  <c:v>3024.5133280838299</c:v>
                </c:pt>
                <c:pt idx="379">
                  <c:v>3032.51336652806</c:v>
                </c:pt>
                <c:pt idx="380">
                  <c:v>3040.5133716392202</c:v>
                </c:pt>
                <c:pt idx="381">
                  <c:v>3048.5134100834598</c:v>
                </c:pt>
                <c:pt idx="382">
                  <c:v>3056.5134485276999</c:v>
                </c:pt>
                <c:pt idx="383">
                  <c:v>3064.51348697194</c:v>
                </c:pt>
                <c:pt idx="384">
                  <c:v>3072.5135254161701</c:v>
                </c:pt>
                <c:pt idx="385">
                  <c:v>3080.5135638604102</c:v>
                </c:pt>
                <c:pt idx="386">
                  <c:v>3088.5136023046498</c:v>
                </c:pt>
                <c:pt idx="387">
                  <c:v>3096.5136407488899</c:v>
                </c:pt>
                <c:pt idx="388">
                  <c:v>3104.51367919312</c:v>
                </c:pt>
                <c:pt idx="389">
                  <c:v>3112.5137176373601</c:v>
                </c:pt>
                <c:pt idx="390">
                  <c:v>3120.5137560816001</c:v>
                </c:pt>
                <c:pt idx="391">
                  <c:v>3128.5137945258398</c:v>
                </c:pt>
                <c:pt idx="392">
                  <c:v>3136.5137996369999</c:v>
                </c:pt>
                <c:pt idx="393">
                  <c:v>3144.51383808124</c:v>
                </c:pt>
                <c:pt idx="394">
                  <c:v>3152.5138765254701</c:v>
                </c:pt>
                <c:pt idx="395">
                  <c:v>3160.5139149697102</c:v>
                </c:pt>
                <c:pt idx="396">
                  <c:v>3168.5139534139498</c:v>
                </c:pt>
                <c:pt idx="397">
                  <c:v>3176.5139918581899</c:v>
                </c:pt>
                <c:pt idx="398">
                  <c:v>3184.51403030242</c:v>
                </c:pt>
                <c:pt idx="399">
                  <c:v>3192.5140687466601</c:v>
                </c:pt>
                <c:pt idx="400">
                  <c:v>3200.5141071909002</c:v>
                </c:pt>
                <c:pt idx="401">
                  <c:v>3208.5141456351398</c:v>
                </c:pt>
                <c:pt idx="402">
                  <c:v>3216.5141840793699</c:v>
                </c:pt>
                <c:pt idx="403">
                  <c:v>3224.51422252361</c:v>
                </c:pt>
                <c:pt idx="404">
                  <c:v>3232.5142276347701</c:v>
                </c:pt>
                <c:pt idx="405">
                  <c:v>3240.5142660790102</c:v>
                </c:pt>
                <c:pt idx="406">
                  <c:v>3248.5143045232498</c:v>
                </c:pt>
                <c:pt idx="407">
                  <c:v>3256.5143429674799</c:v>
                </c:pt>
                <c:pt idx="408">
                  <c:v>3264.51438141172</c:v>
                </c:pt>
                <c:pt idx="409">
                  <c:v>3272.5144198559601</c:v>
                </c:pt>
                <c:pt idx="410">
                  <c:v>3280.5144583002002</c:v>
                </c:pt>
                <c:pt idx="411">
                  <c:v>3288.5144967444298</c:v>
                </c:pt>
                <c:pt idx="412">
                  <c:v>3296.5145351886699</c:v>
                </c:pt>
                <c:pt idx="413">
                  <c:v>3304.51457363291</c:v>
                </c:pt>
                <c:pt idx="414">
                  <c:v>3312.5146120771501</c:v>
                </c:pt>
                <c:pt idx="415">
                  <c:v>3320.5146505213802</c:v>
                </c:pt>
                <c:pt idx="416">
                  <c:v>3328.5146889656198</c:v>
                </c:pt>
                <c:pt idx="417">
                  <c:v>3336.51469407678</c:v>
                </c:pt>
                <c:pt idx="418">
                  <c:v>3344.5147325210201</c:v>
                </c:pt>
                <c:pt idx="419">
                  <c:v>3352.5147709652601</c:v>
                </c:pt>
                <c:pt idx="420">
                  <c:v>3360.5148094094902</c:v>
                </c:pt>
                <c:pt idx="421">
                  <c:v>3368.5148478537299</c:v>
                </c:pt>
                <c:pt idx="422">
                  <c:v>3376.51488629797</c:v>
                </c:pt>
                <c:pt idx="423">
                  <c:v>3384.51492474221</c:v>
                </c:pt>
                <c:pt idx="424">
                  <c:v>3392.5149631864501</c:v>
                </c:pt>
                <c:pt idx="425">
                  <c:v>3400.5150016306802</c:v>
                </c:pt>
                <c:pt idx="426">
                  <c:v>3408.5150400749199</c:v>
                </c:pt>
                <c:pt idx="427">
                  <c:v>3416.5150785191599</c:v>
                </c:pt>
                <c:pt idx="428">
                  <c:v>3424.5151169634</c:v>
                </c:pt>
                <c:pt idx="429">
                  <c:v>3432.5151220745602</c:v>
                </c:pt>
                <c:pt idx="430">
                  <c:v>3440.5151605187898</c:v>
                </c:pt>
                <c:pt idx="431">
                  <c:v>3448.5151989630299</c:v>
                </c:pt>
                <c:pt idx="432">
                  <c:v>3456.51523740727</c:v>
                </c:pt>
                <c:pt idx="433">
                  <c:v>3464.5152758515101</c:v>
                </c:pt>
                <c:pt idx="434">
                  <c:v>3472.5153142957402</c:v>
                </c:pt>
                <c:pt idx="435">
                  <c:v>3480.5153527399798</c:v>
                </c:pt>
                <c:pt idx="436">
                  <c:v>3488.5153911842199</c:v>
                </c:pt>
                <c:pt idx="437">
                  <c:v>3496.51542962846</c:v>
                </c:pt>
                <c:pt idx="438">
                  <c:v>3504.5154680726901</c:v>
                </c:pt>
                <c:pt idx="439">
                  <c:v>3512.5155065169301</c:v>
                </c:pt>
                <c:pt idx="440">
                  <c:v>3520.5155449611698</c:v>
                </c:pt>
                <c:pt idx="441">
                  <c:v>3528.5155834054099</c:v>
                </c:pt>
                <c:pt idx="442">
                  <c:v>3536.51558851657</c:v>
                </c:pt>
                <c:pt idx="443">
                  <c:v>3544.5156269608001</c:v>
                </c:pt>
                <c:pt idx="444">
                  <c:v>3552.5156654050402</c:v>
                </c:pt>
                <c:pt idx="445">
                  <c:v>3560.5157038492798</c:v>
                </c:pt>
                <c:pt idx="446">
                  <c:v>3568.5157422935199</c:v>
                </c:pt>
                <c:pt idx="447">
                  <c:v>3576.51578073775</c:v>
                </c:pt>
                <c:pt idx="448">
                  <c:v>3584.5158191819901</c:v>
                </c:pt>
                <c:pt idx="449">
                  <c:v>3592.5158576262302</c:v>
                </c:pt>
                <c:pt idx="450">
                  <c:v>3600.5158960704698</c:v>
                </c:pt>
                <c:pt idx="451">
                  <c:v>3608.5159345146999</c:v>
                </c:pt>
                <c:pt idx="452">
                  <c:v>3616.51597295894</c:v>
                </c:pt>
                <c:pt idx="453">
                  <c:v>3624.5160114031801</c:v>
                </c:pt>
                <c:pt idx="454">
                  <c:v>3632.5160498474202</c:v>
                </c:pt>
                <c:pt idx="455">
                  <c:v>3640.5160549585798</c:v>
                </c:pt>
                <c:pt idx="456">
                  <c:v>3648.5160934028199</c:v>
                </c:pt>
                <c:pt idx="457">
                  <c:v>3656.51613184705</c:v>
                </c:pt>
                <c:pt idx="458">
                  <c:v>3664.5161702912901</c:v>
                </c:pt>
                <c:pt idx="459">
                  <c:v>3672.5162087355302</c:v>
                </c:pt>
                <c:pt idx="460">
                  <c:v>3680.5162471797698</c:v>
                </c:pt>
                <c:pt idx="461">
                  <c:v>3688.5162856239999</c:v>
                </c:pt>
                <c:pt idx="462">
                  <c:v>3696.51632406824</c:v>
                </c:pt>
                <c:pt idx="463">
                  <c:v>3704.5163625124801</c:v>
                </c:pt>
                <c:pt idx="464">
                  <c:v>3712.5164009567202</c:v>
                </c:pt>
                <c:pt idx="465">
                  <c:v>3720.5164394009498</c:v>
                </c:pt>
                <c:pt idx="466">
                  <c:v>3728.5164778451899</c:v>
                </c:pt>
                <c:pt idx="467">
                  <c:v>3736.51651628943</c:v>
                </c:pt>
                <c:pt idx="468">
                  <c:v>3744.5165547336701</c:v>
                </c:pt>
                <c:pt idx="469">
                  <c:v>3752.5165598448302</c:v>
                </c:pt>
                <c:pt idx="470">
                  <c:v>3760.5165982890599</c:v>
                </c:pt>
                <c:pt idx="471">
                  <c:v>3768.5166367332999</c:v>
                </c:pt>
                <c:pt idx="472">
                  <c:v>3776.51667517754</c:v>
                </c:pt>
                <c:pt idx="473">
                  <c:v>3784.5167136217801</c:v>
                </c:pt>
                <c:pt idx="474">
                  <c:v>3792.5167520660102</c:v>
                </c:pt>
                <c:pt idx="475">
                  <c:v>3800.5167905102498</c:v>
                </c:pt>
                <c:pt idx="476">
                  <c:v>3808.5168289544899</c:v>
                </c:pt>
                <c:pt idx="477">
                  <c:v>3816.51686739873</c:v>
                </c:pt>
                <c:pt idx="478">
                  <c:v>3824.5169058429601</c:v>
                </c:pt>
                <c:pt idx="479">
                  <c:v>3832.5169442872002</c:v>
                </c:pt>
                <c:pt idx="480">
                  <c:v>3840.5169827314398</c:v>
                </c:pt>
                <c:pt idx="481">
                  <c:v>3848.5170211756799</c:v>
                </c:pt>
                <c:pt idx="482">
                  <c:v>3856.5170262868401</c:v>
                </c:pt>
                <c:pt idx="483">
                  <c:v>3864.5170647310701</c:v>
                </c:pt>
                <c:pt idx="484">
                  <c:v>3872.5171031753098</c:v>
                </c:pt>
                <c:pt idx="485">
                  <c:v>3880.5171416195499</c:v>
                </c:pt>
                <c:pt idx="486">
                  <c:v>3888.51718006379</c:v>
                </c:pt>
                <c:pt idx="487">
                  <c:v>3896.5172185080201</c:v>
                </c:pt>
                <c:pt idx="488">
                  <c:v>3904.5172569522601</c:v>
                </c:pt>
                <c:pt idx="489">
                  <c:v>3912.5172953964998</c:v>
                </c:pt>
                <c:pt idx="490">
                  <c:v>3920.5173338407399</c:v>
                </c:pt>
                <c:pt idx="491">
                  <c:v>3928.51737228497</c:v>
                </c:pt>
                <c:pt idx="492">
                  <c:v>3936.51741072921</c:v>
                </c:pt>
                <c:pt idx="493">
                  <c:v>3944.5174491734501</c:v>
                </c:pt>
                <c:pt idx="494">
                  <c:v>3952.5174876176902</c:v>
                </c:pt>
                <c:pt idx="495">
                  <c:v>3960.5175260619199</c:v>
                </c:pt>
                <c:pt idx="496">
                  <c:v>3968.51753117309</c:v>
                </c:pt>
                <c:pt idx="497">
                  <c:v>3976.5175696173201</c:v>
                </c:pt>
                <c:pt idx="498">
                  <c:v>3984.5176080615602</c:v>
                </c:pt>
                <c:pt idx="499">
                  <c:v>3992.5176465057998</c:v>
                </c:pt>
                <c:pt idx="500">
                  <c:v>4000.5176849500399</c:v>
                </c:pt>
                <c:pt idx="501">
                  <c:v>4008.51772339427</c:v>
                </c:pt>
                <c:pt idx="502">
                  <c:v>4016.5177618385101</c:v>
                </c:pt>
                <c:pt idx="503">
                  <c:v>4024.5178002827502</c:v>
                </c:pt>
                <c:pt idx="504">
                  <c:v>4032.5178387269898</c:v>
                </c:pt>
                <c:pt idx="505">
                  <c:v>4040.5178771712199</c:v>
                </c:pt>
                <c:pt idx="506">
                  <c:v>4048.51791561546</c:v>
                </c:pt>
                <c:pt idx="507">
                  <c:v>4056.5179540597001</c:v>
                </c:pt>
                <c:pt idx="508">
                  <c:v>4064.5179925039401</c:v>
                </c:pt>
                <c:pt idx="509">
                  <c:v>4072.5179976150998</c:v>
                </c:pt>
                <c:pt idx="510">
                  <c:v>4080.5180360593299</c:v>
                </c:pt>
                <c:pt idx="511">
                  <c:v>4088.51807450357</c:v>
                </c:pt>
                <c:pt idx="512">
                  <c:v>4096.5181129478096</c:v>
                </c:pt>
                <c:pt idx="513">
                  <c:v>4104.5181513920497</c:v>
                </c:pt>
                <c:pt idx="514">
                  <c:v>4112.5181898362798</c:v>
                </c:pt>
                <c:pt idx="515">
                  <c:v>4120.5182282805199</c:v>
                </c:pt>
                <c:pt idx="516">
                  <c:v>4128.51826672476</c:v>
                </c:pt>
                <c:pt idx="517">
                  <c:v>4136.5183051690001</c:v>
                </c:pt>
                <c:pt idx="518">
                  <c:v>4144.5183436132302</c:v>
                </c:pt>
                <c:pt idx="519">
                  <c:v>4152.5183820574703</c:v>
                </c:pt>
                <c:pt idx="520">
                  <c:v>4160.5184205017104</c:v>
                </c:pt>
                <c:pt idx="521">
                  <c:v>4168.5184589459504</c:v>
                </c:pt>
                <c:pt idx="522">
                  <c:v>4176.5184973901796</c:v>
                </c:pt>
                <c:pt idx="523">
                  <c:v>4184.5185025013398</c:v>
                </c:pt>
                <c:pt idx="524">
                  <c:v>4192.5185409455798</c:v>
                </c:pt>
                <c:pt idx="525">
                  <c:v>4200.5185793898199</c:v>
                </c:pt>
                <c:pt idx="526">
                  <c:v>4208.51861783406</c:v>
                </c:pt>
                <c:pt idx="527">
                  <c:v>4216.5186562783001</c:v>
                </c:pt>
                <c:pt idx="528">
                  <c:v>4224.5186947225302</c:v>
                </c:pt>
                <c:pt idx="529">
                  <c:v>4232.5187331667703</c:v>
                </c:pt>
                <c:pt idx="530">
                  <c:v>4240.5187716110104</c:v>
                </c:pt>
                <c:pt idx="531">
                  <c:v>4248.5188100552496</c:v>
                </c:pt>
                <c:pt idx="532">
                  <c:v>4256.5188484994796</c:v>
                </c:pt>
                <c:pt idx="533">
                  <c:v>4264.5188869437197</c:v>
                </c:pt>
                <c:pt idx="534">
                  <c:v>4272.5189253879598</c:v>
                </c:pt>
                <c:pt idx="535">
                  <c:v>4280.5189638321999</c:v>
                </c:pt>
                <c:pt idx="536">
                  <c:v>4288.51900227643</c:v>
                </c:pt>
                <c:pt idx="537">
                  <c:v>4296.5190073875901</c:v>
                </c:pt>
                <c:pt idx="538">
                  <c:v>4304.5190458318302</c:v>
                </c:pt>
                <c:pt idx="539">
                  <c:v>4312.5190842760703</c:v>
                </c:pt>
                <c:pt idx="540">
                  <c:v>4320.5191227203104</c:v>
                </c:pt>
                <c:pt idx="541">
                  <c:v>4328.5191611645396</c:v>
                </c:pt>
                <c:pt idx="542">
                  <c:v>4336.5191996087797</c:v>
                </c:pt>
                <c:pt idx="543">
                  <c:v>4344.5192380530198</c:v>
                </c:pt>
                <c:pt idx="544">
                  <c:v>4352.5192764972599</c:v>
                </c:pt>
                <c:pt idx="545">
                  <c:v>4360.5193149414899</c:v>
                </c:pt>
                <c:pt idx="546">
                  <c:v>4368.51935338573</c:v>
                </c:pt>
                <c:pt idx="547">
                  <c:v>4376.5193918299701</c:v>
                </c:pt>
                <c:pt idx="548">
                  <c:v>4384.5194302742102</c:v>
                </c:pt>
                <c:pt idx="549">
                  <c:v>4392.5194687184403</c:v>
                </c:pt>
                <c:pt idx="550">
                  <c:v>4400.5194738296004</c:v>
                </c:pt>
                <c:pt idx="551">
                  <c:v>4408.5195122738396</c:v>
                </c:pt>
                <c:pt idx="552">
                  <c:v>4416.5195507180797</c:v>
                </c:pt>
                <c:pt idx="553">
                  <c:v>4424.5195891623198</c:v>
                </c:pt>
                <c:pt idx="554">
                  <c:v>4432.5196276065499</c:v>
                </c:pt>
                <c:pt idx="555">
                  <c:v>4440.51966605079</c:v>
                </c:pt>
                <c:pt idx="556">
                  <c:v>4448.5197044950301</c:v>
                </c:pt>
                <c:pt idx="557">
                  <c:v>4456.5197429392701</c:v>
                </c:pt>
                <c:pt idx="558">
                  <c:v>4464.5197813835102</c:v>
                </c:pt>
                <c:pt idx="559">
                  <c:v>4472.5198198277403</c:v>
                </c:pt>
                <c:pt idx="560">
                  <c:v>4480.5198582719804</c:v>
                </c:pt>
                <c:pt idx="561">
                  <c:v>4488.5198967162196</c:v>
                </c:pt>
                <c:pt idx="562">
                  <c:v>4496.5199351604497</c:v>
                </c:pt>
                <c:pt idx="563">
                  <c:v>4504.5199736046898</c:v>
                </c:pt>
                <c:pt idx="564">
                  <c:v>4512.5200120489299</c:v>
                </c:pt>
                <c:pt idx="565">
                  <c:v>4520.52001716009</c:v>
                </c:pt>
                <c:pt idx="566">
                  <c:v>4528.5200556043301</c:v>
                </c:pt>
                <c:pt idx="567">
                  <c:v>4536.5200940485702</c:v>
                </c:pt>
                <c:pt idx="568">
                  <c:v>4544.5201324928003</c:v>
                </c:pt>
                <c:pt idx="569">
                  <c:v>4552.5201709370403</c:v>
                </c:pt>
                <c:pt idx="570">
                  <c:v>4560.5202093812804</c:v>
                </c:pt>
                <c:pt idx="571">
                  <c:v>4568.5202478255196</c:v>
                </c:pt>
                <c:pt idx="572">
                  <c:v>4576.5202862697497</c:v>
                </c:pt>
                <c:pt idx="573">
                  <c:v>4584.5203247139898</c:v>
                </c:pt>
                <c:pt idx="574">
                  <c:v>4592.5203631582299</c:v>
                </c:pt>
                <c:pt idx="575">
                  <c:v>4600.52040160247</c:v>
                </c:pt>
                <c:pt idx="576">
                  <c:v>4608.5204400467001</c:v>
                </c:pt>
                <c:pt idx="577">
                  <c:v>4616.5204784909401</c:v>
                </c:pt>
                <c:pt idx="578">
                  <c:v>4624.5205169351802</c:v>
                </c:pt>
                <c:pt idx="579">
                  <c:v>4632.5205553794203</c:v>
                </c:pt>
                <c:pt idx="580">
                  <c:v>4640.5205604905796</c:v>
                </c:pt>
                <c:pt idx="581">
                  <c:v>4648.5205989348096</c:v>
                </c:pt>
                <c:pt idx="582">
                  <c:v>4656.5206373790497</c:v>
                </c:pt>
                <c:pt idx="583">
                  <c:v>4664.5206758232898</c:v>
                </c:pt>
                <c:pt idx="584">
                  <c:v>4672.5207142675299</c:v>
                </c:pt>
                <c:pt idx="585">
                  <c:v>4680.52075271176</c:v>
                </c:pt>
                <c:pt idx="586">
                  <c:v>4688.5207911560001</c:v>
                </c:pt>
                <c:pt idx="587">
                  <c:v>4696.5208296002402</c:v>
                </c:pt>
                <c:pt idx="588">
                  <c:v>4704.5208680444803</c:v>
                </c:pt>
                <c:pt idx="589">
                  <c:v>4712.5209064887104</c:v>
                </c:pt>
                <c:pt idx="590">
                  <c:v>4720.5209449329504</c:v>
                </c:pt>
                <c:pt idx="591">
                  <c:v>4728.5209833771896</c:v>
                </c:pt>
                <c:pt idx="592">
                  <c:v>4736.5210218214297</c:v>
                </c:pt>
                <c:pt idx="593">
                  <c:v>4744.5210602656598</c:v>
                </c:pt>
                <c:pt idx="594">
                  <c:v>4752.5210987098999</c:v>
                </c:pt>
                <c:pt idx="595">
                  <c:v>4760.52110382106</c:v>
                </c:pt>
                <c:pt idx="596">
                  <c:v>4768.5211422653001</c:v>
                </c:pt>
                <c:pt idx="597">
                  <c:v>4776.5211807095402</c:v>
                </c:pt>
                <c:pt idx="598">
                  <c:v>4784.5212191537803</c:v>
                </c:pt>
                <c:pt idx="599">
                  <c:v>4792.5212575980104</c:v>
                </c:pt>
                <c:pt idx="600">
                  <c:v>4800.5212960422496</c:v>
                </c:pt>
                <c:pt idx="601">
                  <c:v>4808.5213344864896</c:v>
                </c:pt>
                <c:pt idx="602">
                  <c:v>4816.5213729307297</c:v>
                </c:pt>
                <c:pt idx="603">
                  <c:v>4824.5214113749598</c:v>
                </c:pt>
                <c:pt idx="604">
                  <c:v>4832.5214498191999</c:v>
                </c:pt>
                <c:pt idx="605">
                  <c:v>4840.52148826344</c:v>
                </c:pt>
                <c:pt idx="606">
                  <c:v>4848.5215267076801</c:v>
                </c:pt>
                <c:pt idx="607">
                  <c:v>4856.5215651519102</c:v>
                </c:pt>
                <c:pt idx="608">
                  <c:v>4864.5216035961503</c:v>
                </c:pt>
                <c:pt idx="609">
                  <c:v>4872.5216087073104</c:v>
                </c:pt>
                <c:pt idx="610">
                  <c:v>4880.5216471515496</c:v>
                </c:pt>
                <c:pt idx="611">
                  <c:v>4888.5216855957897</c:v>
                </c:pt>
                <c:pt idx="612">
                  <c:v>4896.5217240400198</c:v>
                </c:pt>
                <c:pt idx="613">
                  <c:v>4904.5217624842599</c:v>
                </c:pt>
                <c:pt idx="614">
                  <c:v>4912.5218009284999</c:v>
                </c:pt>
                <c:pt idx="615">
                  <c:v>4920.52183937274</c:v>
                </c:pt>
                <c:pt idx="616">
                  <c:v>4928.5218778169701</c:v>
                </c:pt>
                <c:pt idx="617">
                  <c:v>4936.5219162612102</c:v>
                </c:pt>
                <c:pt idx="618">
                  <c:v>4944.5219547054503</c:v>
                </c:pt>
                <c:pt idx="619">
                  <c:v>4952.5219931496904</c:v>
                </c:pt>
                <c:pt idx="620">
                  <c:v>4960.5220315939196</c:v>
                </c:pt>
                <c:pt idx="621">
                  <c:v>4968.5220700381597</c:v>
                </c:pt>
                <c:pt idx="622">
                  <c:v>4976.5221084823997</c:v>
                </c:pt>
                <c:pt idx="623">
                  <c:v>4984.5221469266398</c:v>
                </c:pt>
                <c:pt idx="624">
                  <c:v>4992.5221520378</c:v>
                </c:pt>
                <c:pt idx="625">
                  <c:v>5000.5221904820401</c:v>
                </c:pt>
                <c:pt idx="626">
                  <c:v>5008.5222289262701</c:v>
                </c:pt>
                <c:pt idx="627">
                  <c:v>5016.5222673705102</c:v>
                </c:pt>
                <c:pt idx="628">
                  <c:v>5024.5223058147503</c:v>
                </c:pt>
                <c:pt idx="629">
                  <c:v>5032.5223442589904</c:v>
                </c:pt>
                <c:pt idx="630">
                  <c:v>5040.5223827032196</c:v>
                </c:pt>
                <c:pt idx="631">
                  <c:v>5048.5224211474597</c:v>
                </c:pt>
                <c:pt idx="632">
                  <c:v>5056.5224595916998</c:v>
                </c:pt>
                <c:pt idx="633">
                  <c:v>5064.5224980359299</c:v>
                </c:pt>
                <c:pt idx="634">
                  <c:v>5072.5225364801699</c:v>
                </c:pt>
                <c:pt idx="635">
                  <c:v>5080.52257492441</c:v>
                </c:pt>
                <c:pt idx="636">
                  <c:v>5088.5226133686501</c:v>
                </c:pt>
                <c:pt idx="637">
                  <c:v>5096.5226518128902</c:v>
                </c:pt>
                <c:pt idx="638">
                  <c:v>5104.5226902571203</c:v>
                </c:pt>
                <c:pt idx="639">
                  <c:v>5112.5227287013604</c:v>
                </c:pt>
                <c:pt idx="640">
                  <c:v>5120.5227338125196</c:v>
                </c:pt>
                <c:pt idx="641">
                  <c:v>5128.5227722567597</c:v>
                </c:pt>
                <c:pt idx="642">
                  <c:v>5136.5228107009998</c:v>
                </c:pt>
                <c:pt idx="643">
                  <c:v>5144.5228491452299</c:v>
                </c:pt>
                <c:pt idx="644">
                  <c:v>5152.52288758947</c:v>
                </c:pt>
                <c:pt idx="645">
                  <c:v>5160.5229260337101</c:v>
                </c:pt>
                <c:pt idx="646">
                  <c:v>5168.5229644779502</c:v>
                </c:pt>
                <c:pt idx="647">
                  <c:v>5176.5230029221802</c:v>
                </c:pt>
                <c:pt idx="648">
                  <c:v>5184.5230413664203</c:v>
                </c:pt>
                <c:pt idx="649">
                  <c:v>5192.5230798106604</c:v>
                </c:pt>
                <c:pt idx="650">
                  <c:v>5200.5231182548996</c:v>
                </c:pt>
                <c:pt idx="651">
                  <c:v>5208.5231566991297</c:v>
                </c:pt>
                <c:pt idx="652">
                  <c:v>5216.5231951433698</c:v>
                </c:pt>
                <c:pt idx="653">
                  <c:v>5224.5232335876099</c:v>
                </c:pt>
                <c:pt idx="654">
                  <c:v>5232.52327203185</c:v>
                </c:pt>
                <c:pt idx="655">
                  <c:v>5240.5232771430101</c:v>
                </c:pt>
                <c:pt idx="656">
                  <c:v>5248.5233155872402</c:v>
                </c:pt>
                <c:pt idx="657">
                  <c:v>5256.5233540314803</c:v>
                </c:pt>
                <c:pt idx="658">
                  <c:v>5264.5233924757204</c:v>
                </c:pt>
                <c:pt idx="659">
                  <c:v>5272.5234309199604</c:v>
                </c:pt>
                <c:pt idx="660">
                  <c:v>5280.5234693641896</c:v>
                </c:pt>
                <c:pt idx="661">
                  <c:v>5288.5235078084297</c:v>
                </c:pt>
                <c:pt idx="662">
                  <c:v>5296.5235462526698</c:v>
                </c:pt>
                <c:pt idx="663">
                  <c:v>5304.5235846969099</c:v>
                </c:pt>
                <c:pt idx="664">
                  <c:v>5312.52362314114</c:v>
                </c:pt>
                <c:pt idx="665">
                  <c:v>5320.5236615853801</c:v>
                </c:pt>
                <c:pt idx="666">
                  <c:v>5328.5237000296202</c:v>
                </c:pt>
                <c:pt idx="667">
                  <c:v>5336.5237384738602</c:v>
                </c:pt>
                <c:pt idx="668">
                  <c:v>5344.5237769180903</c:v>
                </c:pt>
                <c:pt idx="669">
                  <c:v>5352.5238153623304</c:v>
                </c:pt>
                <c:pt idx="670">
                  <c:v>5360.5238538065696</c:v>
                </c:pt>
                <c:pt idx="671">
                  <c:v>5368.5238589177297</c:v>
                </c:pt>
                <c:pt idx="672">
                  <c:v>5376.5238973619698</c:v>
                </c:pt>
                <c:pt idx="673">
                  <c:v>5384.5239358062099</c:v>
                </c:pt>
                <c:pt idx="674">
                  <c:v>5392.52397425044</c:v>
                </c:pt>
                <c:pt idx="675">
                  <c:v>5400.5240126946801</c:v>
                </c:pt>
                <c:pt idx="676">
                  <c:v>5408.5240511389202</c:v>
                </c:pt>
                <c:pt idx="677">
                  <c:v>5416.5240895831603</c:v>
                </c:pt>
                <c:pt idx="678">
                  <c:v>5424.5241280273904</c:v>
                </c:pt>
                <c:pt idx="679">
                  <c:v>5432.5241664716305</c:v>
                </c:pt>
                <c:pt idx="680">
                  <c:v>5440.5242049158696</c:v>
                </c:pt>
                <c:pt idx="681">
                  <c:v>5448.5242433601097</c:v>
                </c:pt>
                <c:pt idx="682">
                  <c:v>5456.5242818043398</c:v>
                </c:pt>
                <c:pt idx="683">
                  <c:v>5464.5243202485799</c:v>
                </c:pt>
                <c:pt idx="684">
                  <c:v>5472.52435869282</c:v>
                </c:pt>
                <c:pt idx="685">
                  <c:v>5480.5243971370601</c:v>
                </c:pt>
                <c:pt idx="686">
                  <c:v>5488.5244355812902</c:v>
                </c:pt>
                <c:pt idx="687">
                  <c:v>5496.5244406924503</c:v>
                </c:pt>
                <c:pt idx="688">
                  <c:v>5504.5244791366904</c:v>
                </c:pt>
                <c:pt idx="689">
                  <c:v>5512.5245175809296</c:v>
                </c:pt>
                <c:pt idx="690">
                  <c:v>5520.5245560251697</c:v>
                </c:pt>
                <c:pt idx="691">
                  <c:v>5528.5245944693997</c:v>
                </c:pt>
                <c:pt idx="692">
                  <c:v>5536.5246329136398</c:v>
                </c:pt>
                <c:pt idx="693">
                  <c:v>5544.5246713578799</c:v>
                </c:pt>
                <c:pt idx="694">
                  <c:v>5552.52470980212</c:v>
                </c:pt>
                <c:pt idx="695">
                  <c:v>5560.5247482463501</c:v>
                </c:pt>
                <c:pt idx="696">
                  <c:v>5568.5247866905902</c:v>
                </c:pt>
                <c:pt idx="697">
                  <c:v>5576.5248251348303</c:v>
                </c:pt>
                <c:pt idx="698">
                  <c:v>5584.5248635790704</c:v>
                </c:pt>
                <c:pt idx="699">
                  <c:v>5592.5249020232995</c:v>
                </c:pt>
              </c:numCache>
            </c:numRef>
          </c:xVal>
          <c:yVal>
            <c:numRef>
              <c:f>imec_edge_times!$I$2:$I$702</c:f>
              <c:numCache>
                <c:formatCode>General</c:formatCode>
                <c:ptCount val="701"/>
                <c:pt idx="0">
                  <c:v>3.2135875745020748E-2</c:v>
                </c:pt>
                <c:pt idx="1">
                  <c:v>3.2980312550279223E-2</c:v>
                </c:pt>
                <c:pt idx="2">
                  <c:v>3.3824749401389909E-2</c:v>
                </c:pt>
                <c:pt idx="3">
                  <c:v>3.4669186099733906E-2</c:v>
                </c:pt>
                <c:pt idx="4">
                  <c:v>3.5513622897553887E-2</c:v>
                </c:pt>
                <c:pt idx="5">
                  <c:v>3.6358059801955278E-2</c:v>
                </c:pt>
                <c:pt idx="6">
                  <c:v>3.7202496599775259E-2</c:v>
                </c:pt>
                <c:pt idx="7">
                  <c:v>3.804693339759524E-2</c:v>
                </c:pt>
                <c:pt idx="8">
                  <c:v>5.5582932958486708E-3</c:v>
                </c:pt>
                <c:pt idx="9">
                  <c:v>6.4027301078795062E-3</c:v>
                </c:pt>
                <c:pt idx="10">
                  <c:v>7.24716700517547E-3</c:v>
                </c:pt>
                <c:pt idx="11">
                  <c:v>8.091603788784596E-3</c:v>
                </c:pt>
                <c:pt idx="12">
                  <c:v>4.8935828601770481E-2</c:v>
                </c:pt>
                <c:pt idx="13">
                  <c:v>4.978026500168653E-2</c:v>
                </c:pt>
                <c:pt idx="14">
                  <c:v>5.0624702012669331E-2</c:v>
                </c:pt>
                <c:pt idx="15">
                  <c:v>5.1469138995230423E-2</c:v>
                </c:pt>
                <c:pt idx="16">
                  <c:v>5.231357599200237E-2</c:v>
                </c:pt>
                <c:pt idx="17">
                  <c:v>1.982493597552093E-2</c:v>
                </c:pt>
                <c:pt idx="18">
                  <c:v>2.0669372020165611E-2</c:v>
                </c:pt>
                <c:pt idx="19">
                  <c:v>2.1513809997486533E-2</c:v>
                </c:pt>
                <c:pt idx="20">
                  <c:v>2.2358245985287795E-2</c:v>
                </c:pt>
                <c:pt idx="21">
                  <c:v>2.3202682996270596E-2</c:v>
                </c:pt>
                <c:pt idx="22">
                  <c:v>2.4047120007253397E-2</c:v>
                </c:pt>
                <c:pt idx="23">
                  <c:v>2.4891557018236199E-2</c:v>
                </c:pt>
                <c:pt idx="24">
                  <c:v>2.5735993006037461E-2</c:v>
                </c:pt>
                <c:pt idx="25">
                  <c:v>2.6580429988598553E-2</c:v>
                </c:pt>
                <c:pt idx="26">
                  <c:v>3.4091578015704727E-2</c:v>
                </c:pt>
                <c:pt idx="27">
                  <c:v>3.4936014998265819E-2</c:v>
                </c:pt>
                <c:pt idx="28">
                  <c:v>3.5780450986067081E-2</c:v>
                </c:pt>
                <c:pt idx="29">
                  <c:v>3.6624888991809712E-2</c:v>
                </c:pt>
                <c:pt idx="30">
                  <c:v>3.7469326002792513E-2</c:v>
                </c:pt>
                <c:pt idx="31">
                  <c:v>3.8313762019015485E-2</c:v>
                </c:pt>
                <c:pt idx="32">
                  <c:v>3.9158199001576577E-2</c:v>
                </c:pt>
                <c:pt idx="33">
                  <c:v>4.0002636012559378E-2</c:v>
                </c:pt>
                <c:pt idx="34">
                  <c:v>4.084707302354218E-2</c:v>
                </c:pt>
                <c:pt idx="35">
                  <c:v>8.3584320123009093E-3</c:v>
                </c:pt>
                <c:pt idx="36">
                  <c:v>9.2028699896218313E-3</c:v>
                </c:pt>
                <c:pt idx="37">
                  <c:v>1.0047305977423093E-2</c:v>
                </c:pt>
                <c:pt idx="38">
                  <c:v>1.0891743045249314E-2</c:v>
                </c:pt>
                <c:pt idx="39">
                  <c:v>1.1736178976207157E-2</c:v>
                </c:pt>
                <c:pt idx="40">
                  <c:v>1.2580617010371498E-2</c:v>
                </c:pt>
                <c:pt idx="41">
                  <c:v>5.3424840984916955E-2</c:v>
                </c:pt>
                <c:pt idx="42">
                  <c:v>5.4269277995899756E-2</c:v>
                </c:pt>
                <c:pt idx="43">
                  <c:v>2.1780638007840025E-2</c:v>
                </c:pt>
                <c:pt idx="44">
                  <c:v>2.2625074961979408E-2</c:v>
                </c:pt>
                <c:pt idx="45">
                  <c:v>2.3469511972962209E-2</c:v>
                </c:pt>
                <c:pt idx="46">
                  <c:v>2.431394801760689E-2</c:v>
                </c:pt>
                <c:pt idx="47">
                  <c:v>2.5158385994927812E-2</c:v>
                </c:pt>
                <c:pt idx="48">
                  <c:v>2.6002821982729074E-2</c:v>
                </c:pt>
                <c:pt idx="49">
                  <c:v>2.6847258993711876E-2</c:v>
                </c:pt>
                <c:pt idx="50">
                  <c:v>2.7691694981513137E-2</c:v>
                </c:pt>
                <c:pt idx="51">
                  <c:v>-4.796943983365054E-3</c:v>
                </c:pt>
                <c:pt idx="52">
                  <c:v>-3.9525070292256714E-3</c:v>
                </c:pt>
                <c:pt idx="53">
                  <c:v>-3.1080709845809906E-3</c:v>
                </c:pt>
                <c:pt idx="54">
                  <c:v>-2.2636330072600686E-3</c:v>
                </c:pt>
                <c:pt idx="55">
                  <c:v>3.8580591024128807E-2</c:v>
                </c:pt>
                <c:pt idx="56">
                  <c:v>3.942502797826819E-2</c:v>
                </c:pt>
                <c:pt idx="57">
                  <c:v>4.0269464022912871E-2</c:v>
                </c:pt>
                <c:pt idx="58">
                  <c:v>4.1113902000233793E-2</c:v>
                </c:pt>
                <c:pt idx="59">
                  <c:v>4.1958338044878474E-2</c:v>
                </c:pt>
                <c:pt idx="60">
                  <c:v>9.4696979999753239E-3</c:v>
                </c:pt>
                <c:pt idx="61">
                  <c:v>1.0314133987776586E-2</c:v>
                </c:pt>
                <c:pt idx="62">
                  <c:v>1.1158572021940927E-2</c:v>
                </c:pt>
                <c:pt idx="63">
                  <c:v>1.2003008009742189E-2</c:v>
                </c:pt>
                <c:pt idx="64">
                  <c:v>1.2847445077568409E-2</c:v>
                </c:pt>
                <c:pt idx="65">
                  <c:v>1.3691882941202493E-2</c:v>
                </c:pt>
                <c:pt idx="66">
                  <c:v>1.4536318985847174E-2</c:v>
                </c:pt>
                <c:pt idx="67">
                  <c:v>1.5380756053673394E-2</c:v>
                </c:pt>
                <c:pt idx="68">
                  <c:v>1.6225192098318075E-2</c:v>
                </c:pt>
                <c:pt idx="69">
                  <c:v>2.3736340949653822E-2</c:v>
                </c:pt>
                <c:pt idx="70">
                  <c:v>2.4580776994298503E-2</c:v>
                </c:pt>
                <c:pt idx="71">
                  <c:v>2.5425214062124724E-2</c:v>
                </c:pt>
                <c:pt idx="72">
                  <c:v>2.6269650902577268E-2</c:v>
                </c:pt>
                <c:pt idx="73">
                  <c:v>2.7114087970403489E-2</c:v>
                </c:pt>
                <c:pt idx="74">
                  <c:v>2.795852401504817E-2</c:v>
                </c:pt>
                <c:pt idx="75">
                  <c:v>2.880296108287439E-2</c:v>
                </c:pt>
                <c:pt idx="76">
                  <c:v>2.9647397923326935E-2</c:v>
                </c:pt>
                <c:pt idx="77">
                  <c:v>3.0491834991153155E-2</c:v>
                </c:pt>
                <c:pt idx="78">
                  <c:v>-1.9968049400631571E-3</c:v>
                </c:pt>
                <c:pt idx="79">
                  <c:v>-1.1523680996106123E-3</c:v>
                </c:pt>
                <c:pt idx="80">
                  <c:v>-3.0793103178439196E-4</c:v>
                </c:pt>
                <c:pt idx="81">
                  <c:v>5.3650501286028884E-4</c:v>
                </c:pt>
                <c:pt idx="82">
                  <c:v>1.3809419669996714E-3</c:v>
                </c:pt>
                <c:pt idx="83">
                  <c:v>4.2225167021570087E-2</c:v>
                </c:pt>
                <c:pt idx="84">
                  <c:v>4.306960397570947E-2</c:v>
                </c:pt>
                <c:pt idx="85">
                  <c:v>4.391404002035415E-2</c:v>
                </c:pt>
                <c:pt idx="86">
                  <c:v>4.4758476974493533E-2</c:v>
                </c:pt>
                <c:pt idx="87">
                  <c:v>1.2269837952771923E-2</c:v>
                </c:pt>
                <c:pt idx="88">
                  <c:v>1.3114273997416603E-2</c:v>
                </c:pt>
                <c:pt idx="89">
                  <c:v>1.3958710951555986E-2</c:v>
                </c:pt>
                <c:pt idx="90">
                  <c:v>1.4803148019382206E-2</c:v>
                </c:pt>
                <c:pt idx="91">
                  <c:v>1.5647584973521589E-2</c:v>
                </c:pt>
                <c:pt idx="92">
                  <c:v>1.649202101816627E-2</c:v>
                </c:pt>
                <c:pt idx="93">
                  <c:v>1.7336457972305652E-2</c:v>
                </c:pt>
                <c:pt idx="94">
                  <c:v>1.8180895040131873E-2</c:v>
                </c:pt>
                <c:pt idx="95">
                  <c:v>1.9025331994271255E-2</c:v>
                </c:pt>
                <c:pt idx="96">
                  <c:v>-1.3463309073813434E-2</c:v>
                </c:pt>
                <c:pt idx="97">
                  <c:v>-1.2618870982805674E-2</c:v>
                </c:pt>
                <c:pt idx="98">
                  <c:v>2.8225353048583202E-2</c:v>
                </c:pt>
                <c:pt idx="99">
                  <c:v>2.9069790002722584E-2</c:v>
                </c:pt>
                <c:pt idx="100">
                  <c:v>2.9914225933680427E-2</c:v>
                </c:pt>
                <c:pt idx="101">
                  <c:v>3.0758664024688187E-2</c:v>
                </c:pt>
                <c:pt idx="102">
                  <c:v>3.1603101092514407E-2</c:v>
                </c:pt>
                <c:pt idx="103">
                  <c:v>3.2447536909785413E-2</c:v>
                </c:pt>
                <c:pt idx="104">
                  <c:v>3.3291973977611633E-2</c:v>
                </c:pt>
                <c:pt idx="105">
                  <c:v>3.4136411045437853E-2</c:v>
                </c:pt>
                <c:pt idx="106">
                  <c:v>1.6477710005347035E-3</c:v>
                </c:pt>
                <c:pt idx="107">
                  <c:v>2.4922069314925466E-3</c:v>
                </c:pt>
                <c:pt idx="108">
                  <c:v>3.3366450225003064E-3</c:v>
                </c:pt>
                <c:pt idx="109">
                  <c:v>4.1810810671449872E-3</c:v>
                </c:pt>
                <c:pt idx="110">
                  <c:v>5.025517907597532E-3</c:v>
                </c:pt>
                <c:pt idx="111">
                  <c:v>4.5869742962167948E-2</c:v>
                </c:pt>
                <c:pt idx="112">
                  <c:v>4.6714180029994168E-2</c:v>
                </c:pt>
                <c:pt idx="113">
                  <c:v>4.755861698413355E-2</c:v>
                </c:pt>
                <c:pt idx="114">
                  <c:v>4.8403053028778231E-2</c:v>
                </c:pt>
                <c:pt idx="115">
                  <c:v>1.5914414007056621E-2</c:v>
                </c:pt>
                <c:pt idx="116">
                  <c:v>1.6758850051701302E-2</c:v>
                </c:pt>
                <c:pt idx="117">
                  <c:v>1.7603287005840684E-2</c:v>
                </c:pt>
                <c:pt idx="118">
                  <c:v>1.8447722936798527E-2</c:v>
                </c:pt>
                <c:pt idx="119">
                  <c:v>1.9292161027806287E-2</c:v>
                </c:pt>
                <c:pt idx="120">
                  <c:v>2.0136597072450968E-2</c:v>
                </c:pt>
                <c:pt idx="121">
                  <c:v>2.0981034026590351E-2</c:v>
                </c:pt>
                <c:pt idx="122">
                  <c:v>2.1825469957548194E-2</c:v>
                </c:pt>
                <c:pt idx="123">
                  <c:v>2.2669908048555953E-2</c:v>
                </c:pt>
                <c:pt idx="124">
                  <c:v>-9.8187319963471964E-3</c:v>
                </c:pt>
                <c:pt idx="125">
                  <c:v>3.1025489988678601E-2</c:v>
                </c:pt>
                <c:pt idx="126">
                  <c:v>3.1869930012362602E-2</c:v>
                </c:pt>
                <c:pt idx="127">
                  <c:v>3.2714359917918046E-2</c:v>
                </c:pt>
                <c:pt idx="128">
                  <c:v>3.3558800168975722E-2</c:v>
                </c:pt>
                <c:pt idx="129">
                  <c:v>3.440323985159921E-2</c:v>
                </c:pt>
                <c:pt idx="130">
                  <c:v>3.5247679988970049E-2</c:v>
                </c:pt>
                <c:pt idx="131">
                  <c:v>3.6092110121899168E-2</c:v>
                </c:pt>
                <c:pt idx="132">
                  <c:v>3.6936550031896331E-2</c:v>
                </c:pt>
                <c:pt idx="133">
                  <c:v>3.7780989941893495E-2</c:v>
                </c:pt>
                <c:pt idx="134">
                  <c:v>5.2923498969903449E-3</c:v>
                </c:pt>
                <c:pt idx="135">
                  <c:v>6.1367900343611836E-3</c:v>
                </c:pt>
                <c:pt idx="136">
                  <c:v>6.9812199399166275E-3</c:v>
                </c:pt>
                <c:pt idx="137">
                  <c:v>7.8256500728457468E-3</c:v>
                </c:pt>
                <c:pt idx="138">
                  <c:v>8.6700899828429101E-3</c:v>
                </c:pt>
                <c:pt idx="139">
                  <c:v>4.9514319925947348E-2</c:v>
                </c:pt>
                <c:pt idx="140">
                  <c:v>5.0358760063318186E-2</c:v>
                </c:pt>
                <c:pt idx="141">
                  <c:v>5.120318996887363E-2</c:v>
                </c:pt>
                <c:pt idx="142">
                  <c:v>5.2047629878870794E-2</c:v>
                </c:pt>
                <c:pt idx="143">
                  <c:v>1.9558989833967644E-2</c:v>
                </c:pt>
                <c:pt idx="144">
                  <c:v>2.0403429971338483E-2</c:v>
                </c:pt>
                <c:pt idx="145">
                  <c:v>2.1247870108709321E-2</c:v>
                </c:pt>
                <c:pt idx="146">
                  <c:v>2.2092300014264765E-2</c:v>
                </c:pt>
                <c:pt idx="147">
                  <c:v>2.2936729919820209E-2</c:v>
                </c:pt>
                <c:pt idx="148">
                  <c:v>2.3781169829817372E-2</c:v>
                </c:pt>
                <c:pt idx="149">
                  <c:v>2.4625609967188211E-2</c:v>
                </c:pt>
                <c:pt idx="150">
                  <c:v>2.547004010011733E-2</c:v>
                </c:pt>
                <c:pt idx="151">
                  <c:v>2.6314480010114494E-2</c:v>
                </c:pt>
                <c:pt idx="152">
                  <c:v>2.7158919920111657E-2</c:v>
                </c:pt>
                <c:pt idx="153">
                  <c:v>3.4670069908315782E-2</c:v>
                </c:pt>
                <c:pt idx="154">
                  <c:v>3.551451004568662E-2</c:v>
                </c:pt>
                <c:pt idx="155">
                  <c:v>3.635894017861574E-2</c:v>
                </c:pt>
                <c:pt idx="156">
                  <c:v>3.7203379861239227E-2</c:v>
                </c:pt>
                <c:pt idx="157">
                  <c:v>3.8047819998610066E-2</c:v>
                </c:pt>
                <c:pt idx="158">
                  <c:v>3.889224990416551E-2</c:v>
                </c:pt>
                <c:pt idx="159">
                  <c:v>3.9736690041536349E-2</c:v>
                </c:pt>
                <c:pt idx="160">
                  <c:v>4.0581120174465468E-2</c:v>
                </c:pt>
                <c:pt idx="161">
                  <c:v>4.1425559857088956E-2</c:v>
                </c:pt>
                <c:pt idx="162">
                  <c:v>4.2269999994459795E-2</c:v>
                </c:pt>
                <c:pt idx="163">
                  <c:v>9.781359949556645E-3</c:v>
                </c:pt>
                <c:pt idx="164">
                  <c:v>1.0625800086927484E-2</c:v>
                </c:pt>
                <c:pt idx="165">
                  <c:v>1.1470229992482928E-2</c:v>
                </c:pt>
                <c:pt idx="166">
                  <c:v>1.2314669902480091E-2</c:v>
                </c:pt>
                <c:pt idx="167">
                  <c:v>5.3158900072958204E-2</c:v>
                </c:pt>
                <c:pt idx="168">
                  <c:v>5.4003339982955367E-2</c:v>
                </c:pt>
                <c:pt idx="169">
                  <c:v>5.4847770115884487E-2</c:v>
                </c:pt>
                <c:pt idx="170">
                  <c:v>5.5692199794066255E-2</c:v>
                </c:pt>
                <c:pt idx="171">
                  <c:v>5.6536639931437094E-2</c:v>
                </c:pt>
                <c:pt idx="172">
                  <c:v>2.4047999886533944E-2</c:v>
                </c:pt>
                <c:pt idx="173">
                  <c:v>2.4892440023904783E-2</c:v>
                </c:pt>
                <c:pt idx="174">
                  <c:v>2.5736870156833902E-2</c:v>
                </c:pt>
                <c:pt idx="175">
                  <c:v>2.658130983945739E-2</c:v>
                </c:pt>
                <c:pt idx="176">
                  <c:v>2.7425749976828229E-2</c:v>
                </c:pt>
                <c:pt idx="177">
                  <c:v>2.8270190114199067E-2</c:v>
                </c:pt>
                <c:pt idx="178">
                  <c:v>2.9114620019754511E-2</c:v>
                </c:pt>
                <c:pt idx="179">
                  <c:v>2.995906015712535E-2</c:v>
                </c:pt>
                <c:pt idx="180">
                  <c:v>7.0803289872856112E-2</c:v>
                </c:pt>
                <c:pt idx="181">
                  <c:v>7.1647720005785231E-2</c:v>
                </c:pt>
                <c:pt idx="182">
                  <c:v>3.9159079960882082E-2</c:v>
                </c:pt>
                <c:pt idx="183">
                  <c:v>4.000352009825292E-2</c:v>
                </c:pt>
                <c:pt idx="184">
                  <c:v>4.0847950003808364E-2</c:v>
                </c:pt>
                <c:pt idx="185">
                  <c:v>4.1692389913805528E-2</c:v>
                </c:pt>
                <c:pt idx="186">
                  <c:v>4.2536830051176366E-2</c:v>
                </c:pt>
                <c:pt idx="187">
                  <c:v>4.338126996117353E-2</c:v>
                </c:pt>
                <c:pt idx="188">
                  <c:v>4.4225700094102649E-2</c:v>
                </c:pt>
                <c:pt idx="189">
                  <c:v>4.5070140004099812E-2</c:v>
                </c:pt>
                <c:pt idx="190">
                  <c:v>4.5914579914096976E-2</c:v>
                </c:pt>
                <c:pt idx="191">
                  <c:v>4.6759020051467814E-2</c:v>
                </c:pt>
                <c:pt idx="192">
                  <c:v>5.4270160035230219E-2</c:v>
                </c:pt>
                <c:pt idx="193">
                  <c:v>5.5114589940785663E-2</c:v>
                </c:pt>
                <c:pt idx="194">
                  <c:v>5.5959029850782827E-2</c:v>
                </c:pt>
                <c:pt idx="195">
                  <c:v>5.6803469988153665E-2</c:v>
                </c:pt>
                <c:pt idx="196">
                  <c:v>5.7647910125524504E-2</c:v>
                </c:pt>
                <c:pt idx="197">
                  <c:v>5.8492340031079948E-2</c:v>
                </c:pt>
                <c:pt idx="198">
                  <c:v>5.9336779941077111E-2</c:v>
                </c:pt>
                <c:pt idx="199">
                  <c:v>6.018122007844795E-2</c:v>
                </c:pt>
                <c:pt idx="200">
                  <c:v>6.1025659988445113E-2</c:v>
                </c:pt>
                <c:pt idx="201">
                  <c:v>6.1870090121374233E-2</c:v>
                </c:pt>
                <c:pt idx="202">
                  <c:v>2.9381450076471083E-2</c:v>
                </c:pt>
                <c:pt idx="203">
                  <c:v>3.0225889986468246E-2</c:v>
                </c:pt>
                <c:pt idx="204">
                  <c:v>3.107032989646541E-2</c:v>
                </c:pt>
                <c:pt idx="205">
                  <c:v>3.1914770033836248E-2</c:v>
                </c:pt>
                <c:pt idx="206">
                  <c:v>7.2758980195430922E-2</c:v>
                </c:pt>
                <c:pt idx="207">
                  <c:v>7.360341987805441E-2</c:v>
                </c:pt>
                <c:pt idx="208">
                  <c:v>7.4447860015425249E-2</c:v>
                </c:pt>
                <c:pt idx="209">
                  <c:v>7.5292299925422412E-2</c:v>
                </c:pt>
                <c:pt idx="210">
                  <c:v>7.6136730058351532E-2</c:v>
                </c:pt>
                <c:pt idx="211">
                  <c:v>7.698117019572237E-2</c:v>
                </c:pt>
                <c:pt idx="212">
                  <c:v>7.7825609878345858E-2</c:v>
                </c:pt>
                <c:pt idx="213">
                  <c:v>4.5336970060816384E-2</c:v>
                </c:pt>
                <c:pt idx="214">
                  <c:v>4.6181409970813547E-2</c:v>
                </c:pt>
                <c:pt idx="215">
                  <c:v>4.7025850108184386E-2</c:v>
                </c:pt>
                <c:pt idx="216">
                  <c:v>4.7870279786366154E-2</c:v>
                </c:pt>
                <c:pt idx="217">
                  <c:v>4.8714709919295274E-2</c:v>
                </c:pt>
                <c:pt idx="218">
                  <c:v>4.9559150056666113E-2</c:v>
                </c:pt>
                <c:pt idx="219">
                  <c:v>9.040337999977055E-2</c:v>
                </c:pt>
                <c:pt idx="220">
                  <c:v>9.1247810132699669E-2</c:v>
                </c:pt>
                <c:pt idx="221">
                  <c:v>9.2092250042696833E-2</c:v>
                </c:pt>
                <c:pt idx="222">
                  <c:v>9.2936689952693996E-2</c:v>
                </c:pt>
                <c:pt idx="223">
                  <c:v>6.0448050135164522E-2</c:v>
                </c:pt>
                <c:pt idx="224">
                  <c:v>6.1292490045161685E-2</c:v>
                </c:pt>
                <c:pt idx="225">
                  <c:v>6.2136919950717129E-2</c:v>
                </c:pt>
                <c:pt idx="226">
                  <c:v>6.2981359860714292E-2</c:v>
                </c:pt>
                <c:pt idx="227">
                  <c:v>6.3825799998085131E-2</c:v>
                </c:pt>
                <c:pt idx="228">
                  <c:v>6.467023013101425E-2</c:v>
                </c:pt>
                <c:pt idx="229">
                  <c:v>6.5514660036569694E-2</c:v>
                </c:pt>
                <c:pt idx="230">
                  <c:v>6.6359099946566857E-2</c:v>
                </c:pt>
                <c:pt idx="231">
                  <c:v>6.7203539856564021E-2</c:v>
                </c:pt>
                <c:pt idx="232">
                  <c:v>0.10804777002704213</c:v>
                </c:pt>
                <c:pt idx="233">
                  <c:v>7.5559129982138984E-2</c:v>
                </c:pt>
                <c:pt idx="234">
                  <c:v>7.6403559887694428E-2</c:v>
                </c:pt>
                <c:pt idx="235">
                  <c:v>7.7248000025065267E-2</c:v>
                </c:pt>
                <c:pt idx="236">
                  <c:v>7.809243993506243E-2</c:v>
                </c:pt>
                <c:pt idx="237">
                  <c:v>7.8936880072433269E-2</c:v>
                </c:pt>
                <c:pt idx="238">
                  <c:v>7.9781309977988712E-2</c:v>
                </c:pt>
                <c:pt idx="239">
                  <c:v>8.0625739883544156E-2</c:v>
                </c:pt>
                <c:pt idx="240">
                  <c:v>8.1470180020914995E-2</c:v>
                </c:pt>
                <c:pt idx="241">
                  <c:v>8.2314619930912158E-2</c:v>
                </c:pt>
                <c:pt idx="242">
                  <c:v>8.3159050063841278E-2</c:v>
                </c:pt>
                <c:pt idx="243">
                  <c:v>5.0670420023379847E-2</c:v>
                </c:pt>
                <c:pt idx="244">
                  <c:v>5.1514849928935291E-2</c:v>
                </c:pt>
                <c:pt idx="245">
                  <c:v>9.2359080099413404E-2</c:v>
                </c:pt>
                <c:pt idx="246">
                  <c:v>9.3203520009410568E-2</c:v>
                </c:pt>
                <c:pt idx="247">
                  <c:v>9.4047960146781406E-2</c:v>
                </c:pt>
                <c:pt idx="248">
                  <c:v>9.4892389824963175E-2</c:v>
                </c:pt>
                <c:pt idx="249">
                  <c:v>9.5736829962334014E-2</c:v>
                </c:pt>
                <c:pt idx="250">
                  <c:v>9.6581260095263133E-2</c:v>
                </c:pt>
                <c:pt idx="251">
                  <c:v>9.7425700005260296E-2</c:v>
                </c:pt>
                <c:pt idx="252">
                  <c:v>9.8270130138189415E-2</c:v>
                </c:pt>
                <c:pt idx="253">
                  <c:v>6.578148986591259E-2</c:v>
                </c:pt>
                <c:pt idx="254">
                  <c:v>6.6625930003283429E-2</c:v>
                </c:pt>
                <c:pt idx="255">
                  <c:v>6.7470369913280592E-2</c:v>
                </c:pt>
                <c:pt idx="256">
                  <c:v>6.8314810050651431E-2</c:v>
                </c:pt>
                <c:pt idx="257">
                  <c:v>6.9159239956206875E-2</c:v>
                </c:pt>
                <c:pt idx="258">
                  <c:v>0.11000347012668499</c:v>
                </c:pt>
                <c:pt idx="259">
                  <c:v>0.11084791003668215</c:v>
                </c:pt>
                <c:pt idx="260">
                  <c:v>0.11169234994667931</c:v>
                </c:pt>
                <c:pt idx="261">
                  <c:v>0.11253676984779304</c:v>
                </c:pt>
                <c:pt idx="262">
                  <c:v>0.11338121021253755</c:v>
                </c:pt>
                <c:pt idx="263">
                  <c:v>0.11422565012253472</c:v>
                </c:pt>
                <c:pt idx="264">
                  <c:v>8.1737009622884216E-2</c:v>
                </c:pt>
                <c:pt idx="265">
                  <c:v>8.258144998762873E-2</c:v>
                </c:pt>
                <c:pt idx="266">
                  <c:v>8.3425889897625893E-2</c:v>
                </c:pt>
                <c:pt idx="267">
                  <c:v>8.4270320257928688E-2</c:v>
                </c:pt>
                <c:pt idx="268">
                  <c:v>8.5114760167925851E-2</c:v>
                </c:pt>
                <c:pt idx="269">
                  <c:v>8.5959199623175664E-2</c:v>
                </c:pt>
                <c:pt idx="270">
                  <c:v>8.6803629983478459E-2</c:v>
                </c:pt>
                <c:pt idx="271">
                  <c:v>0.12764786015395657</c:v>
                </c:pt>
                <c:pt idx="272">
                  <c:v>0.12849229005951202</c:v>
                </c:pt>
                <c:pt idx="273">
                  <c:v>0.12933672996950918</c:v>
                </c:pt>
                <c:pt idx="274">
                  <c:v>0.13018116987950634</c:v>
                </c:pt>
                <c:pt idx="275">
                  <c:v>9.7692529834603192E-2</c:v>
                </c:pt>
                <c:pt idx="276">
                  <c:v>9.8536960194905987E-2</c:v>
                </c:pt>
                <c:pt idx="277">
                  <c:v>9.938140010490315E-2</c:v>
                </c:pt>
                <c:pt idx="278">
                  <c:v>0.10022583956015296</c:v>
                </c:pt>
                <c:pt idx="279">
                  <c:v>0.10107027992489748</c:v>
                </c:pt>
                <c:pt idx="280">
                  <c:v>0.10191470983045292</c:v>
                </c:pt>
                <c:pt idx="281">
                  <c:v>0.10275915019519744</c:v>
                </c:pt>
                <c:pt idx="282">
                  <c:v>0.1036035901051946</c:v>
                </c:pt>
                <c:pt idx="283">
                  <c:v>0.10444803001519176</c:v>
                </c:pt>
                <c:pt idx="284">
                  <c:v>0.10529245992074721</c:v>
                </c:pt>
                <c:pt idx="285">
                  <c:v>0.11280360013188329</c:v>
                </c:pt>
                <c:pt idx="286">
                  <c:v>0.11364804004188045</c:v>
                </c:pt>
                <c:pt idx="287">
                  <c:v>0.11449247995187761</c:v>
                </c:pt>
                <c:pt idx="288">
                  <c:v>0.11533691986187478</c:v>
                </c:pt>
                <c:pt idx="289">
                  <c:v>0.11618134976743022</c:v>
                </c:pt>
                <c:pt idx="290">
                  <c:v>0.11702579013217473</c:v>
                </c:pt>
                <c:pt idx="291">
                  <c:v>0.1178702300421719</c:v>
                </c:pt>
                <c:pt idx="292">
                  <c:v>0.11871466995216906</c:v>
                </c:pt>
                <c:pt idx="293">
                  <c:v>0.1195590998577245</c:v>
                </c:pt>
                <c:pt idx="294">
                  <c:v>0.12040353976772167</c:v>
                </c:pt>
                <c:pt idx="295">
                  <c:v>0.12124798013246618</c:v>
                </c:pt>
                <c:pt idx="296">
                  <c:v>0.12209242004246335</c:v>
                </c:pt>
                <c:pt idx="297">
                  <c:v>8.9603769993118476E-2</c:v>
                </c:pt>
                <c:pt idx="298">
                  <c:v>0.13044799970884924</c:v>
                </c:pt>
                <c:pt idx="299">
                  <c:v>0.13129243006915203</c:v>
                </c:pt>
                <c:pt idx="300">
                  <c:v>0.1321368699791492</c:v>
                </c:pt>
                <c:pt idx="301">
                  <c:v>0.13298130988914636</c:v>
                </c:pt>
                <c:pt idx="302">
                  <c:v>0.13382575025389087</c:v>
                </c:pt>
                <c:pt idx="303">
                  <c:v>0.13467017970469897</c:v>
                </c:pt>
                <c:pt idx="304">
                  <c:v>0.13551462006944348</c:v>
                </c:pt>
                <c:pt idx="305">
                  <c:v>0.13635905997944064</c:v>
                </c:pt>
                <c:pt idx="306">
                  <c:v>0.13720349988943781</c:v>
                </c:pt>
                <c:pt idx="307">
                  <c:v>0.1380479302497406</c:v>
                </c:pt>
                <c:pt idx="308">
                  <c:v>0.10555927974564838</c:v>
                </c:pt>
                <c:pt idx="309">
                  <c:v>0.1064037201103929</c:v>
                </c:pt>
                <c:pt idx="310">
                  <c:v>0.14724794982612366</c:v>
                </c:pt>
                <c:pt idx="311">
                  <c:v>0.14809239019086817</c:v>
                </c:pt>
                <c:pt idx="312">
                  <c:v>0.14893682009642362</c:v>
                </c:pt>
                <c:pt idx="313">
                  <c:v>0.14978126000642078</c:v>
                </c:pt>
                <c:pt idx="314">
                  <c:v>0.15062569991641794</c:v>
                </c:pt>
                <c:pt idx="315">
                  <c:v>0.15147013982641511</c:v>
                </c:pt>
                <c:pt idx="316">
                  <c:v>0.1523145701867179</c:v>
                </c:pt>
                <c:pt idx="317">
                  <c:v>0.15315901009671506</c:v>
                </c:pt>
                <c:pt idx="318">
                  <c:v>0.15400345000671223</c:v>
                </c:pt>
                <c:pt idx="319">
                  <c:v>0.12151479995736736</c:v>
                </c:pt>
                <c:pt idx="320">
                  <c:v>0.12235923986736452</c:v>
                </c:pt>
                <c:pt idx="321">
                  <c:v>0.12320367022766732</c:v>
                </c:pt>
                <c:pt idx="322">
                  <c:v>0.12404810968291713</c:v>
                </c:pt>
                <c:pt idx="323">
                  <c:v>0.12489255004766164</c:v>
                </c:pt>
                <c:pt idx="324">
                  <c:v>0.16573677976339241</c:v>
                </c:pt>
                <c:pt idx="325">
                  <c:v>0.1665812101236952</c:v>
                </c:pt>
                <c:pt idx="326">
                  <c:v>0.16742565003369236</c:v>
                </c:pt>
                <c:pt idx="327">
                  <c:v>0.16827009039843688</c:v>
                </c:pt>
                <c:pt idx="328">
                  <c:v>0.16911452985368669</c:v>
                </c:pt>
                <c:pt idx="329">
                  <c:v>0.16995895975924213</c:v>
                </c:pt>
                <c:pt idx="330">
                  <c:v>0.17080340012398665</c:v>
                </c:pt>
                <c:pt idx="331">
                  <c:v>0.13831475007464178</c:v>
                </c:pt>
                <c:pt idx="332">
                  <c:v>0.13915918998463894</c:v>
                </c:pt>
                <c:pt idx="333">
                  <c:v>0.14000362989463611</c:v>
                </c:pt>
                <c:pt idx="334">
                  <c:v>0.14084806980463327</c:v>
                </c:pt>
                <c:pt idx="335">
                  <c:v>0.14169250016493606</c:v>
                </c:pt>
                <c:pt idx="336">
                  <c:v>0.14253694007493323</c:v>
                </c:pt>
                <c:pt idx="337">
                  <c:v>0.18338116979066399</c:v>
                </c:pt>
                <c:pt idx="338">
                  <c:v>0.18422560970066115</c:v>
                </c:pt>
                <c:pt idx="339">
                  <c:v>0.18507004006096395</c:v>
                </c:pt>
                <c:pt idx="340">
                  <c:v>0.18591447997096111</c:v>
                </c:pt>
                <c:pt idx="341">
                  <c:v>0.18675892033570562</c:v>
                </c:pt>
                <c:pt idx="342">
                  <c:v>0.18760334978651372</c:v>
                </c:pt>
                <c:pt idx="343">
                  <c:v>0.15511470974161057</c:v>
                </c:pt>
                <c:pt idx="344">
                  <c:v>0.15595914010191336</c:v>
                </c:pt>
                <c:pt idx="345">
                  <c:v>0.15680358001191053</c:v>
                </c:pt>
                <c:pt idx="346">
                  <c:v>0.15764802037665504</c:v>
                </c:pt>
                <c:pt idx="347">
                  <c:v>0.15849245983190485</c:v>
                </c:pt>
                <c:pt idx="348">
                  <c:v>0.1593368897374603</c:v>
                </c:pt>
                <c:pt idx="349">
                  <c:v>0.20018111990793841</c:v>
                </c:pt>
                <c:pt idx="350">
                  <c:v>0.20102556027268292</c:v>
                </c:pt>
                <c:pt idx="351">
                  <c:v>0.20187000018268009</c:v>
                </c:pt>
                <c:pt idx="352">
                  <c:v>0.20271442963348818</c:v>
                </c:pt>
                <c:pt idx="353">
                  <c:v>0.20355885999379097</c:v>
                </c:pt>
                <c:pt idx="354">
                  <c:v>0.20440329990378814</c:v>
                </c:pt>
                <c:pt idx="355">
                  <c:v>0.20524774026853265</c:v>
                </c:pt>
                <c:pt idx="356">
                  <c:v>0.1727591002236295</c:v>
                </c:pt>
                <c:pt idx="357">
                  <c:v>0.1736035296744376</c:v>
                </c:pt>
                <c:pt idx="358">
                  <c:v>0.17444797003918211</c:v>
                </c:pt>
                <c:pt idx="359">
                  <c:v>0.17529240994917927</c:v>
                </c:pt>
                <c:pt idx="360">
                  <c:v>0.17613685031392379</c:v>
                </c:pt>
                <c:pt idx="361">
                  <c:v>0.17698129022392095</c:v>
                </c:pt>
                <c:pt idx="362">
                  <c:v>0.21782550993520999</c:v>
                </c:pt>
                <c:pt idx="363">
                  <c:v>0.21866994984520716</c:v>
                </c:pt>
                <c:pt idx="364">
                  <c:v>0.21951438020550995</c:v>
                </c:pt>
                <c:pt idx="365">
                  <c:v>0.22035882011550711</c:v>
                </c:pt>
                <c:pt idx="366">
                  <c:v>0.22120325002106256</c:v>
                </c:pt>
                <c:pt idx="367">
                  <c:v>0.22204768993105972</c:v>
                </c:pt>
                <c:pt idx="368">
                  <c:v>0.18955904988615657</c:v>
                </c:pt>
                <c:pt idx="369">
                  <c:v>0.19040349025090109</c:v>
                </c:pt>
                <c:pt idx="370">
                  <c:v>0.19124793016089825</c:v>
                </c:pt>
                <c:pt idx="371">
                  <c:v>0.19209235961170634</c:v>
                </c:pt>
                <c:pt idx="372">
                  <c:v>0.19293679997645086</c:v>
                </c:pt>
                <c:pt idx="373">
                  <c:v>0.19378123988644802</c:v>
                </c:pt>
                <c:pt idx="374">
                  <c:v>0.19462568025119253</c:v>
                </c:pt>
                <c:pt idx="375">
                  <c:v>0.23546988995803986</c:v>
                </c:pt>
                <c:pt idx="376">
                  <c:v>0.23631433032278437</c:v>
                </c:pt>
                <c:pt idx="377">
                  <c:v>0.23715876977803418</c:v>
                </c:pt>
                <c:pt idx="378">
                  <c:v>0.2380032101427787</c:v>
                </c:pt>
                <c:pt idx="379">
                  <c:v>0.23884764004833414</c:v>
                </c:pt>
                <c:pt idx="380">
                  <c:v>0.20635900000343099</c:v>
                </c:pt>
                <c:pt idx="381">
                  <c:v>0.20720343991342816</c:v>
                </c:pt>
                <c:pt idx="382">
                  <c:v>0.20804787982342532</c:v>
                </c:pt>
                <c:pt idx="383">
                  <c:v>0.20889232018816983</c:v>
                </c:pt>
                <c:pt idx="384">
                  <c:v>0.20973675009372528</c:v>
                </c:pt>
                <c:pt idx="385">
                  <c:v>0.21058119000372244</c:v>
                </c:pt>
                <c:pt idx="386">
                  <c:v>0.2114256299137196</c:v>
                </c:pt>
                <c:pt idx="387">
                  <c:v>0.252269850079756</c:v>
                </c:pt>
                <c:pt idx="388">
                  <c:v>0.25311427998531144</c:v>
                </c:pt>
                <c:pt idx="389">
                  <c:v>0.2539587198953086</c:v>
                </c:pt>
                <c:pt idx="390">
                  <c:v>0.25480316026005312</c:v>
                </c:pt>
                <c:pt idx="391">
                  <c:v>0.25564759971530293</c:v>
                </c:pt>
                <c:pt idx="392">
                  <c:v>0.22315896012514713</c:v>
                </c:pt>
                <c:pt idx="393">
                  <c:v>0.2240034000351443</c:v>
                </c:pt>
                <c:pt idx="394">
                  <c:v>0.22484782994069974</c:v>
                </c:pt>
                <c:pt idx="395">
                  <c:v>0.22569227030544425</c:v>
                </c:pt>
                <c:pt idx="396">
                  <c:v>0.22653670976069407</c:v>
                </c:pt>
                <c:pt idx="397">
                  <c:v>0.22738115012543858</c:v>
                </c:pt>
                <c:pt idx="398">
                  <c:v>0.22822558003099402</c:v>
                </c:pt>
                <c:pt idx="399">
                  <c:v>0.22907001994099119</c:v>
                </c:pt>
                <c:pt idx="400">
                  <c:v>0.26991424010702758</c:v>
                </c:pt>
                <c:pt idx="401">
                  <c:v>0.27075868001702474</c:v>
                </c:pt>
                <c:pt idx="402">
                  <c:v>0.27160310992258019</c:v>
                </c:pt>
                <c:pt idx="403">
                  <c:v>0.27244754983257735</c:v>
                </c:pt>
                <c:pt idx="404">
                  <c:v>0.23995891024242155</c:v>
                </c:pt>
                <c:pt idx="405">
                  <c:v>0.24080335015241872</c:v>
                </c:pt>
                <c:pt idx="406">
                  <c:v>0.24164779006241588</c:v>
                </c:pt>
                <c:pt idx="407">
                  <c:v>0.24249221996797132</c:v>
                </c:pt>
                <c:pt idx="408">
                  <c:v>0.24333665987796849</c:v>
                </c:pt>
                <c:pt idx="409">
                  <c:v>0.244181100242713</c:v>
                </c:pt>
                <c:pt idx="410">
                  <c:v>0.24502554015271016</c:v>
                </c:pt>
                <c:pt idx="411">
                  <c:v>0.24586996005382389</c:v>
                </c:pt>
                <c:pt idx="412">
                  <c:v>0.24671439996382105</c:v>
                </c:pt>
                <c:pt idx="413">
                  <c:v>0.28755863013429916</c:v>
                </c:pt>
                <c:pt idx="414">
                  <c:v>0.28840307004429633</c:v>
                </c:pt>
                <c:pt idx="415">
                  <c:v>0.28924750040459912</c:v>
                </c:pt>
                <c:pt idx="416">
                  <c:v>0.29009193985984894</c:v>
                </c:pt>
                <c:pt idx="417">
                  <c:v>0.25760329981494579</c:v>
                </c:pt>
                <c:pt idx="418">
                  <c:v>0.2584477401796903</c:v>
                </c:pt>
                <c:pt idx="419">
                  <c:v>0.25929218008968746</c:v>
                </c:pt>
                <c:pt idx="420">
                  <c:v>0.26013661044999026</c:v>
                </c:pt>
                <c:pt idx="421">
                  <c:v>0.26098104990524007</c:v>
                </c:pt>
                <c:pt idx="422">
                  <c:v>0.26182547981079551</c:v>
                </c:pt>
                <c:pt idx="423">
                  <c:v>0.26266992017554003</c:v>
                </c:pt>
                <c:pt idx="424">
                  <c:v>0.26351436008553719</c:v>
                </c:pt>
                <c:pt idx="425">
                  <c:v>0.26435878999109264</c:v>
                </c:pt>
                <c:pt idx="426">
                  <c:v>0.3052030197068234</c:v>
                </c:pt>
                <c:pt idx="427">
                  <c:v>0.30604746007156791</c:v>
                </c:pt>
                <c:pt idx="428">
                  <c:v>0.30689189998156507</c:v>
                </c:pt>
                <c:pt idx="429">
                  <c:v>0.27440326039140928</c:v>
                </c:pt>
                <c:pt idx="430">
                  <c:v>0.27524768984221737</c:v>
                </c:pt>
                <c:pt idx="431">
                  <c:v>0.27609212975221453</c:v>
                </c:pt>
                <c:pt idx="432">
                  <c:v>0.27693657011695905</c:v>
                </c:pt>
                <c:pt idx="433">
                  <c:v>0.27778100002251449</c:v>
                </c:pt>
                <c:pt idx="434">
                  <c:v>0.27862542992806993</c:v>
                </c:pt>
                <c:pt idx="435">
                  <c:v>0.2794698698380671</c:v>
                </c:pt>
                <c:pt idx="436">
                  <c:v>0.28031430974806426</c:v>
                </c:pt>
                <c:pt idx="437">
                  <c:v>0.28115875011280878</c:v>
                </c:pt>
                <c:pt idx="438">
                  <c:v>0.32200297027884517</c:v>
                </c:pt>
                <c:pt idx="439">
                  <c:v>0.32284741018884233</c:v>
                </c:pt>
                <c:pt idx="440">
                  <c:v>0.32369184964409214</c:v>
                </c:pt>
                <c:pt idx="441">
                  <c:v>0.32453629000883666</c:v>
                </c:pt>
                <c:pt idx="442">
                  <c:v>0.29204764996393351</c:v>
                </c:pt>
                <c:pt idx="443">
                  <c:v>0.29289207986948895</c:v>
                </c:pt>
                <c:pt idx="444">
                  <c:v>0.29373651022979175</c:v>
                </c:pt>
                <c:pt idx="445">
                  <c:v>0.29458094968504156</c:v>
                </c:pt>
                <c:pt idx="446">
                  <c:v>0.29542539004978607</c:v>
                </c:pt>
                <c:pt idx="447">
                  <c:v>0.29626981995534152</c:v>
                </c:pt>
                <c:pt idx="448">
                  <c:v>0.29711425986533868</c:v>
                </c:pt>
                <c:pt idx="449">
                  <c:v>0.2979587002300832</c:v>
                </c:pt>
                <c:pt idx="450">
                  <c:v>0.29880313968533301</c:v>
                </c:pt>
                <c:pt idx="451">
                  <c:v>0.3396473598513694</c:v>
                </c:pt>
                <c:pt idx="452">
                  <c:v>0.34049179976136656</c:v>
                </c:pt>
                <c:pt idx="453">
                  <c:v>0.34133624012611108</c:v>
                </c:pt>
                <c:pt idx="454">
                  <c:v>0.34218068003610824</c:v>
                </c:pt>
                <c:pt idx="455">
                  <c:v>0.30969202998676337</c:v>
                </c:pt>
                <c:pt idx="456">
                  <c:v>0.31053646989676054</c:v>
                </c:pt>
                <c:pt idx="457">
                  <c:v>0.31138089980231598</c:v>
                </c:pt>
                <c:pt idx="458">
                  <c:v>0.31222534016706049</c:v>
                </c:pt>
                <c:pt idx="459">
                  <c:v>0.31306978007705766</c:v>
                </c:pt>
                <c:pt idx="460">
                  <c:v>0.31391421998705482</c:v>
                </c:pt>
                <c:pt idx="461">
                  <c:v>0.31475864989261026</c:v>
                </c:pt>
                <c:pt idx="462">
                  <c:v>0.31560308980260743</c:v>
                </c:pt>
                <c:pt idx="463">
                  <c:v>0.31644753016735194</c:v>
                </c:pt>
                <c:pt idx="464">
                  <c:v>0.35729176033783006</c:v>
                </c:pt>
                <c:pt idx="465">
                  <c:v>0.35813618978863815</c:v>
                </c:pt>
                <c:pt idx="466">
                  <c:v>0.35898061969419359</c:v>
                </c:pt>
                <c:pt idx="467">
                  <c:v>0.35982506005893811</c:v>
                </c:pt>
                <c:pt idx="468">
                  <c:v>0.36066949996893527</c:v>
                </c:pt>
                <c:pt idx="469">
                  <c:v>0.32818086037877947</c:v>
                </c:pt>
                <c:pt idx="470">
                  <c:v>0.32902528982958756</c:v>
                </c:pt>
                <c:pt idx="471">
                  <c:v>0.32986972973958473</c:v>
                </c:pt>
                <c:pt idx="472">
                  <c:v>0.33071417010432924</c:v>
                </c:pt>
                <c:pt idx="473">
                  <c:v>0.3315586100143264</c:v>
                </c:pt>
                <c:pt idx="474">
                  <c:v>0.3324030403746292</c:v>
                </c:pt>
                <c:pt idx="475">
                  <c:v>0.33324747982987901</c:v>
                </c:pt>
                <c:pt idx="476">
                  <c:v>0.37409171000035712</c:v>
                </c:pt>
                <c:pt idx="477">
                  <c:v>0.37493613990591257</c:v>
                </c:pt>
                <c:pt idx="478">
                  <c:v>0.37578057026621536</c:v>
                </c:pt>
                <c:pt idx="479">
                  <c:v>0.37662501017621253</c:v>
                </c:pt>
                <c:pt idx="480">
                  <c:v>0.37746944963146234</c:v>
                </c:pt>
                <c:pt idx="481">
                  <c:v>0.37831388999620685</c:v>
                </c:pt>
                <c:pt idx="482">
                  <c:v>0.3458252499513037</c:v>
                </c:pt>
                <c:pt idx="483">
                  <c:v>0.3466696803116065</c:v>
                </c:pt>
                <c:pt idx="484">
                  <c:v>0.34751411976685631</c:v>
                </c:pt>
                <c:pt idx="485">
                  <c:v>0.34835855967685347</c:v>
                </c:pt>
                <c:pt idx="486">
                  <c:v>0.34920300004159799</c:v>
                </c:pt>
                <c:pt idx="487">
                  <c:v>0.35004742994715343</c:v>
                </c:pt>
                <c:pt idx="488">
                  <c:v>0.35089187031189795</c:v>
                </c:pt>
                <c:pt idx="489">
                  <c:v>0.39173608956843964</c:v>
                </c:pt>
                <c:pt idx="490">
                  <c:v>0.39258052993318415</c:v>
                </c:pt>
                <c:pt idx="491">
                  <c:v>0.3934249598387396</c:v>
                </c:pt>
                <c:pt idx="492">
                  <c:v>0.39426940020348411</c:v>
                </c:pt>
                <c:pt idx="493">
                  <c:v>0.39511384011348127</c:v>
                </c:pt>
                <c:pt idx="494">
                  <c:v>0.39595828002347844</c:v>
                </c:pt>
                <c:pt idx="495">
                  <c:v>0.39680270992903388</c:v>
                </c:pt>
                <c:pt idx="496">
                  <c:v>0.36431407988857245</c:v>
                </c:pt>
                <c:pt idx="497">
                  <c:v>0.36515851024887525</c:v>
                </c:pt>
                <c:pt idx="498">
                  <c:v>0.36600295015887241</c:v>
                </c:pt>
                <c:pt idx="499">
                  <c:v>0.36684738961412222</c:v>
                </c:pt>
                <c:pt idx="500">
                  <c:v>0.36769182997886674</c:v>
                </c:pt>
                <c:pt idx="501">
                  <c:v>0.36853625988442218</c:v>
                </c:pt>
                <c:pt idx="502">
                  <c:v>0.40938048005045857</c:v>
                </c:pt>
                <c:pt idx="503">
                  <c:v>0.41022491996045574</c:v>
                </c:pt>
                <c:pt idx="504">
                  <c:v>0.4110693598704529</c:v>
                </c:pt>
                <c:pt idx="505">
                  <c:v>0.41191378977600834</c:v>
                </c:pt>
                <c:pt idx="506">
                  <c:v>0.41275823014075286</c:v>
                </c:pt>
                <c:pt idx="507">
                  <c:v>0.41360267005075002</c:v>
                </c:pt>
                <c:pt idx="508">
                  <c:v>0.41444710996074718</c:v>
                </c:pt>
                <c:pt idx="509">
                  <c:v>0.38195846991584403</c:v>
                </c:pt>
                <c:pt idx="510">
                  <c:v>0.38280289982139948</c:v>
                </c:pt>
                <c:pt idx="511">
                  <c:v>0.38364734018614399</c:v>
                </c:pt>
                <c:pt idx="512">
                  <c:v>0.38449177918664645</c:v>
                </c:pt>
                <c:pt idx="513">
                  <c:v>0.38533620954694925</c:v>
                </c:pt>
                <c:pt idx="514">
                  <c:v>0.42618042971298564</c:v>
                </c:pt>
                <c:pt idx="515">
                  <c:v>0.42702487007773016</c:v>
                </c:pt>
                <c:pt idx="516">
                  <c:v>0.42786931044247467</c:v>
                </c:pt>
                <c:pt idx="517">
                  <c:v>0.42871374989772448</c:v>
                </c:pt>
                <c:pt idx="518">
                  <c:v>0.42955818025802728</c:v>
                </c:pt>
                <c:pt idx="519">
                  <c:v>0.43040262062277179</c:v>
                </c:pt>
                <c:pt idx="520">
                  <c:v>0.4312470600780216</c:v>
                </c:pt>
                <c:pt idx="521">
                  <c:v>0.43209150044276612</c:v>
                </c:pt>
                <c:pt idx="522">
                  <c:v>0.43293592989357421</c:v>
                </c:pt>
                <c:pt idx="523">
                  <c:v>0.40044728939392371</c:v>
                </c:pt>
                <c:pt idx="524">
                  <c:v>0.40129171975422651</c:v>
                </c:pt>
                <c:pt idx="525">
                  <c:v>0.40213616011897102</c:v>
                </c:pt>
                <c:pt idx="526">
                  <c:v>0.40298059957422083</c:v>
                </c:pt>
                <c:pt idx="527">
                  <c:v>0.44382482974469895</c:v>
                </c:pt>
                <c:pt idx="528">
                  <c:v>0.44466926010500174</c:v>
                </c:pt>
                <c:pt idx="529">
                  <c:v>0.44551370046974625</c:v>
                </c:pt>
                <c:pt idx="530">
                  <c:v>0.44635813992499607</c:v>
                </c:pt>
                <c:pt idx="531">
                  <c:v>0.44720257938024588</c:v>
                </c:pt>
                <c:pt idx="532">
                  <c:v>0.44804700974054867</c:v>
                </c:pt>
                <c:pt idx="533">
                  <c:v>0.44889145010529319</c:v>
                </c:pt>
                <c:pt idx="534">
                  <c:v>0.449735889560543</c:v>
                </c:pt>
                <c:pt idx="535">
                  <c:v>0.45058032992528751</c:v>
                </c:pt>
                <c:pt idx="536">
                  <c:v>0.45142475028114859</c:v>
                </c:pt>
                <c:pt idx="537">
                  <c:v>0.41893610978149809</c:v>
                </c:pt>
                <c:pt idx="538">
                  <c:v>0.4197805501462426</c:v>
                </c:pt>
                <c:pt idx="539">
                  <c:v>0.42062499051098712</c:v>
                </c:pt>
                <c:pt idx="540">
                  <c:v>0.46146922068146523</c:v>
                </c:pt>
                <c:pt idx="541">
                  <c:v>0.46231364922277862</c:v>
                </c:pt>
                <c:pt idx="542">
                  <c:v>0.46315808958752314</c:v>
                </c:pt>
                <c:pt idx="543">
                  <c:v>0.46400252995226765</c:v>
                </c:pt>
                <c:pt idx="544">
                  <c:v>0.46484696940751746</c:v>
                </c:pt>
                <c:pt idx="545">
                  <c:v>0.46569139976782026</c:v>
                </c:pt>
                <c:pt idx="546">
                  <c:v>0.46653584013256477</c:v>
                </c:pt>
                <c:pt idx="547">
                  <c:v>0.46738027049286757</c:v>
                </c:pt>
                <c:pt idx="548">
                  <c:v>0.46822470994811738</c:v>
                </c:pt>
                <c:pt idx="549">
                  <c:v>0.46906914030842017</c:v>
                </c:pt>
                <c:pt idx="550">
                  <c:v>0.43658050071826437</c:v>
                </c:pt>
                <c:pt idx="551">
                  <c:v>0.43742493926401949</c:v>
                </c:pt>
                <c:pt idx="552">
                  <c:v>0.438269379628764</c:v>
                </c:pt>
                <c:pt idx="553">
                  <c:v>0.47911360979924211</c:v>
                </c:pt>
                <c:pt idx="554">
                  <c:v>0.47995804015954491</c:v>
                </c:pt>
                <c:pt idx="555">
                  <c:v>0.48080247961479472</c:v>
                </c:pt>
                <c:pt idx="556">
                  <c:v>0.48164691997953923</c:v>
                </c:pt>
                <c:pt idx="557">
                  <c:v>0.48249136034428375</c:v>
                </c:pt>
                <c:pt idx="558">
                  <c:v>0.48333578979509184</c:v>
                </c:pt>
                <c:pt idx="559">
                  <c:v>0.48418022015539464</c:v>
                </c:pt>
                <c:pt idx="560">
                  <c:v>0.48502466052013915</c:v>
                </c:pt>
                <c:pt idx="561">
                  <c:v>0.48586909997538896</c:v>
                </c:pt>
                <c:pt idx="562">
                  <c:v>0.48671352942619706</c:v>
                </c:pt>
                <c:pt idx="563">
                  <c:v>0.48755796979094157</c:v>
                </c:pt>
                <c:pt idx="564">
                  <c:v>0.48840241015568608</c:v>
                </c:pt>
                <c:pt idx="565">
                  <c:v>0.45591376965603558</c:v>
                </c:pt>
                <c:pt idx="566">
                  <c:v>0.4967579998265137</c:v>
                </c:pt>
                <c:pt idx="567">
                  <c:v>0.49760244019125821</c:v>
                </c:pt>
                <c:pt idx="568">
                  <c:v>0.49844687055156101</c:v>
                </c:pt>
                <c:pt idx="569">
                  <c:v>0.4992913000023691</c:v>
                </c:pt>
                <c:pt idx="570">
                  <c:v>0.50013574036711361</c:v>
                </c:pt>
                <c:pt idx="571">
                  <c:v>0.50098017982236343</c:v>
                </c:pt>
                <c:pt idx="572">
                  <c:v>0.50182460927317152</c:v>
                </c:pt>
                <c:pt idx="573">
                  <c:v>0.50266904963791603</c:v>
                </c:pt>
                <c:pt idx="574">
                  <c:v>0.50351349000266055</c:v>
                </c:pt>
                <c:pt idx="575">
                  <c:v>0.50435793036740506</c:v>
                </c:pt>
                <c:pt idx="576">
                  <c:v>0.50520235981821315</c:v>
                </c:pt>
                <c:pt idx="577">
                  <c:v>0.50604680018295767</c:v>
                </c:pt>
                <c:pt idx="578">
                  <c:v>0.54689103035343578</c:v>
                </c:pt>
                <c:pt idx="579">
                  <c:v>0.5477354707181803</c:v>
                </c:pt>
                <c:pt idx="580">
                  <c:v>0.51524681930459337</c:v>
                </c:pt>
                <c:pt idx="581">
                  <c:v>0.51609124966489617</c:v>
                </c:pt>
                <c:pt idx="582">
                  <c:v>0.51693569002964068</c:v>
                </c:pt>
                <c:pt idx="583">
                  <c:v>0.51778012948489049</c:v>
                </c:pt>
                <c:pt idx="584">
                  <c:v>0.51862456984963501</c:v>
                </c:pt>
                <c:pt idx="585">
                  <c:v>0.5194690002099378</c:v>
                </c:pt>
                <c:pt idx="586">
                  <c:v>0.52031343966518762</c:v>
                </c:pt>
                <c:pt idx="587">
                  <c:v>0.52115788002993213</c:v>
                </c:pt>
                <c:pt idx="588">
                  <c:v>0.52200232039467664</c:v>
                </c:pt>
                <c:pt idx="589">
                  <c:v>0.52284675075497944</c:v>
                </c:pt>
                <c:pt idx="590">
                  <c:v>0.52369119021022925</c:v>
                </c:pt>
                <c:pt idx="591">
                  <c:v>0.52453562966547906</c:v>
                </c:pt>
                <c:pt idx="592">
                  <c:v>0.56537984983151546</c:v>
                </c:pt>
                <c:pt idx="593">
                  <c:v>0.56622428019181825</c:v>
                </c:pt>
                <c:pt idx="594">
                  <c:v>0.56706871964706806</c:v>
                </c:pt>
                <c:pt idx="595">
                  <c:v>0.53458008005691227</c:v>
                </c:pt>
                <c:pt idx="596">
                  <c:v>0.53542452042165678</c:v>
                </c:pt>
                <c:pt idx="597">
                  <c:v>0.53626895987690659</c:v>
                </c:pt>
                <c:pt idx="598">
                  <c:v>0.53711340024165111</c:v>
                </c:pt>
                <c:pt idx="599">
                  <c:v>0.5379578306019539</c:v>
                </c:pt>
                <c:pt idx="600">
                  <c:v>0.53880226914770901</c:v>
                </c:pt>
                <c:pt idx="601">
                  <c:v>0.53964670951245353</c:v>
                </c:pt>
                <c:pt idx="602">
                  <c:v>0.54049114987719804</c:v>
                </c:pt>
                <c:pt idx="603">
                  <c:v>0.54133558023750084</c:v>
                </c:pt>
                <c:pt idx="604">
                  <c:v>0.58217979949404253</c:v>
                </c:pt>
                <c:pt idx="605">
                  <c:v>0.58302423985878704</c:v>
                </c:pt>
                <c:pt idx="606">
                  <c:v>0.58386868022353156</c:v>
                </c:pt>
                <c:pt idx="607">
                  <c:v>0.58471311058383435</c:v>
                </c:pt>
                <c:pt idx="608">
                  <c:v>0.58555755003908416</c:v>
                </c:pt>
                <c:pt idx="609">
                  <c:v>0.55306891044892836</c:v>
                </c:pt>
                <c:pt idx="610">
                  <c:v>0.55391334990417818</c:v>
                </c:pt>
                <c:pt idx="611">
                  <c:v>0.55475778935942799</c:v>
                </c:pt>
                <c:pt idx="612">
                  <c:v>0.55560221971973078</c:v>
                </c:pt>
                <c:pt idx="613">
                  <c:v>0.5564466600844753</c:v>
                </c:pt>
                <c:pt idx="614">
                  <c:v>0.55729109953972511</c:v>
                </c:pt>
                <c:pt idx="615">
                  <c:v>0.55813553990446962</c:v>
                </c:pt>
                <c:pt idx="616">
                  <c:v>0.55897997026477242</c:v>
                </c:pt>
                <c:pt idx="617">
                  <c:v>0.59982419043080881</c:v>
                </c:pt>
                <c:pt idx="618">
                  <c:v>0.60066862988605862</c:v>
                </c:pt>
                <c:pt idx="619">
                  <c:v>0.60151307025080314</c:v>
                </c:pt>
                <c:pt idx="620">
                  <c:v>0.60235749970161123</c:v>
                </c:pt>
                <c:pt idx="621">
                  <c:v>0.60320194006635575</c:v>
                </c:pt>
                <c:pt idx="622">
                  <c:v>0.60404637952160556</c:v>
                </c:pt>
                <c:pt idx="623">
                  <c:v>0.60489081988635007</c:v>
                </c:pt>
                <c:pt idx="624">
                  <c:v>0.57240218029619427</c:v>
                </c:pt>
                <c:pt idx="625">
                  <c:v>0.57324661975144409</c:v>
                </c:pt>
                <c:pt idx="626">
                  <c:v>0.57409105011174688</c:v>
                </c:pt>
                <c:pt idx="627">
                  <c:v>0.5749354904764914</c:v>
                </c:pt>
                <c:pt idx="628">
                  <c:v>0.57577991992729949</c:v>
                </c:pt>
                <c:pt idx="629">
                  <c:v>0.576624360292044</c:v>
                </c:pt>
                <c:pt idx="630">
                  <c:v>0.61746857954858569</c:v>
                </c:pt>
                <c:pt idx="631">
                  <c:v>0.61831301991333021</c:v>
                </c:pt>
                <c:pt idx="632">
                  <c:v>0.61915745936858002</c:v>
                </c:pt>
                <c:pt idx="633">
                  <c:v>0.62000188972888282</c:v>
                </c:pt>
                <c:pt idx="634">
                  <c:v>0.62084633009362733</c:v>
                </c:pt>
                <c:pt idx="635">
                  <c:v>0.62169077045837184</c:v>
                </c:pt>
                <c:pt idx="636">
                  <c:v>0.62253520991362166</c:v>
                </c:pt>
                <c:pt idx="637">
                  <c:v>0.62337965027836617</c:v>
                </c:pt>
                <c:pt idx="638">
                  <c:v>0.62422408063866897</c:v>
                </c:pt>
                <c:pt idx="639">
                  <c:v>0.62506851008947706</c:v>
                </c:pt>
                <c:pt idx="640">
                  <c:v>0.59257986958982656</c:v>
                </c:pt>
                <c:pt idx="641">
                  <c:v>0.59342430995457107</c:v>
                </c:pt>
                <c:pt idx="642">
                  <c:v>0.63426854012504919</c:v>
                </c:pt>
                <c:pt idx="643">
                  <c:v>0.63511296957585728</c:v>
                </c:pt>
                <c:pt idx="644">
                  <c:v>0.63595740994060179</c:v>
                </c:pt>
                <c:pt idx="645">
                  <c:v>0.63680185030534631</c:v>
                </c:pt>
                <c:pt idx="646">
                  <c:v>0.63764628976059612</c:v>
                </c:pt>
                <c:pt idx="647">
                  <c:v>0.63849072012089891</c:v>
                </c:pt>
                <c:pt idx="648">
                  <c:v>0.63933516048564343</c:v>
                </c:pt>
                <c:pt idx="649">
                  <c:v>0.64017960085038794</c:v>
                </c:pt>
                <c:pt idx="650">
                  <c:v>0.64102402939170133</c:v>
                </c:pt>
                <c:pt idx="651">
                  <c:v>0.64186845975200413</c:v>
                </c:pt>
                <c:pt idx="652">
                  <c:v>0.64271290011674864</c:v>
                </c:pt>
                <c:pt idx="653">
                  <c:v>0.64355733957199845</c:v>
                </c:pt>
                <c:pt idx="654">
                  <c:v>0.64440177993674297</c:v>
                </c:pt>
                <c:pt idx="655">
                  <c:v>0.65191293015232077</c:v>
                </c:pt>
                <c:pt idx="656">
                  <c:v>0.65275736051262356</c:v>
                </c:pt>
                <c:pt idx="657">
                  <c:v>0.65360179996787338</c:v>
                </c:pt>
                <c:pt idx="658">
                  <c:v>0.65444624033261789</c:v>
                </c:pt>
                <c:pt idx="659">
                  <c:v>0.6552906806973624</c:v>
                </c:pt>
                <c:pt idx="660">
                  <c:v>0.65613509923423408</c:v>
                </c:pt>
                <c:pt idx="661">
                  <c:v>0.65697953959897859</c:v>
                </c:pt>
                <c:pt idx="662">
                  <c:v>0.6578239799637231</c:v>
                </c:pt>
                <c:pt idx="663">
                  <c:v>0.65866842032846762</c:v>
                </c:pt>
                <c:pt idx="664">
                  <c:v>0.65951284977927571</c:v>
                </c:pt>
                <c:pt idx="665">
                  <c:v>0.66035729014402023</c:v>
                </c:pt>
                <c:pt idx="666">
                  <c:v>0.66120173050876474</c:v>
                </c:pt>
                <c:pt idx="667">
                  <c:v>0.66204616996401455</c:v>
                </c:pt>
                <c:pt idx="668">
                  <c:v>0.70289039013005095</c:v>
                </c:pt>
                <c:pt idx="669">
                  <c:v>0.70373483049479546</c:v>
                </c:pt>
                <c:pt idx="670">
                  <c:v>0.70457926995004527</c:v>
                </c:pt>
                <c:pt idx="671">
                  <c:v>0.67209061944595305</c:v>
                </c:pt>
                <c:pt idx="672">
                  <c:v>0.67293505981069757</c:v>
                </c:pt>
                <c:pt idx="673">
                  <c:v>0.67377950017544208</c:v>
                </c:pt>
                <c:pt idx="674">
                  <c:v>0.67462392962625017</c:v>
                </c:pt>
                <c:pt idx="675">
                  <c:v>0.67546836999099469</c:v>
                </c:pt>
                <c:pt idx="676">
                  <c:v>0.6763128103557392</c:v>
                </c:pt>
                <c:pt idx="677">
                  <c:v>0.67715725072048372</c:v>
                </c:pt>
                <c:pt idx="678">
                  <c:v>0.67800168017129181</c:v>
                </c:pt>
                <c:pt idx="679">
                  <c:v>0.67884612053603632</c:v>
                </c:pt>
                <c:pt idx="680">
                  <c:v>0.67969055999128614</c:v>
                </c:pt>
                <c:pt idx="681">
                  <c:v>0.72053479016176425</c:v>
                </c:pt>
                <c:pt idx="682">
                  <c:v>0.72137920960813062</c:v>
                </c:pt>
                <c:pt idx="683">
                  <c:v>0.72222364997287514</c:v>
                </c:pt>
                <c:pt idx="684">
                  <c:v>0.72306809033761965</c:v>
                </c:pt>
                <c:pt idx="685">
                  <c:v>0.72391252979286946</c:v>
                </c:pt>
                <c:pt idx="686">
                  <c:v>0.72475696015317226</c:v>
                </c:pt>
                <c:pt idx="687">
                  <c:v>0.69226832056301646</c:v>
                </c:pt>
                <c:pt idx="688">
                  <c:v>0.69311276001826627</c:v>
                </c:pt>
                <c:pt idx="689">
                  <c:v>0.69395719947351608</c:v>
                </c:pt>
                <c:pt idx="690">
                  <c:v>0.6948016398382606</c:v>
                </c:pt>
                <c:pt idx="691">
                  <c:v>0.69564607019856339</c:v>
                </c:pt>
                <c:pt idx="692">
                  <c:v>0.69649050965381321</c:v>
                </c:pt>
                <c:pt idx="693">
                  <c:v>0.69733495001855772</c:v>
                </c:pt>
                <c:pt idx="694">
                  <c:v>0.73817917018459411</c:v>
                </c:pt>
                <c:pt idx="695">
                  <c:v>0.73902360054489691</c:v>
                </c:pt>
                <c:pt idx="696">
                  <c:v>0.73986804000014672</c:v>
                </c:pt>
                <c:pt idx="697">
                  <c:v>0.74071248036489123</c:v>
                </c:pt>
                <c:pt idx="698">
                  <c:v>0.74155692072963575</c:v>
                </c:pt>
                <c:pt idx="699">
                  <c:v>0.74240134927094914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E4BD-478F-A405-74982BF3D2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5306768"/>
        <c:axId val="135307328"/>
      </c:scatterChart>
      <c:valAx>
        <c:axId val="1353067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time in run (sec)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307328"/>
        <c:crossesAt val="-10"/>
        <c:crossBetween val="midCat"/>
      </c:valAx>
      <c:valAx>
        <c:axId val="13530732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time difference (ms)</a:t>
                </a:r>
              </a:p>
            </c:rich>
          </c:tx>
          <c:layout>
            <c:manualLayout>
              <c:xMode val="edge"/>
              <c:yMode val="edge"/>
              <c:x val="3.3333333333333333E-2"/>
              <c:y val="0.2283369787109944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3067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FF8882-7FE4-4192-95F3-CABBC225E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D9C968B-0A00-45EF-A44A-A7BB2244B1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35DC69B-2434-4C7B-9F09-8B82F5814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EE60-4C2F-4120-B888-FC34901F5859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FD645CE-E566-4AE2-8C20-C46CF88FF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F11BDFE-77A5-4958-BFE4-21A2E2C51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BE8DE-B209-4D81-BC3A-7D2B1F9B7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584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B37A06-857F-4A4D-9742-4D9B4640D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DB0EE13-D865-4F3C-B23F-B5C5408DE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F4FCE79-B10B-4375-A920-7CA774B70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EE60-4C2F-4120-B888-FC34901F5859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89D34E3-000A-4A49-8FB7-DEF4574DE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2633CEA-8185-4DE7-9DCF-4F9EC3B35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BE8DE-B209-4D81-BC3A-7D2B1F9B7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957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65347868-7B48-4D7B-9230-CF0744F40D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3DB01EF-9C6B-45BD-8659-B597799B6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B125175-82F4-42E1-A33D-36D050212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EE60-4C2F-4120-B888-FC34901F5859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0584BBB-2204-4846-BC99-D4A64A139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86FACC3-0635-4A8C-A2D9-4B5C541E5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BE8DE-B209-4D81-BC3A-7D2B1F9B7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03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28439E-8A4B-4F74-A443-7C0201C1D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1109CEE-70FD-4E87-B5FD-5AA2F6A28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80CEFBB-BE26-4045-9E9D-3CDCD3BE1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EE60-4C2F-4120-B888-FC34901F5859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DB2BA27-E470-495A-9101-CFF09063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AB5E9DD-1AE4-4218-81CE-15D57A89F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BE8DE-B209-4D81-BC3A-7D2B1F9B7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60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4D496D-FDEF-44F4-8C01-632A8DF9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4800E52-3CE7-41C1-B44C-988575E2B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1A311EF-14B2-420B-A2ED-FF7821FA6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EE60-4C2F-4120-B888-FC34901F5859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4F97372-6FBE-4AC8-9464-CE94E3AF7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6E5ADE5-1329-4B9A-9FC5-E0A1F6E1C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BE8DE-B209-4D81-BC3A-7D2B1F9B7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28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74A286-F9BD-471B-A9F9-F7FD37A6B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CEDA7B3-3312-4809-B373-804906263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75F16CE-FC31-4E47-88BF-35AE9BF3B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C1EBA20-8EF6-48F1-A70B-155B7903C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EE60-4C2F-4120-B888-FC34901F5859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748425C-F636-435C-B7B0-77E3D6E89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9577724-340C-497A-B15C-08A5902E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BE8DE-B209-4D81-BC3A-7D2B1F9B7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56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C7BACA-5157-4FEB-8394-CB90B6802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B6A8924-7690-4986-84A1-3FD2909E8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78DB87A-2250-4105-A79F-C69EAA359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F097B8C-9228-472C-AF5E-848947C9AB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4B8ACC5A-CE7C-492A-A649-8381652FCF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AFCD579A-DA02-4411-B466-6175C709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EE60-4C2F-4120-B888-FC34901F5859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62696AE8-A860-4413-8881-990DEE2EE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AD41C8B-32BD-4DF0-9073-1054DD6F6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BE8DE-B209-4D81-BC3A-7D2B1F9B7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54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B1959B-3D4E-4EB7-88A4-6F72F03EC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5FD26B9-35B8-40C8-B799-8D998C9C4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EE60-4C2F-4120-B888-FC34901F5859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626E019-91C2-4C3B-B58A-F7A237905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B48DCBD-D271-4EDF-839A-1A2C25197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BE8DE-B209-4D81-BC3A-7D2B1F9B7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629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03F5C91D-309A-43C2-949A-9E08532C3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EE60-4C2F-4120-B888-FC34901F5859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DC3D921-66CD-48FA-A57D-1C4758C3B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7009CB4-FAA4-41AA-A645-C1FBD24E2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BE8DE-B209-4D81-BC3A-7D2B1F9B7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38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03B884-7776-4096-8780-521E72C8A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57C291C-C558-4EC3-9BDC-C524A2C95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7CA0D95-654A-4073-8758-062D70287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78E5739-4784-4CFE-AEAA-59E474575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EE60-4C2F-4120-B888-FC34901F5859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AE411C9-D328-4B86-85F5-BF17759B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8F7A8E2-103F-4698-A63B-9A1BC3800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BE8DE-B209-4D81-BC3A-7D2B1F9B7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90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42E855-DD49-4A08-AA18-165E71E5C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2D8A1CC8-5AAA-4E2B-8D9B-DCEF139BD3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5B6EA5E-C88C-4DBE-80BE-857C5BF84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94CBB73-339C-4706-B207-F55495678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EE60-4C2F-4120-B888-FC34901F5859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94D94BA-3358-4569-A79C-E4BFD64AE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7E85DB6-46B0-40FF-B8A4-584966864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BE8DE-B209-4D81-BC3A-7D2B1F9B7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F65F8AD-A8FF-46CC-A9F9-B5AFF560D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639F9DC-FF75-496D-B5F2-EF471265C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0C1E4F8-64F5-4C37-8A65-5AA0296A3D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7EE60-4C2F-4120-B888-FC34901F5859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743E7B3-F893-4114-A749-0020DF5DE1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A1E0605-88F3-41A7-9638-A5D6A8CA4D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BE8DE-B209-4D81-BC3A-7D2B1F9B7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6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billkarsh.github.io/SpikeGLX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3840"/>
            <a:ext cx="10515600" cy="593312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Sync: Aligning with Edges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2400" dirty="0" smtClean="0"/>
              <a:t>Step 1: Calibrate your clocks</a:t>
            </a:r>
            <a:endParaRPr lang="en-US" sz="2400" dirty="0"/>
          </a:p>
          <a:p>
            <a:r>
              <a:rPr lang="en-US" sz="1600" dirty="0" err="1" smtClean="0"/>
              <a:t>SpikeGLX</a:t>
            </a:r>
            <a:r>
              <a:rPr lang="en-US" sz="1600" dirty="0" smtClean="0"/>
              <a:t> can perform calibration runs to estimate the sample rates of NI and </a:t>
            </a:r>
            <a:r>
              <a:rPr lang="en-US" sz="1600" dirty="0" err="1" smtClean="0"/>
              <a:t>imec</a:t>
            </a:r>
            <a:r>
              <a:rPr lang="en-US" sz="1600" dirty="0" smtClean="0"/>
              <a:t> data streams.</a:t>
            </a:r>
          </a:p>
          <a:p>
            <a:r>
              <a:rPr lang="en-US" sz="1600" dirty="0" smtClean="0"/>
              <a:t>You should always do this as a first step in obtaining accurate measurements of event time.</a:t>
            </a:r>
          </a:p>
          <a:p>
            <a:r>
              <a:rPr lang="en-US" sz="1600" dirty="0" smtClean="0"/>
              <a:t>However, sample clocks fluctuate nonlinearly, primarily from local temperature variation.</a:t>
            </a:r>
          </a:p>
          <a:p>
            <a:r>
              <a:rPr lang="en-US" sz="1600" dirty="0" smtClean="0"/>
              <a:t>Hence, assigning a single rate to a clock that runs for hours will inevitably have some error.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2000" dirty="0" smtClean="0"/>
              <a:t>The next slides shows the result of recording a common square wave with an NI device, and with an </a:t>
            </a:r>
            <a:r>
              <a:rPr lang="en-US" sz="2000" dirty="0" err="1" smtClean="0"/>
              <a:t>imec</a:t>
            </a:r>
            <a:r>
              <a:rPr lang="en-US" sz="2000" dirty="0" smtClean="0"/>
              <a:t> probe. A Pt wire was immersed in buffer alongside the probe.</a:t>
            </a:r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r>
              <a:rPr lang="en-US" sz="2000" dirty="0" smtClean="0"/>
              <a:t>The screenshots show the </a:t>
            </a:r>
            <a:r>
              <a:rPr lang="en-US" sz="2000" dirty="0" err="1" smtClean="0"/>
              <a:t>SpikeGLX</a:t>
            </a:r>
            <a:r>
              <a:rPr lang="en-US" sz="2000" dirty="0" smtClean="0"/>
              <a:t> offline trace viewer which uses calibrated clock rates to align streams against each other.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In the plot you can see progressive deviation of the edges even with calibrated clocks.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08013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0D476A3-91C9-41EB-BCAC-BEAEBE2E0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99" y="892302"/>
            <a:ext cx="9180736" cy="5486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D7CA3BE-9E1C-4ABE-A21C-E3A698309E8C}"/>
              </a:ext>
            </a:extLst>
          </p:cNvPr>
          <p:cNvSpPr txBox="1"/>
          <p:nvPr/>
        </p:nvSpPr>
        <p:spPr>
          <a:xfrm>
            <a:off x="428625" y="161925"/>
            <a:ext cx="8800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Near the start of the run (t = 64 sec) edge in imec0 stream and NI stream are aligned in time</a:t>
            </a:r>
          </a:p>
          <a:p>
            <a:r>
              <a:rPr lang="en-US" dirty="0"/>
              <a:t>	=&gt; error in time estimate is still very small</a:t>
            </a:r>
          </a:p>
        </p:txBody>
      </p:sp>
    </p:spTree>
    <p:extLst>
      <p:ext uri="{BB962C8B-B14F-4D97-AF65-F5344CB8AC3E}">
        <p14:creationId xmlns:p14="http://schemas.microsoft.com/office/powerpoint/2010/main" val="1860867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CEDCE59-9E94-44EB-A47E-A2ABB292C2BD}"/>
              </a:ext>
            </a:extLst>
          </p:cNvPr>
          <p:cNvSpPr txBox="1"/>
          <p:nvPr/>
        </p:nvSpPr>
        <p:spPr>
          <a:xfrm>
            <a:off x="428625" y="161925"/>
            <a:ext cx="9030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Near the end of the run (t = 5440 sec) edge in imec0 stream and NI stream offset by ~0.7 </a:t>
            </a:r>
            <a:r>
              <a:rPr lang="en-US" dirty="0" err="1"/>
              <a:t>msec</a:t>
            </a:r>
            <a:endParaRPr lang="en-US" dirty="0"/>
          </a:p>
          <a:p>
            <a:r>
              <a:rPr lang="en-US" dirty="0"/>
              <a:t>	=&gt; time estimates off due to imperfect knowledge of the clock rates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617D031-8FC9-401F-B796-347C8C4005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65" y="895350"/>
            <a:ext cx="923085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158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="" xmlns:a16="http://schemas.microsoft.com/office/drawing/2014/main" id="{D9C0DF41-745A-4982-9A3C-122877BEF0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4153113"/>
              </p:ext>
            </p:extLst>
          </p:nvPr>
        </p:nvGraphicFramePr>
        <p:xfrm>
          <a:off x="2228850" y="1924050"/>
          <a:ext cx="4572000" cy="2769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FBFA666-7421-4C38-9C29-922C70ED97C0}"/>
              </a:ext>
            </a:extLst>
          </p:cNvPr>
          <p:cNvSpPr txBox="1"/>
          <p:nvPr/>
        </p:nvSpPr>
        <p:spPr>
          <a:xfrm>
            <a:off x="981075" y="704850"/>
            <a:ext cx="8630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differences between the two streams are not perfectly linear with time in the run</a:t>
            </a:r>
          </a:p>
          <a:p>
            <a:r>
              <a:rPr lang="en-US" dirty="0"/>
              <a:t>=&gt; Knowledge of the clock rates is imperfect, and the clock rates are not completely stable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6D1C558-5FBD-41E6-88C5-78C4F27799AD}"/>
              </a:ext>
            </a:extLst>
          </p:cNvPr>
          <p:cNvSpPr txBox="1"/>
          <p:nvPr/>
        </p:nvSpPr>
        <p:spPr>
          <a:xfrm>
            <a:off x="1085850" y="5410200"/>
            <a:ext cx="9358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</a:t>
            </a:r>
            <a:r>
              <a:rPr lang="en-US" dirty="0" smtClean="0"/>
              <a:t>For </a:t>
            </a:r>
            <a:r>
              <a:rPr lang="en-US" dirty="0"/>
              <a:t>sample rate = 30kHz, 1 sample = 0.03 </a:t>
            </a:r>
            <a:r>
              <a:rPr lang="en-US" dirty="0" err="1"/>
              <a:t>msec</a:t>
            </a:r>
            <a:r>
              <a:rPr lang="en-US" dirty="0"/>
              <a:t>; jitter in this data = single sample differences</a:t>
            </a:r>
          </a:p>
        </p:txBody>
      </p:sp>
    </p:spTree>
    <p:extLst>
      <p:ext uri="{BB962C8B-B14F-4D97-AF65-F5344CB8AC3E}">
        <p14:creationId xmlns:p14="http://schemas.microsoft.com/office/powerpoint/2010/main" val="3782364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838200" y="243840"/>
            <a:ext cx="10515600" cy="59331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Sync: Aligning with Edges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Step 2: Run with active sync enabled</a:t>
            </a:r>
          </a:p>
          <a:p>
            <a:r>
              <a:rPr lang="en-US" sz="1600" dirty="0" smtClean="0"/>
              <a:t>In </a:t>
            </a:r>
            <a:r>
              <a:rPr lang="en-US" sz="1600" dirty="0" err="1" smtClean="0"/>
              <a:t>SpikeGLX</a:t>
            </a:r>
            <a:r>
              <a:rPr lang="en-US" sz="1600" dirty="0" smtClean="0"/>
              <a:t> we recommend recording a common 1 Hz square wave in one channel of each data stream.</a:t>
            </a:r>
          </a:p>
          <a:p>
            <a:r>
              <a:rPr lang="en-US" sz="1600" dirty="0" smtClean="0"/>
              <a:t>The rising edges measure the second-by-second variation in the sampling rate of each stream.</a:t>
            </a:r>
          </a:p>
          <a:p>
            <a:r>
              <a:rPr lang="en-US" sz="1600" dirty="0" smtClean="0"/>
              <a:t>The variation in rate is small O(0.001 s) compared to the edge spacing O(1 s). </a:t>
            </a:r>
          </a:p>
          <a:p>
            <a:r>
              <a:rPr lang="en-US" sz="1600" dirty="0" smtClean="0"/>
              <a:t>This allows us to pair up the edges, and use them to convert time from one stream to another.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 smtClean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 smtClean="0"/>
              <a:t>Get the time of an event in stream A as the distance from the nearest previous edge in stream A.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 smtClean="0"/>
              <a:t>Now add that distance to the matched edge in stream B to get the event time in stream B.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800" dirty="0" smtClean="0"/>
              <a:t>This corrects for nonlinear variation at any point in the run, and with an accuracy of 1 or 2 samples.</a:t>
            </a:r>
          </a:p>
          <a:p>
            <a:pPr marL="0" indent="0">
              <a:buNone/>
            </a:pPr>
            <a:endParaRPr lang="en-US" sz="300" dirty="0"/>
          </a:p>
          <a:p>
            <a:pPr marL="0" indent="0"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The pair of offline helper tools:  </a:t>
            </a:r>
            <a:r>
              <a:rPr lang="en-US" sz="1800" b="1" dirty="0" err="1" smtClean="0">
                <a:solidFill>
                  <a:srgbClr val="0070C0"/>
                </a:solidFill>
              </a:rPr>
              <a:t>CatGT</a:t>
            </a:r>
            <a:r>
              <a:rPr lang="en-US" sz="1800" b="1" dirty="0" smtClean="0">
                <a:solidFill>
                  <a:srgbClr val="0070C0"/>
                </a:solidFill>
              </a:rPr>
              <a:t>, </a:t>
            </a:r>
            <a:r>
              <a:rPr lang="en-US" sz="1800" b="1" dirty="0" err="1" smtClean="0">
                <a:solidFill>
                  <a:srgbClr val="0070C0"/>
                </a:solidFill>
              </a:rPr>
              <a:t>Tprime</a:t>
            </a:r>
            <a:r>
              <a:rPr lang="en-US" sz="1800" b="1" dirty="0" smtClean="0">
                <a:solidFill>
                  <a:srgbClr val="0070C0"/>
                </a:solidFill>
              </a:rPr>
              <a:t>  </a:t>
            </a:r>
            <a:r>
              <a:rPr lang="en-US" sz="1800" dirty="0" smtClean="0">
                <a:solidFill>
                  <a:srgbClr val="0070C0"/>
                </a:solidFill>
              </a:rPr>
              <a:t>do this mapping for you. Get them here:</a:t>
            </a: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https://billkarsh.github.io/SpikeGLX</a:t>
            </a:r>
            <a:r>
              <a:rPr lang="en-US" sz="1800" dirty="0" smtClean="0">
                <a:hlinkClick r:id="rId2"/>
              </a:rPr>
              <a:t>/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777098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97FE806-2077-497B-BF6D-0F652D7DCAD6}"/>
              </a:ext>
            </a:extLst>
          </p:cNvPr>
          <p:cNvSpPr txBox="1"/>
          <p:nvPr/>
        </p:nvSpPr>
        <p:spPr>
          <a:xfrm>
            <a:off x="552450" y="406145"/>
            <a:ext cx="104584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the edges of the 1 Hz sync wave – which are known to be simultaneous in all streams to identify a known matched time in the two data streams.</a:t>
            </a:r>
          </a:p>
          <a:p>
            <a:endParaRPr lang="en-US" dirty="0"/>
          </a:p>
          <a:p>
            <a:r>
              <a:rPr lang="en-US" dirty="0"/>
              <a:t>Translate a time in the “from” stream to the times in the “to” (reference) stream starting from this known matched edge.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4C241B66-26D7-49CC-A42F-9ACDD79F2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680" y="2145672"/>
            <a:ext cx="4584589" cy="27556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6D1C558-5FBD-41E6-88C5-78C4F27799AD}"/>
              </a:ext>
            </a:extLst>
          </p:cNvPr>
          <p:cNvSpPr txBox="1"/>
          <p:nvPr/>
        </p:nvSpPr>
        <p:spPr>
          <a:xfrm>
            <a:off x="1085850" y="5410200"/>
            <a:ext cx="8399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Errors in corrected data are 1 or 2 samples; this is round-off error in ratio of rates.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86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519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Colonell, Jennifer</dc:creator>
  <cp:lastModifiedBy>Karsh, Bill</cp:lastModifiedBy>
  <cp:revision>13</cp:revision>
  <dcterms:created xsi:type="dcterms:W3CDTF">2019-09-19T01:26:24Z</dcterms:created>
  <dcterms:modified xsi:type="dcterms:W3CDTF">2019-09-24T22:25:44Z</dcterms:modified>
</cp:coreProperties>
</file>