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0178-D62D-9425-7662-31F233EA6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16815-E76E-C466-5FEE-A04823A0A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1476-D819-7DDD-3DC0-9A6C4F3A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58BD-313E-9073-00CD-AEE32EDE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C82-9D1C-9732-F6C6-A859D3BC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4A2D-DC3D-FD24-55A1-7478A989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61F06-E745-E6E0-15EB-6943697BA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F5A77-742F-05C0-9AC0-B71DB749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2EE1-299E-B09A-910D-CA0799DE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EA7D-00A4-193D-29EE-5214EFE3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398BA-589C-18AD-A7D1-AADC002B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BE9AC-C167-497F-86D8-A9D51B148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BC5E-9F0D-0228-D56E-A5F4CCD4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371E-E184-C226-F0B7-37B4D769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1B00-D2A3-8107-9926-44F749F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1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1294-F054-E6D5-3FB3-96D03C4A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4171-9D6C-EE02-C10F-7C176227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9C88-2892-9FCA-6F48-BCC45018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D2DF-0C28-59CA-2CB6-E1DD74B1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2C33-B804-38A0-F9F4-B65AB40F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A89A-2DF6-35B9-CCA7-D4B4ECE5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39AEA-9E35-AC35-A495-2573EEC1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5F4C-AD5A-0C06-791C-D0D73A69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D0CA-9EEA-14C5-D310-CAEED671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18AA-7335-7D56-581D-1B38F75D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609A-7038-B27C-DEF6-15BBE57A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3C93-75C9-7226-9E2C-1404E01C2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12F46-4672-7E10-21D6-0F4D9B9A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20E3-9FF8-FC64-334A-8A35A350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729EE-D9CE-7815-35C0-56C0446A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98FF4-D5FC-029B-30DC-A6005834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2C5-DE5A-FA29-F01B-5257AE27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C5A9-DE96-129A-BC7C-30A6D57F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302CA-C8FC-8EE9-7764-036EAB792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4AD8B-D97C-0E74-AD04-A2EA82A69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A8617-8A8C-267C-D3BD-C2F68B0A7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331F1-7469-746B-83B7-F2BB4806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6B705-F921-B842-9EC0-752AA563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08071-035D-A8C1-8B66-054F3F6D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F95-AA5F-6588-ACD6-D4C6B6E4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6367-CA8A-1892-118D-DE18C72A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3F55D-04DB-DB31-25AC-D08DF6F7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F99F4-F706-F5D3-BD9F-BA4C3E9A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5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EE420-C716-8B31-DA70-D040B369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B012E-F430-1362-F504-E6F43EA7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A1882-1F16-9C6B-5DD7-F05961D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6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3707-29A3-B7AD-DB97-0FE251F2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6CF-E0D6-982F-23F0-245C34D1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3F269-8548-5113-015D-FC209683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10329-7D3F-1A43-E1DB-616ADA2D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266C9-BE5A-5758-254F-56881B2E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76B0-4EF9-7993-65D9-7540A0A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7061-7102-D29B-4EA3-7A5846D8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D6AAE-C12A-86B3-D157-B145A028E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7085E-5A41-2455-3390-BCC86203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13963-AD56-191E-A800-40B59C99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F2A5-CE8A-CA74-E903-AA835184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4737-84FC-3CB3-6898-791C8F1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86F31-117A-8B60-DA2F-A2E86BFC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34052-7D45-53FF-3ACB-CD0C2CAE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D5CD-3099-0370-C646-AE4202F84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CC0C-B768-C443-9D5E-2EB1C7D0E68D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076C4-7AD2-64A8-9522-45908F0BC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C75F-C72B-B634-559A-3E105BC7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8FCF-E3F8-2E4B-AD61-242E77AD1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7634-FAFE-9D50-2730-49A6908EE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16C5C-7973-2DB0-EC89-40A3CA9D8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Puritz Jr.</dc:creator>
  <cp:lastModifiedBy>Jonathan Puritz Jr.</cp:lastModifiedBy>
  <cp:revision>1</cp:revision>
  <dcterms:created xsi:type="dcterms:W3CDTF">2024-01-08T15:51:08Z</dcterms:created>
  <dcterms:modified xsi:type="dcterms:W3CDTF">2024-01-08T15:51:24Z</dcterms:modified>
</cp:coreProperties>
</file>