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5435F"/>
    <a:srgbClr val="27BEE1"/>
    <a:srgbClr val="FF6600"/>
    <a:srgbClr val="CCFF66"/>
    <a:srgbClr val="F06A18"/>
    <a:srgbClr val="993366"/>
    <a:srgbClr val="CC3399"/>
    <a:srgbClr val="FF0066"/>
    <a:srgbClr val="EBE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8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672F-28CC-46E6-B153-60725D237FD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FDF0-0784-4E86-B587-9174FD5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6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1210BD6-754E-FA02-170F-301E10E3238C}"/>
              </a:ext>
            </a:extLst>
          </p:cNvPr>
          <p:cNvGrpSpPr/>
          <p:nvPr/>
        </p:nvGrpSpPr>
        <p:grpSpPr>
          <a:xfrm>
            <a:off x="693227" y="132045"/>
            <a:ext cx="11675895" cy="6307784"/>
            <a:chOff x="2105342" y="338008"/>
            <a:chExt cx="11675895" cy="6307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1F0A3F-6EFE-40BE-F83C-CD52C9DF8DDB}"/>
                </a:ext>
              </a:extLst>
            </p:cNvPr>
            <p:cNvSpPr txBox="1"/>
            <p:nvPr/>
          </p:nvSpPr>
          <p:spPr>
            <a:xfrm>
              <a:off x="2725100" y="494963"/>
              <a:ext cx="1016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E34558B0-4A02-260F-0E91-D70BF698D00D}"/>
                </a:ext>
              </a:extLst>
            </p:cNvPr>
            <p:cNvSpPr txBox="1"/>
            <p:nvPr/>
          </p:nvSpPr>
          <p:spPr>
            <a:xfrm>
              <a:off x="2179637" y="437217"/>
              <a:ext cx="502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A)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E93D2AB-138A-3A52-F0F0-7AD23ACE30C7}"/>
                </a:ext>
              </a:extLst>
            </p:cNvPr>
            <p:cNvGrpSpPr/>
            <p:nvPr/>
          </p:nvGrpSpPr>
          <p:grpSpPr>
            <a:xfrm>
              <a:off x="10271542" y="1726396"/>
              <a:ext cx="3509695" cy="4669939"/>
              <a:chOff x="3440073" y="1990388"/>
              <a:chExt cx="3509695" cy="4669939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6091AF60-88F6-E9E0-6657-E60D68B95384}"/>
                  </a:ext>
                </a:extLst>
              </p:cNvPr>
              <p:cNvGrpSpPr/>
              <p:nvPr/>
            </p:nvGrpSpPr>
            <p:grpSpPr>
              <a:xfrm>
                <a:off x="3440073" y="1990388"/>
                <a:ext cx="3509695" cy="4363104"/>
                <a:chOff x="3440073" y="1990388"/>
                <a:chExt cx="3509695" cy="4363104"/>
              </a:xfrm>
            </p:grpSpPr>
            <p:sp>
              <p:nvSpPr>
                <p:cNvPr id="219" name="Flowchart: Terminator 218">
                  <a:extLst>
                    <a:ext uri="{FF2B5EF4-FFF2-40B4-BE49-F238E27FC236}">
                      <a16:creationId xmlns:a16="http://schemas.microsoft.com/office/drawing/2014/main" id="{76430ECB-BA22-A552-2A7A-1554D767B09B}"/>
                    </a:ext>
                  </a:extLst>
                </p:cNvPr>
                <p:cNvSpPr/>
                <p:nvPr/>
              </p:nvSpPr>
              <p:spPr>
                <a:xfrm>
                  <a:off x="6005060" y="2947481"/>
                  <a:ext cx="83146" cy="286109"/>
                </a:xfrm>
                <a:prstGeom prst="flowChartTermina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Flowchart: Direct Access Storage 219">
                  <a:extLst>
                    <a:ext uri="{FF2B5EF4-FFF2-40B4-BE49-F238E27FC236}">
                      <a16:creationId xmlns:a16="http://schemas.microsoft.com/office/drawing/2014/main" id="{C69E64C4-4A9A-29FB-D0AB-47BF16733884}"/>
                    </a:ext>
                  </a:extLst>
                </p:cNvPr>
                <p:cNvSpPr/>
                <p:nvPr/>
              </p:nvSpPr>
              <p:spPr>
                <a:xfrm>
                  <a:off x="5963948" y="3233590"/>
                  <a:ext cx="165370" cy="311285"/>
                </a:xfrm>
                <a:prstGeom prst="flowChartMagneticDru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Flowchart: Direct Access Storage 220">
                  <a:extLst>
                    <a:ext uri="{FF2B5EF4-FFF2-40B4-BE49-F238E27FC236}">
                      <a16:creationId xmlns:a16="http://schemas.microsoft.com/office/drawing/2014/main" id="{6C802D3B-B27E-6B92-060E-6F14FD5BF309}"/>
                    </a:ext>
                  </a:extLst>
                </p:cNvPr>
                <p:cNvSpPr/>
                <p:nvPr/>
              </p:nvSpPr>
              <p:spPr>
                <a:xfrm rot="16200000">
                  <a:off x="5019509" y="2979970"/>
                  <a:ext cx="2054249" cy="1567072"/>
                </a:xfrm>
                <a:prstGeom prst="flowChartMagneticDrum">
                  <a:avLst/>
                </a:prstGeom>
                <a:solidFill>
                  <a:schemeClr val="bg1">
                    <a:alpha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Flowchart: Terminator 221">
                  <a:extLst>
                    <a:ext uri="{FF2B5EF4-FFF2-40B4-BE49-F238E27FC236}">
                      <a16:creationId xmlns:a16="http://schemas.microsoft.com/office/drawing/2014/main" id="{BF74F671-8FE9-0100-3150-F21AC9F672A0}"/>
                    </a:ext>
                  </a:extLst>
                </p:cNvPr>
                <p:cNvSpPr/>
                <p:nvPr/>
              </p:nvSpPr>
              <p:spPr>
                <a:xfrm>
                  <a:off x="3772019" y="2960069"/>
                  <a:ext cx="83146" cy="286109"/>
                </a:xfrm>
                <a:prstGeom prst="flowChartTermina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lowchart: Direct Access Storage 222">
                  <a:extLst>
                    <a:ext uri="{FF2B5EF4-FFF2-40B4-BE49-F238E27FC236}">
                      <a16:creationId xmlns:a16="http://schemas.microsoft.com/office/drawing/2014/main" id="{C8913B89-DFAB-098F-A64E-66EE2214B7E9}"/>
                    </a:ext>
                  </a:extLst>
                </p:cNvPr>
                <p:cNvSpPr/>
                <p:nvPr/>
              </p:nvSpPr>
              <p:spPr>
                <a:xfrm>
                  <a:off x="3730907" y="2566840"/>
                  <a:ext cx="165370" cy="311285"/>
                </a:xfrm>
                <a:prstGeom prst="flowChartMagneticDru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1E76689D-14FA-A66A-67E7-803230A7DA48}"/>
                    </a:ext>
                  </a:extLst>
                </p:cNvPr>
                <p:cNvSpPr txBox="1"/>
                <p:nvPr/>
              </p:nvSpPr>
              <p:spPr>
                <a:xfrm>
                  <a:off x="3730907" y="1990388"/>
                  <a:ext cx="101600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Legend</a:t>
                  </a:r>
                </a:p>
              </p:txBody>
            </p:sp>
            <p:sp>
              <p:nvSpPr>
                <p:cNvPr id="225" name="Flowchart: Terminator 224">
                  <a:extLst>
                    <a:ext uri="{FF2B5EF4-FFF2-40B4-BE49-F238E27FC236}">
                      <a16:creationId xmlns:a16="http://schemas.microsoft.com/office/drawing/2014/main" id="{EAF01289-ABC8-0183-6098-B19F9F7561DE}"/>
                    </a:ext>
                  </a:extLst>
                </p:cNvPr>
                <p:cNvSpPr/>
                <p:nvPr/>
              </p:nvSpPr>
              <p:spPr>
                <a:xfrm rot="5400000">
                  <a:off x="6005057" y="4645860"/>
                  <a:ext cx="83146" cy="406735"/>
                </a:xfrm>
                <a:prstGeom prst="flowChartTerminator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Flowchart: Terminator 225">
                  <a:extLst>
                    <a:ext uri="{FF2B5EF4-FFF2-40B4-BE49-F238E27FC236}">
                      <a16:creationId xmlns:a16="http://schemas.microsoft.com/office/drawing/2014/main" id="{8608DCCE-4577-7157-214F-9A9C623A3F5E}"/>
                    </a:ext>
                  </a:extLst>
                </p:cNvPr>
                <p:cNvSpPr/>
                <p:nvPr/>
              </p:nvSpPr>
              <p:spPr>
                <a:xfrm rot="5400000">
                  <a:off x="3721582" y="3225633"/>
                  <a:ext cx="83146" cy="406735"/>
                </a:xfrm>
                <a:prstGeom prst="flowChartTerminator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Flowchart: Terminator 226">
                  <a:extLst>
                    <a:ext uri="{FF2B5EF4-FFF2-40B4-BE49-F238E27FC236}">
                      <a16:creationId xmlns:a16="http://schemas.microsoft.com/office/drawing/2014/main" id="{6F6FD429-F9DD-5400-A157-69F241A996B5}"/>
                    </a:ext>
                  </a:extLst>
                </p:cNvPr>
                <p:cNvSpPr/>
                <p:nvPr/>
              </p:nvSpPr>
              <p:spPr>
                <a:xfrm rot="5400000">
                  <a:off x="6005060" y="4581880"/>
                  <a:ext cx="83146" cy="254335"/>
                </a:xfrm>
                <a:prstGeom prst="flowChartTerminator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lowchart: Terminator 227">
                  <a:extLst>
                    <a:ext uri="{FF2B5EF4-FFF2-40B4-BE49-F238E27FC236}">
                      <a16:creationId xmlns:a16="http://schemas.microsoft.com/office/drawing/2014/main" id="{D7491F23-2F5E-97ED-36B8-3D6B48C7DFB8}"/>
                    </a:ext>
                  </a:extLst>
                </p:cNvPr>
                <p:cNvSpPr/>
                <p:nvPr/>
              </p:nvSpPr>
              <p:spPr>
                <a:xfrm rot="5400000">
                  <a:off x="5213794" y="4576611"/>
                  <a:ext cx="221361" cy="361950"/>
                </a:xfrm>
                <a:prstGeom prst="flowChartTerminator">
                  <a:avLst/>
                </a:prstGeom>
                <a:solidFill>
                  <a:srgbClr val="99663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Flowchart: Terminator 228">
                  <a:extLst>
                    <a:ext uri="{FF2B5EF4-FFF2-40B4-BE49-F238E27FC236}">
                      <a16:creationId xmlns:a16="http://schemas.microsoft.com/office/drawing/2014/main" id="{32274215-044D-9A70-E273-CB0797F069FC}"/>
                    </a:ext>
                  </a:extLst>
                </p:cNvPr>
                <p:cNvSpPr/>
                <p:nvPr/>
              </p:nvSpPr>
              <p:spPr>
                <a:xfrm rot="5400000">
                  <a:off x="3697057" y="3640783"/>
                  <a:ext cx="221361" cy="361950"/>
                </a:xfrm>
                <a:prstGeom prst="flowChartTerminator">
                  <a:avLst/>
                </a:prstGeom>
                <a:solidFill>
                  <a:srgbClr val="99663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Flowchart: Terminator 229">
                  <a:extLst>
                    <a:ext uri="{FF2B5EF4-FFF2-40B4-BE49-F238E27FC236}">
                      <a16:creationId xmlns:a16="http://schemas.microsoft.com/office/drawing/2014/main" id="{08B201AC-6409-B67B-B9B9-EE8FFCC5F4AD}"/>
                    </a:ext>
                  </a:extLst>
                </p:cNvPr>
                <p:cNvSpPr/>
                <p:nvPr/>
              </p:nvSpPr>
              <p:spPr>
                <a:xfrm rot="5400000">
                  <a:off x="6658112" y="4576612"/>
                  <a:ext cx="221361" cy="361950"/>
                </a:xfrm>
                <a:prstGeom prst="flowChartTerminator">
                  <a:avLst/>
                </a:prstGeom>
                <a:solidFill>
                  <a:srgbClr val="99663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9D905560-0DBF-C6B8-9EDE-A17D27619A7D}"/>
                    </a:ext>
                  </a:extLst>
                </p:cNvPr>
                <p:cNvSpPr txBox="1"/>
                <p:nvPr/>
              </p:nvSpPr>
              <p:spPr>
                <a:xfrm>
                  <a:off x="3974763" y="2541554"/>
                  <a:ext cx="12718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Banjo Filter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7529B167-9FAA-EB04-7B72-40C32C0029DC}"/>
                    </a:ext>
                  </a:extLst>
                </p:cNvPr>
                <p:cNvSpPr txBox="1"/>
                <p:nvPr/>
              </p:nvSpPr>
              <p:spPr>
                <a:xfrm>
                  <a:off x="3974763" y="2933846"/>
                  <a:ext cx="101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PVC Pipe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88FF4F0-21E4-736B-9D76-F8AB8EA75F07}"/>
                    </a:ext>
                  </a:extLst>
                </p:cNvPr>
                <p:cNvSpPr txBox="1"/>
                <p:nvPr/>
              </p:nvSpPr>
              <p:spPr>
                <a:xfrm>
                  <a:off x="3974763" y="3247047"/>
                  <a:ext cx="101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Stir Plate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3107577-15BE-4F19-2CCA-BD50A5C9D684}"/>
                    </a:ext>
                  </a:extLst>
                </p:cNvPr>
                <p:cNvSpPr txBox="1"/>
                <p:nvPr/>
              </p:nvSpPr>
              <p:spPr>
                <a:xfrm>
                  <a:off x="4005193" y="3585601"/>
                  <a:ext cx="10102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Wood Spacers</a:t>
                  </a:r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32BF205-CF3E-8332-CE7C-8E9B9560B274}"/>
                    </a:ext>
                  </a:extLst>
                </p:cNvPr>
                <p:cNvCxnSpPr/>
                <p:nvPr/>
              </p:nvCxnSpPr>
              <p:spPr>
                <a:xfrm>
                  <a:off x="5683250" y="2359720"/>
                  <a:ext cx="0" cy="12915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8943B44F-4601-E04A-6A4A-4937674B7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406" y="4279900"/>
                  <a:ext cx="0" cy="2782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0E44BF3-3039-48E2-930D-6C0C9B7851F7}"/>
                    </a:ext>
                  </a:extLst>
                </p:cNvPr>
                <p:cNvSpPr txBox="1"/>
                <p:nvPr/>
              </p:nvSpPr>
              <p:spPr>
                <a:xfrm>
                  <a:off x="3988713" y="4124272"/>
                  <a:ext cx="10102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Water Line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55B4AA91-D570-36BC-46C1-C79521B50BFE}"/>
                    </a:ext>
                  </a:extLst>
                </p:cNvPr>
                <p:cNvSpPr/>
                <p:nvPr/>
              </p:nvSpPr>
              <p:spPr>
                <a:xfrm>
                  <a:off x="5591810" y="3651250"/>
                  <a:ext cx="182880" cy="1828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D813B43-E846-20BC-BDEA-FF621B8EBA69}"/>
                    </a:ext>
                  </a:extLst>
                </p:cNvPr>
                <p:cNvSpPr/>
                <p:nvPr/>
              </p:nvSpPr>
              <p:spPr>
                <a:xfrm>
                  <a:off x="3684077" y="4844762"/>
                  <a:ext cx="182880" cy="1828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2F78391-4F8E-9856-BAE8-FB45742C32A4}"/>
                    </a:ext>
                  </a:extLst>
                </p:cNvPr>
                <p:cNvSpPr txBox="1"/>
                <p:nvPr/>
              </p:nvSpPr>
              <p:spPr>
                <a:xfrm>
                  <a:off x="3939034" y="4775337"/>
                  <a:ext cx="10102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/>
                    <a:t>Airstone</a:t>
                  </a:r>
                  <a:endParaRPr lang="en-US" sz="1600" dirty="0"/>
                </a:p>
              </p:txBody>
            </p:sp>
            <p:sp>
              <p:nvSpPr>
                <p:cNvPr id="241" name="Plaque 240">
                  <a:extLst>
                    <a:ext uri="{FF2B5EF4-FFF2-40B4-BE49-F238E27FC236}">
                      <a16:creationId xmlns:a16="http://schemas.microsoft.com/office/drawing/2014/main" id="{9E973D40-1C61-9B4D-D92A-044C4556ED89}"/>
                    </a:ext>
                  </a:extLst>
                </p:cNvPr>
                <p:cNvSpPr/>
                <p:nvPr/>
              </p:nvSpPr>
              <p:spPr>
                <a:xfrm>
                  <a:off x="5582365" y="3479085"/>
                  <a:ext cx="201770" cy="103039"/>
                </a:xfrm>
                <a:prstGeom prst="plaqu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Plaque 241">
                  <a:extLst>
                    <a:ext uri="{FF2B5EF4-FFF2-40B4-BE49-F238E27FC236}">
                      <a16:creationId xmlns:a16="http://schemas.microsoft.com/office/drawing/2014/main" id="{9A67918A-48EA-C4B0-0871-FDE6DA89515D}"/>
                    </a:ext>
                  </a:extLst>
                </p:cNvPr>
                <p:cNvSpPr/>
                <p:nvPr/>
              </p:nvSpPr>
              <p:spPr>
                <a:xfrm>
                  <a:off x="3686576" y="5367470"/>
                  <a:ext cx="201770" cy="103039"/>
                </a:xfrm>
                <a:prstGeom prst="plaqu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29D0B47-7905-0FDE-F38B-C2B1F2CFDAC9}"/>
                    </a:ext>
                  </a:extLst>
                </p:cNvPr>
                <p:cNvSpPr txBox="1"/>
                <p:nvPr/>
              </p:nvSpPr>
              <p:spPr>
                <a:xfrm>
                  <a:off x="3939034" y="5170551"/>
                  <a:ext cx="10102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Flow Meter</a:t>
                  </a:r>
                </a:p>
              </p:txBody>
            </p:sp>
            <p:sp>
              <p:nvSpPr>
                <p:cNvPr id="244" name="Flowchart: Direct Access Storage 243">
                  <a:extLst>
                    <a:ext uri="{FF2B5EF4-FFF2-40B4-BE49-F238E27FC236}">
                      <a16:creationId xmlns:a16="http://schemas.microsoft.com/office/drawing/2014/main" id="{86DE6A01-13EA-EB3C-C4B5-69FA8465D0CD}"/>
                    </a:ext>
                  </a:extLst>
                </p:cNvPr>
                <p:cNvSpPr/>
                <p:nvPr/>
              </p:nvSpPr>
              <p:spPr>
                <a:xfrm rot="16200000">
                  <a:off x="3348633" y="5713412"/>
                  <a:ext cx="731520" cy="548640"/>
                </a:xfrm>
                <a:prstGeom prst="flowChartMagneticDrum">
                  <a:avLst/>
                </a:prstGeom>
                <a:solidFill>
                  <a:schemeClr val="bg1">
                    <a:alpha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0E227A7-D79C-7D54-B3DC-E6062FA18EC4}"/>
                    </a:ext>
                  </a:extLst>
                </p:cNvPr>
                <p:cNvSpPr txBox="1"/>
                <p:nvPr/>
              </p:nvSpPr>
              <p:spPr>
                <a:xfrm>
                  <a:off x="3944724" y="5795899"/>
                  <a:ext cx="10102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Bucket</a:t>
                  </a:r>
                </a:p>
              </p:txBody>
            </p:sp>
          </p:grpSp>
          <p:sp>
            <p:nvSpPr>
              <p:cNvPr id="217" name="Flowchart: Terminator 216">
                <a:extLst>
                  <a:ext uri="{FF2B5EF4-FFF2-40B4-BE49-F238E27FC236}">
                    <a16:creationId xmlns:a16="http://schemas.microsoft.com/office/drawing/2014/main" id="{8EFD596B-9E04-35D3-FBAA-84F879054801}"/>
                  </a:ext>
                </a:extLst>
              </p:cNvPr>
              <p:cNvSpPr/>
              <p:nvPr/>
            </p:nvSpPr>
            <p:spPr>
              <a:xfrm rot="5400000">
                <a:off x="3700650" y="6381516"/>
                <a:ext cx="83146" cy="254335"/>
              </a:xfrm>
              <a:prstGeom prst="flowChartTerminator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ADD4BD8-10F1-6DB6-1FB0-6BE5955000F4}"/>
                  </a:ext>
                </a:extLst>
              </p:cNvPr>
              <p:cNvSpPr txBox="1"/>
              <p:nvPr/>
            </p:nvSpPr>
            <p:spPr>
              <a:xfrm>
                <a:off x="3963874" y="6321773"/>
                <a:ext cx="1010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Stir Bar</a:t>
                </a:r>
              </a:p>
            </p:txBody>
          </p:sp>
        </p:grpSp>
        <p:sp>
          <p:nvSpPr>
            <p:cNvPr id="299" name="Flowchart: Direct Access Storage 298">
              <a:extLst>
                <a:ext uri="{FF2B5EF4-FFF2-40B4-BE49-F238E27FC236}">
                  <a16:creationId xmlns:a16="http://schemas.microsoft.com/office/drawing/2014/main" id="{04B28EBA-3CD8-3B5E-7C1A-DB9D32DC1BBE}"/>
                </a:ext>
              </a:extLst>
            </p:cNvPr>
            <p:cNvSpPr/>
            <p:nvPr/>
          </p:nvSpPr>
          <p:spPr>
            <a:xfrm>
              <a:off x="9529552" y="338008"/>
              <a:ext cx="274320" cy="502372"/>
            </a:xfrm>
            <a:prstGeom prst="flowChartMagneticDrum">
              <a:avLst/>
            </a:prstGeom>
            <a:solidFill>
              <a:srgbClr val="F06A18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lowchart: Direct Access Storage 299">
              <a:extLst>
                <a:ext uri="{FF2B5EF4-FFF2-40B4-BE49-F238E27FC236}">
                  <a16:creationId xmlns:a16="http://schemas.microsoft.com/office/drawing/2014/main" id="{0B5610A0-0DB9-4F19-C067-9CD2B74BCA70}"/>
                </a:ext>
              </a:extLst>
            </p:cNvPr>
            <p:cNvSpPr/>
            <p:nvPr/>
          </p:nvSpPr>
          <p:spPr>
            <a:xfrm>
              <a:off x="9845681" y="343533"/>
              <a:ext cx="274320" cy="502372"/>
            </a:xfrm>
            <a:prstGeom prst="flowChartMagneticDrum">
              <a:avLst/>
            </a:prstGeom>
            <a:solidFill>
              <a:srgbClr val="C5435F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lowchart: Direct Access Storage 300">
              <a:extLst>
                <a:ext uri="{FF2B5EF4-FFF2-40B4-BE49-F238E27FC236}">
                  <a16:creationId xmlns:a16="http://schemas.microsoft.com/office/drawing/2014/main" id="{2F8CEB4D-3912-1F2E-E1A0-EE358CD7B5FA}"/>
                </a:ext>
              </a:extLst>
            </p:cNvPr>
            <p:cNvSpPr/>
            <p:nvPr/>
          </p:nvSpPr>
          <p:spPr>
            <a:xfrm>
              <a:off x="10172203" y="340892"/>
              <a:ext cx="274320" cy="502372"/>
            </a:xfrm>
            <a:prstGeom prst="flowChartMagneticDrum">
              <a:avLst/>
            </a:prstGeom>
            <a:solidFill>
              <a:srgbClr val="27BEE1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50DED7CC-1196-3DC5-65D2-B2671B91655E}"/>
                </a:ext>
              </a:extLst>
            </p:cNvPr>
            <p:cNvGrpSpPr/>
            <p:nvPr/>
          </p:nvGrpSpPr>
          <p:grpSpPr>
            <a:xfrm>
              <a:off x="2105342" y="596621"/>
              <a:ext cx="9675450" cy="6049171"/>
              <a:chOff x="2105342" y="596621"/>
              <a:chExt cx="9675450" cy="6049171"/>
            </a:xfrm>
          </p:grpSpPr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1A2452D0-7E41-9A30-B287-18B8AE19388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88197" y="1135380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0A4F3259-9460-F1EC-EA4E-A6BB5EECF75C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88197" y="1846580"/>
                <a:ext cx="548640" cy="18288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lowchart: Terminator 6">
                <a:extLst>
                  <a:ext uri="{FF2B5EF4-FFF2-40B4-BE49-F238E27FC236}">
                    <a16:creationId xmlns:a16="http://schemas.microsoft.com/office/drawing/2014/main" id="{4FF31626-2401-6D89-CF3E-78C37F6D8E1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88197" y="2557780"/>
                <a:ext cx="548640" cy="18288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lowchart: Terminator 7">
                <a:extLst>
                  <a:ext uri="{FF2B5EF4-FFF2-40B4-BE49-F238E27FC236}">
                    <a16:creationId xmlns:a16="http://schemas.microsoft.com/office/drawing/2014/main" id="{6769F040-3E98-75CD-07A1-62F59E135152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179637" y="3235960"/>
                <a:ext cx="365760" cy="137160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4CDD99A0-C628-70EA-163D-110ACAC13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5342" y="3845560"/>
                <a:ext cx="502920" cy="101600"/>
              </a:xfrm>
              <a:prstGeom prst="bentConnector3">
                <a:avLst/>
              </a:prstGeom>
              <a:ln w="38100">
                <a:solidFill>
                  <a:srgbClr val="FF0909">
                    <a:alpha val="50000"/>
                  </a:srgbClr>
                </a:solidFill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4DBA7F2C-882D-F13D-1552-B6F35E9BE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5342" y="4295140"/>
                <a:ext cx="502920" cy="101600"/>
              </a:xfrm>
              <a:prstGeom prst="bentConnector3">
                <a:avLst/>
              </a:prstGeom>
              <a:ln w="38100">
                <a:solidFill>
                  <a:srgbClr val="D0E226">
                    <a:alpha val="50196"/>
                  </a:srgbClr>
                </a:solidFill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70611695-F3CC-D1F8-D894-AEF828AF9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3597" y="4744720"/>
                <a:ext cx="502920" cy="101600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C85CEA4-FAC0-A968-3AD8-8F4E92DBE4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51082" y="1501140"/>
                <a:ext cx="1988820" cy="1572260"/>
              </a:xfrm>
              <a:prstGeom prst="roundRect">
                <a:avLst/>
              </a:prstGeom>
              <a:solidFill>
                <a:srgbClr val="D8943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Treatment Header Tank</a:t>
                </a:r>
              </a:p>
            </p:txBody>
          </p:sp>
          <p:sp>
            <p:nvSpPr>
              <p:cNvPr id="24" name="Flowchart: Direct Access Storage 23">
                <a:extLst>
                  <a:ext uri="{FF2B5EF4-FFF2-40B4-BE49-F238E27FC236}">
                    <a16:creationId xmlns:a16="http://schemas.microsoft.com/office/drawing/2014/main" id="{25C25BFB-D456-4D8A-1007-A192C1151554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4340225" y="3722369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</a:p>
            </p:txBody>
          </p:sp>
          <p:sp>
            <p:nvSpPr>
              <p:cNvPr id="26" name="Flowchart: Direct Access Storage 25">
                <a:extLst>
                  <a:ext uri="{FF2B5EF4-FFF2-40B4-BE49-F238E27FC236}">
                    <a16:creationId xmlns:a16="http://schemas.microsoft.com/office/drawing/2014/main" id="{566F8C58-E710-E464-6F8D-9FAB6C55187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4340225" y="5317372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C1BA2-4531-CA07-704A-929057C62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995988"/>
                <a:ext cx="133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Temperature Probe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439F7C-4CEE-2E2F-679F-D9ADDBD68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1734320"/>
                <a:ext cx="133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Dissolved Oxygen Probe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3ECE51-9A7B-2FC9-3ADE-B8B3480F9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2513108"/>
                <a:ext cx="133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pH Probe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DF6A21-08EC-5E53-27B0-C3F2AEBF59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7620" y="3177416"/>
                <a:ext cx="133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Solenoid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FCD395-41CA-41FC-DC38-773EC6652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3771538"/>
                <a:ext cx="133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Nitrogen Gas Line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A9F35A-917A-389B-B1F8-04C09FB00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4216904"/>
                <a:ext cx="1330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Carbon Dioxide Gas Line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53E96A-695C-58C9-9FEC-7C10B47E0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7620" y="4707612"/>
                <a:ext cx="133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Water Line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F0A30C9-B47C-20B3-B3C1-53660AA47E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83182" y="1501140"/>
                <a:ext cx="1988820" cy="1572260"/>
              </a:xfrm>
              <a:prstGeom prst="roundRect">
                <a:avLst/>
              </a:prstGeom>
              <a:solidFill>
                <a:srgbClr val="D8943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 Treatment Header Tank</a:t>
                </a:r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06D04C3A-8E41-1882-8F03-C3D9B818868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306695" y="1684007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7E4E8CE3-E64C-E97A-5741-B32FAFE2EC9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558472" y="1684007"/>
                <a:ext cx="548640" cy="18288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1C2A0FC2-47E2-531F-C11E-19242C4417A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810249" y="1684007"/>
                <a:ext cx="548640" cy="18288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A06CF27-8AC2-98E8-7A4B-25C27F8DCB6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737547" y="1060334"/>
                <a:ext cx="5825474" cy="427978"/>
                <a:chOff x="7097396" y="1027760"/>
                <a:chExt cx="3846221" cy="427978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3B7491D-2E36-9ABB-42A0-7EA8A9EB8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37919"/>
                  <a:ext cx="3846221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11643E5-A91B-DC03-8C96-E5982E02E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27760"/>
                  <a:ext cx="0" cy="42797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332782-6DEC-F25D-3AB9-8354A0CBA73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676981" y="1303512"/>
                <a:ext cx="2886040" cy="197616"/>
                <a:chOff x="7097396" y="1043975"/>
                <a:chExt cx="3841157" cy="291452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AD9EBC1-8FD8-9FBB-D11D-ED509D275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97396" y="1043975"/>
                  <a:ext cx="3841157" cy="1330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D9793F7-021E-AFC4-629B-ACF89A5B3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43975"/>
                  <a:ext cx="0" cy="29145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Flowchart: Direct Access Storage 70">
                <a:extLst>
                  <a:ext uri="{FF2B5EF4-FFF2-40B4-BE49-F238E27FC236}">
                    <a16:creationId xmlns:a16="http://schemas.microsoft.com/office/drawing/2014/main" id="{5DF115CD-E0FF-82E9-3EC1-BB2A5C2F12CF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39274" y="3713932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72" name="Flowchart: Direct Access Storage 71">
                <a:extLst>
                  <a:ext uri="{FF2B5EF4-FFF2-40B4-BE49-F238E27FC236}">
                    <a16:creationId xmlns:a16="http://schemas.microsoft.com/office/drawing/2014/main" id="{E3E74749-A0DF-50BE-9F30-3AC3B563E74B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7349172" y="3697420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H3</a:t>
                </a:r>
              </a:p>
            </p:txBody>
          </p:sp>
          <p:sp>
            <p:nvSpPr>
              <p:cNvPr id="73" name="Flowchart: Direct Access Storage 72">
                <a:extLst>
                  <a:ext uri="{FF2B5EF4-FFF2-40B4-BE49-F238E27FC236}">
                    <a16:creationId xmlns:a16="http://schemas.microsoft.com/office/drawing/2014/main" id="{8FD1A044-D9B1-8E47-0E26-1DB297F40A23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8636953" y="3713932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H4</a:t>
                </a:r>
              </a:p>
            </p:txBody>
          </p:sp>
          <p:sp>
            <p:nvSpPr>
              <p:cNvPr id="74" name="Flowchart: Direct Access Storage 73">
                <a:extLst>
                  <a:ext uri="{FF2B5EF4-FFF2-40B4-BE49-F238E27FC236}">
                    <a16:creationId xmlns:a16="http://schemas.microsoft.com/office/drawing/2014/main" id="{EE859AB2-FC4A-5976-475D-B6B551B3A63B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39274" y="5317372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C2</a:t>
                </a:r>
              </a:p>
            </p:txBody>
          </p:sp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21BC5AB7-E2DE-20DA-EE7C-EF6EC840AABD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7349172" y="5317371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C3</a:t>
                </a:r>
              </a:p>
            </p:txBody>
          </p:sp>
          <p:sp>
            <p:nvSpPr>
              <p:cNvPr id="76" name="Flowchart: Direct Access Storage 75">
                <a:extLst>
                  <a:ext uri="{FF2B5EF4-FFF2-40B4-BE49-F238E27FC236}">
                    <a16:creationId xmlns:a16="http://schemas.microsoft.com/office/drawing/2014/main" id="{96CDAAB7-0BFF-2516-88CB-1B80D6917AEA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8636953" y="5317370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C4</a:t>
                </a:r>
              </a:p>
            </p:txBody>
          </p:sp>
          <p:sp>
            <p:nvSpPr>
              <p:cNvPr id="77" name="Flowchart: Terminator 76">
                <a:extLst>
                  <a:ext uri="{FF2B5EF4-FFF2-40B4-BE49-F238E27FC236}">
                    <a16:creationId xmlns:a16="http://schemas.microsoft.com/office/drawing/2014/main" id="{1E2EC5E5-B48F-2EF7-E5AA-E92271C17B3C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153657" y="1679448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lowchart: Terminator 77">
                <a:extLst>
                  <a:ext uri="{FF2B5EF4-FFF2-40B4-BE49-F238E27FC236}">
                    <a16:creationId xmlns:a16="http://schemas.microsoft.com/office/drawing/2014/main" id="{F92326F7-A701-0102-73DB-A78457B7213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66347" y="1679448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lowchart: Terminator 78">
                <a:extLst>
                  <a:ext uri="{FF2B5EF4-FFF2-40B4-BE49-F238E27FC236}">
                    <a16:creationId xmlns:a16="http://schemas.microsoft.com/office/drawing/2014/main" id="{AEB977BC-BC43-5D75-2752-314A7D4023D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921942" y="1684007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lowchart: Terminator 79">
                <a:extLst>
                  <a:ext uri="{FF2B5EF4-FFF2-40B4-BE49-F238E27FC236}">
                    <a16:creationId xmlns:a16="http://schemas.microsoft.com/office/drawing/2014/main" id="{DE54D8D0-865A-FC76-D563-A870CD4E464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385316" y="1671192"/>
                <a:ext cx="548640" cy="18288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lowchart: Terminator 80">
                <a:extLst>
                  <a:ext uri="{FF2B5EF4-FFF2-40B4-BE49-F238E27FC236}">
                    <a16:creationId xmlns:a16="http://schemas.microsoft.com/office/drawing/2014/main" id="{2B157F95-42A8-C365-3E09-8104F13876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616975" y="1679448"/>
                <a:ext cx="548640" cy="18288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3574C9-DA41-8E71-4D89-5CFF908DF50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153891" y="2045208"/>
                <a:ext cx="4162468" cy="1655078"/>
                <a:chOff x="3431454" y="2045208"/>
                <a:chExt cx="4162468" cy="1655078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FB6E260-FE82-93B1-652A-95A92122E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1454" y="3444254"/>
                  <a:ext cx="0" cy="24587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34D8EA8-D6A7-09B8-1801-847D2D28E663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433402" y="2045208"/>
                  <a:ext cx="4160520" cy="1655078"/>
                  <a:chOff x="3433402" y="2045208"/>
                  <a:chExt cx="4160520" cy="1655078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4BA2D217-D253-8FA9-5DB9-B4F1D96F2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7465" y="2045208"/>
                    <a:ext cx="339047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E50EF00E-5AA5-429D-5EB5-9D9EF525F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7825" y="2045208"/>
                    <a:ext cx="0" cy="1409206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9236B6FA-B117-4A91-4A21-34C1447255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402" y="3444254"/>
                    <a:ext cx="4160520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5EA9F4A5-7E4D-FE71-5A38-B8BE65C97F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2992" y="3454414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4B9BDD93-D015-B868-A47B-7EDB98890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2385" y="3434529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79013B54-516F-959C-6E2A-627C1370F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93922" y="3444254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A1F5406-2FF0-5269-1B05-EA71687ECA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249227" y="2045208"/>
                <a:ext cx="4160520" cy="3335154"/>
                <a:chOff x="3521111" y="2045207"/>
                <a:chExt cx="4160520" cy="3335154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79F32A1C-D365-ADD8-9C5B-DC9A78281A1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521111" y="2045207"/>
                  <a:ext cx="4160520" cy="3335154"/>
                  <a:chOff x="3376252" y="2043584"/>
                  <a:chExt cx="4160520" cy="3335154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C431569A-EEBD-ED00-9EE1-F43BA1BDE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56512" y="2043584"/>
                    <a:ext cx="351833" cy="1624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E2BBD27-09AB-23C9-D223-9CF89B9E8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2520" y="2045208"/>
                    <a:ext cx="25305" cy="3087658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E4C531B-3BF8-68BA-5819-90014A63E5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76252" y="5132866"/>
                    <a:ext cx="4160520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52547F00-D935-C19A-EA41-9E6E3C51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22454" y="5132866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712F14C-C30A-29B7-E19F-0AC3FF4B3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7526" y="5132866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F8F6F6A4-37F6-CDA0-B74E-F919581A9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25307" y="5132866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18680F8-BC4C-15D0-ECB8-68D6D13F0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111" y="5130942"/>
                  <a:ext cx="0" cy="24586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lowchart: Terminator 128">
                <a:extLst>
                  <a:ext uri="{FF2B5EF4-FFF2-40B4-BE49-F238E27FC236}">
                    <a16:creationId xmlns:a16="http://schemas.microsoft.com/office/drawing/2014/main" id="{B25B143E-BBA3-DEB1-4B18-BFED3354C39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921930" y="3727821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Flowchart: Terminator 129">
                <a:extLst>
                  <a:ext uri="{FF2B5EF4-FFF2-40B4-BE49-F238E27FC236}">
                    <a16:creationId xmlns:a16="http://schemas.microsoft.com/office/drawing/2014/main" id="{E54AE52C-4796-A2AA-6B35-1EFD0F7F3A27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050564" y="3727821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Flowchart: Terminator 130">
                <a:extLst>
                  <a:ext uri="{FF2B5EF4-FFF2-40B4-BE49-F238E27FC236}">
                    <a16:creationId xmlns:a16="http://schemas.microsoft.com/office/drawing/2014/main" id="{88A5BF15-14A2-AED5-9045-5478C731227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15402" y="3727821"/>
                <a:ext cx="365760" cy="9144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Flowchart: Terminator 131">
                <a:extLst>
                  <a:ext uri="{FF2B5EF4-FFF2-40B4-BE49-F238E27FC236}">
                    <a16:creationId xmlns:a16="http://schemas.microsoft.com/office/drawing/2014/main" id="{4E6858B2-D5E6-6C44-343E-FBC88F5E80C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357643" y="3727821"/>
                <a:ext cx="365760" cy="9144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Flowchart: Terminator 136">
                <a:extLst>
                  <a:ext uri="{FF2B5EF4-FFF2-40B4-BE49-F238E27FC236}">
                    <a16:creationId xmlns:a16="http://schemas.microsoft.com/office/drawing/2014/main" id="{F10868EA-1313-EA34-AC8B-0BA8898D28F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001795" y="5351832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Flowchart: Terminator 137">
                <a:extLst>
                  <a:ext uri="{FF2B5EF4-FFF2-40B4-BE49-F238E27FC236}">
                    <a16:creationId xmlns:a16="http://schemas.microsoft.com/office/drawing/2014/main" id="{27236F8D-B231-C4F6-1C57-97A38A7627F1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130429" y="5351832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lowchart: Terminator 138">
                <a:extLst>
                  <a:ext uri="{FF2B5EF4-FFF2-40B4-BE49-F238E27FC236}">
                    <a16:creationId xmlns:a16="http://schemas.microsoft.com/office/drawing/2014/main" id="{2C090CAB-0A0B-7B40-4280-7EA2E6C4A3D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5267" y="5351832"/>
                <a:ext cx="365760" cy="9144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lowchart: Terminator 139">
                <a:extLst>
                  <a:ext uri="{FF2B5EF4-FFF2-40B4-BE49-F238E27FC236}">
                    <a16:creationId xmlns:a16="http://schemas.microsoft.com/office/drawing/2014/main" id="{8B36BE59-4B3D-3CC4-9876-CCBA99F765C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437508" y="5351832"/>
                <a:ext cx="365760" cy="9144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4BA760-93BE-F0AC-FBEA-8003A8BB5A1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655459" y="1004026"/>
                <a:ext cx="5907562" cy="484287"/>
                <a:chOff x="7097396" y="1057275"/>
                <a:chExt cx="3900419" cy="484287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C279A6D-970A-89A4-A212-9C2349023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57275"/>
                  <a:ext cx="3900419" cy="0"/>
                </a:xfrm>
                <a:prstGeom prst="line">
                  <a:avLst/>
                </a:prstGeom>
                <a:ln w="31750">
                  <a:solidFill>
                    <a:srgbClr val="FF0909">
                      <a:alpha val="5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0BA9DFD7-9364-63B5-BCF0-C5DA907D7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2443" y="1057275"/>
                  <a:ext cx="0" cy="484287"/>
                </a:xfrm>
                <a:prstGeom prst="line">
                  <a:avLst/>
                </a:prstGeom>
                <a:ln w="31750">
                  <a:solidFill>
                    <a:srgbClr val="FF0909">
                      <a:alpha val="5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5E32F37-B090-F9EB-F56E-62F8A32DB85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581015" y="935056"/>
                <a:ext cx="5982006" cy="553256"/>
                <a:chOff x="7097396" y="954882"/>
                <a:chExt cx="3949570" cy="553256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7112C19-DF27-6633-BC2B-5132A33E3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954882"/>
                  <a:ext cx="3949570" cy="0"/>
                </a:xfrm>
                <a:prstGeom prst="line">
                  <a:avLst/>
                </a:prstGeom>
                <a:ln w="31750">
                  <a:solidFill>
                    <a:srgbClr val="D0E2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9F26B87-50F6-084E-F213-02CD97F1D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2443" y="954882"/>
                  <a:ext cx="0" cy="553256"/>
                </a:xfrm>
                <a:prstGeom prst="line">
                  <a:avLst/>
                </a:prstGeom>
                <a:ln w="31750">
                  <a:solidFill>
                    <a:srgbClr val="D0E2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F8CE767-35D6-3539-1FB1-BDA6557C6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417" y="1182706"/>
                <a:ext cx="3043604" cy="0"/>
              </a:xfrm>
              <a:prstGeom prst="line">
                <a:avLst/>
              </a:prstGeom>
              <a:ln w="31750">
                <a:solidFill>
                  <a:srgbClr val="D0E2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969FBFB-0780-3E3B-8F63-419023E48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7061" y="1182706"/>
                <a:ext cx="0" cy="313862"/>
              </a:xfrm>
              <a:prstGeom prst="line">
                <a:avLst/>
              </a:prstGeom>
              <a:ln w="31750">
                <a:solidFill>
                  <a:srgbClr val="D0E2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55E290F-EDC9-8197-93E6-D612343B0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877" y="1238975"/>
                <a:ext cx="2973144" cy="0"/>
              </a:xfrm>
              <a:prstGeom prst="line">
                <a:avLst/>
              </a:prstGeom>
              <a:ln w="31750">
                <a:solidFill>
                  <a:srgbClr val="FF0909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2C8685E3-7E71-D289-14FE-BDE715328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7521" y="1238976"/>
                <a:ext cx="0" cy="249337"/>
              </a:xfrm>
              <a:prstGeom prst="line">
                <a:avLst/>
              </a:prstGeom>
              <a:ln w="31750">
                <a:solidFill>
                  <a:srgbClr val="FF0909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Flowchart: Terminator 172">
                <a:extLst>
                  <a:ext uri="{FF2B5EF4-FFF2-40B4-BE49-F238E27FC236}">
                    <a16:creationId xmlns:a16="http://schemas.microsoft.com/office/drawing/2014/main" id="{BB013AE8-4C1D-5FF4-D2EF-8ED9487C1D7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972842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lowchart: Terminator 177">
                <a:extLst>
                  <a:ext uri="{FF2B5EF4-FFF2-40B4-BE49-F238E27FC236}">
                    <a16:creationId xmlns:a16="http://schemas.microsoft.com/office/drawing/2014/main" id="{F613F9A4-133A-DD23-848E-54E63AF888C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896429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lowchart: Terminator 178">
                <a:extLst>
                  <a:ext uri="{FF2B5EF4-FFF2-40B4-BE49-F238E27FC236}">
                    <a16:creationId xmlns:a16="http://schemas.microsoft.com/office/drawing/2014/main" id="{1886F483-08B5-377F-4105-08B374BA1B5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258" y="1047269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lowchart: Terminator 179">
                <a:extLst>
                  <a:ext uri="{FF2B5EF4-FFF2-40B4-BE49-F238E27FC236}">
                    <a16:creationId xmlns:a16="http://schemas.microsoft.com/office/drawing/2014/main" id="{4348CFAB-1349-F191-E3CB-9ACC0C8C3C9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1136961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lowchart: Terminator 180">
                <a:extLst>
                  <a:ext uri="{FF2B5EF4-FFF2-40B4-BE49-F238E27FC236}">
                    <a16:creationId xmlns:a16="http://schemas.microsoft.com/office/drawing/2014/main" id="{4A7FA306-4A23-CC0B-D844-F4F3FEBBCDD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8585" y="1214641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lowchart: Terminator 181">
                <a:extLst>
                  <a:ext uri="{FF2B5EF4-FFF2-40B4-BE49-F238E27FC236}">
                    <a16:creationId xmlns:a16="http://schemas.microsoft.com/office/drawing/2014/main" id="{079FDBD7-8F79-CA26-4E6A-373D3897363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1294590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8DC493B-20CC-9387-C741-64BF6672C3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3379" y="1639853"/>
                <a:ext cx="502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B)</a:t>
                </a:r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D4F6B70A-9AB2-9B99-245E-C5AF7F134C9D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2179638" y="5164667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9337E11A-F1EA-705C-BC77-B7E57337A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7A35A34-2474-0252-105B-7557937EE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E23E3B8-C5B1-C7BB-C00A-9C1D61DE7015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6341334" y="3442727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04B08AC-D715-6FC5-9214-E8671E11F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28A3F0B-D485-A4CD-D971-21FEAF101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B359F7EA-684B-947A-7C8D-EF5D47C0412D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7951232" y="3438273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1BDCC635-0EDA-F941-8F47-7E896E8AC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C223FC7D-C06B-31F4-F395-4B1871ED7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59D52ED4-61FF-7119-B8BD-92006833A895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6341333" y="5132964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259DE50-08CD-4337-71F1-A83465E7A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4C3EDC17-DBF7-BAE9-F778-6B7447CB2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2FD1E690-2B96-289C-9CDE-48B70C1FC7AC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7953578" y="5132964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480B0151-4FB5-0D65-34A4-17A735A0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67EDDD8-FB9B-A7C5-B5C1-D762F60BC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6C5E5EDC-D40A-9D78-0823-DA0CB25526D4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2271078" y="5428306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24B4FECC-6305-5C2F-399B-3CC07D697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CC68E48D-B808-2B0D-4705-AACFDCE89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530A1967-83C5-C8AC-3591-E64E089A9013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5135184" y="3440388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AB88911B-0CAB-5BD2-6CC4-5BF5E1D74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7FF980D-3851-F8EF-22C1-70228E81A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D94E31B7-F5D9-C8CE-82ED-03B5980481B6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5228391" y="5130943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E4A28D-D3CA-F297-47B7-A78076D91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DB94CB43-5161-8327-350B-CDC7D6F1B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69B6114-2DFD-8BAE-BCA6-AE2924FD16F2}"/>
                  </a:ext>
                </a:extLst>
              </p:cNvPr>
              <p:cNvGrpSpPr>
                <a:grpSpLocks/>
              </p:cNvGrpSpPr>
              <p:nvPr/>
            </p:nvGrpSpPr>
            <p:grpSpPr>
              <a:xfrm rot="16200000">
                <a:off x="9186562" y="3439120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F97B475-CF05-4D45-57CB-51BA8E8EB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F6D0817C-3643-E3DE-B0A8-E88DCE230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D1D7C99-49B6-E39B-0E40-344D15F3263B}"/>
                  </a:ext>
                </a:extLst>
              </p:cNvPr>
              <p:cNvGrpSpPr>
                <a:grpSpLocks/>
              </p:cNvGrpSpPr>
              <p:nvPr/>
            </p:nvGrpSpPr>
            <p:grpSpPr>
              <a:xfrm rot="16200000">
                <a:off x="9271494" y="5131540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9B0D9A1-82EB-C82A-F123-D7B639AC9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78790778-B6E3-214C-48A3-0A95DA9F9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225C034-1F88-41E5-01AD-B35FE5F8FF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025970" y="3343408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5EB7961-46B4-63D1-9F89-1F08AA4E8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E74DB15E-19F7-81B0-BDAF-E61551ABA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C5CCCDC-F0E4-AC8D-9387-99C3F3F60F9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161752" y="5024668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A54071EF-C5D0-70C0-97FA-4D2CFFC79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CB75230A-F6A0-FBDA-AE9D-8170764DBF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0B95E41A-4EF9-DD37-7252-6811791A16C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179637" y="5716763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A9FE3DAF-D994-1456-0132-83E324645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73025">
                  <a:solidFill>
                    <a:srgbClr val="9933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89C9762E-0B1A-7A67-BEBB-96433DE9C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73025">
                  <a:solidFill>
                    <a:srgbClr val="9933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74C59FB-60C5-6281-C94F-68B721217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91" y="5060446"/>
                <a:ext cx="133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¼” T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94810F2-2E69-0AED-1FE6-AF21472574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5446" y="5303434"/>
                <a:ext cx="133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¼” elbow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BD4CC6B6-ABDC-D0DB-C6E5-45C9E15F58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8176" y="5609180"/>
                <a:ext cx="1330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½” to ¼” T</a:t>
                </a: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E06510E8-01C3-0733-3557-11014F04F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338" y="596621"/>
                <a:ext cx="0" cy="89923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D9997F-0239-EBA4-8E67-99EEB23C6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982" y="1495855"/>
                <a:ext cx="1308100" cy="939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45169BC-5DDD-0144-503F-ECB7A925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0338" y="596621"/>
                <a:ext cx="448045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AFACA81-3CAA-CDBA-0825-9DAF03658BF8}"/>
              </a:ext>
            </a:extLst>
          </p:cNvPr>
          <p:cNvGrpSpPr/>
          <p:nvPr/>
        </p:nvGrpSpPr>
        <p:grpSpPr>
          <a:xfrm>
            <a:off x="353471" y="5889443"/>
            <a:ext cx="916971" cy="507897"/>
            <a:chOff x="57886" y="5725388"/>
            <a:chExt cx="916971" cy="507897"/>
          </a:xfrm>
        </p:grpSpPr>
        <p:sp>
          <p:nvSpPr>
            <p:cNvPr id="326" name="Flowchart: Direct Access Storage 325">
              <a:extLst>
                <a:ext uri="{FF2B5EF4-FFF2-40B4-BE49-F238E27FC236}">
                  <a16:creationId xmlns:a16="http://schemas.microsoft.com/office/drawing/2014/main" id="{E1C3AD1C-D37B-415D-4B86-2CCA09054480}"/>
                </a:ext>
              </a:extLst>
            </p:cNvPr>
            <p:cNvSpPr/>
            <p:nvPr/>
          </p:nvSpPr>
          <p:spPr>
            <a:xfrm>
              <a:off x="57886" y="5725388"/>
              <a:ext cx="274320" cy="502372"/>
            </a:xfrm>
            <a:prstGeom prst="flowChartMagneticDrum">
              <a:avLst/>
            </a:prstGeom>
            <a:solidFill>
              <a:srgbClr val="F06A18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Direct Access Storage 326">
              <a:extLst>
                <a:ext uri="{FF2B5EF4-FFF2-40B4-BE49-F238E27FC236}">
                  <a16:creationId xmlns:a16="http://schemas.microsoft.com/office/drawing/2014/main" id="{082FBAAB-792D-2A0A-DDA0-E92CFD2AA782}"/>
                </a:ext>
              </a:extLst>
            </p:cNvPr>
            <p:cNvSpPr/>
            <p:nvPr/>
          </p:nvSpPr>
          <p:spPr>
            <a:xfrm>
              <a:off x="374015" y="5730913"/>
              <a:ext cx="274320" cy="502372"/>
            </a:xfrm>
            <a:prstGeom prst="flowChartMagneticDrum">
              <a:avLst/>
            </a:prstGeom>
            <a:solidFill>
              <a:srgbClr val="C5435F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Direct Access Storage 327">
              <a:extLst>
                <a:ext uri="{FF2B5EF4-FFF2-40B4-BE49-F238E27FC236}">
                  <a16:creationId xmlns:a16="http://schemas.microsoft.com/office/drawing/2014/main" id="{58EE185D-E45F-5BCB-7880-443D7D4E8BAE}"/>
                </a:ext>
              </a:extLst>
            </p:cNvPr>
            <p:cNvSpPr/>
            <p:nvPr/>
          </p:nvSpPr>
          <p:spPr>
            <a:xfrm>
              <a:off x="700537" y="5728272"/>
              <a:ext cx="274320" cy="502372"/>
            </a:xfrm>
            <a:prstGeom prst="flowChartMagneticDrum">
              <a:avLst/>
            </a:prstGeom>
            <a:solidFill>
              <a:srgbClr val="27BEE1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5B6AEC85-E458-F97F-D2DC-7EBF9609EFD3}"/>
              </a:ext>
            </a:extLst>
          </p:cNvPr>
          <p:cNvSpPr txBox="1">
            <a:spLocks/>
          </p:cNvSpPr>
          <p:nvPr/>
        </p:nvSpPr>
        <p:spPr>
          <a:xfrm>
            <a:off x="1193331" y="5885724"/>
            <a:ext cx="14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(right to left): 5, 10, 25</a:t>
            </a:r>
            <a:r>
              <a:rPr lang="el-GR" sz="1200" dirty="0"/>
              <a:t>μ</a:t>
            </a:r>
            <a:r>
              <a:rPr lang="en-US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298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1210BD6-754E-FA02-170F-301E10E3238C}"/>
              </a:ext>
            </a:extLst>
          </p:cNvPr>
          <p:cNvGrpSpPr/>
          <p:nvPr/>
        </p:nvGrpSpPr>
        <p:grpSpPr>
          <a:xfrm>
            <a:off x="669262" y="132045"/>
            <a:ext cx="11699860" cy="6307784"/>
            <a:chOff x="2081377" y="338008"/>
            <a:chExt cx="11699860" cy="6307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1F0A3F-6EFE-40BE-F83C-CD52C9DF8DDB}"/>
                </a:ext>
              </a:extLst>
            </p:cNvPr>
            <p:cNvSpPr txBox="1"/>
            <p:nvPr/>
          </p:nvSpPr>
          <p:spPr>
            <a:xfrm>
              <a:off x="2725100" y="494963"/>
              <a:ext cx="1016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Legend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E34558B0-4A02-260F-0E91-D70BF698D00D}"/>
                </a:ext>
              </a:extLst>
            </p:cNvPr>
            <p:cNvSpPr txBox="1"/>
            <p:nvPr/>
          </p:nvSpPr>
          <p:spPr>
            <a:xfrm>
              <a:off x="2179637" y="437217"/>
              <a:ext cx="502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A)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E93D2AB-138A-3A52-F0F0-7AD23ACE30C7}"/>
                </a:ext>
              </a:extLst>
            </p:cNvPr>
            <p:cNvGrpSpPr/>
            <p:nvPr/>
          </p:nvGrpSpPr>
          <p:grpSpPr>
            <a:xfrm>
              <a:off x="10271542" y="1726396"/>
              <a:ext cx="3509695" cy="4669939"/>
              <a:chOff x="3440073" y="1990388"/>
              <a:chExt cx="3509695" cy="4669939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6091AF60-88F6-E9E0-6657-E60D68B95384}"/>
                  </a:ext>
                </a:extLst>
              </p:cNvPr>
              <p:cNvGrpSpPr/>
              <p:nvPr/>
            </p:nvGrpSpPr>
            <p:grpSpPr>
              <a:xfrm>
                <a:off x="3440073" y="1990388"/>
                <a:ext cx="3509695" cy="4363104"/>
                <a:chOff x="3440073" y="1990388"/>
                <a:chExt cx="3509695" cy="4363104"/>
              </a:xfrm>
            </p:grpSpPr>
            <p:sp>
              <p:nvSpPr>
                <p:cNvPr id="219" name="Flowchart: Terminator 218">
                  <a:extLst>
                    <a:ext uri="{FF2B5EF4-FFF2-40B4-BE49-F238E27FC236}">
                      <a16:creationId xmlns:a16="http://schemas.microsoft.com/office/drawing/2014/main" id="{76430ECB-BA22-A552-2A7A-1554D767B09B}"/>
                    </a:ext>
                  </a:extLst>
                </p:cNvPr>
                <p:cNvSpPr/>
                <p:nvPr/>
              </p:nvSpPr>
              <p:spPr>
                <a:xfrm>
                  <a:off x="6005060" y="2947481"/>
                  <a:ext cx="83146" cy="286109"/>
                </a:xfrm>
                <a:prstGeom prst="flowChartTermina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Flowchart: Direct Access Storage 219">
                  <a:extLst>
                    <a:ext uri="{FF2B5EF4-FFF2-40B4-BE49-F238E27FC236}">
                      <a16:creationId xmlns:a16="http://schemas.microsoft.com/office/drawing/2014/main" id="{C69E64C4-4A9A-29FB-D0AB-47BF16733884}"/>
                    </a:ext>
                  </a:extLst>
                </p:cNvPr>
                <p:cNvSpPr/>
                <p:nvPr/>
              </p:nvSpPr>
              <p:spPr>
                <a:xfrm>
                  <a:off x="5963948" y="3233590"/>
                  <a:ext cx="165370" cy="311285"/>
                </a:xfrm>
                <a:prstGeom prst="flowChartMagneticDru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Flowchart: Direct Access Storage 220">
                  <a:extLst>
                    <a:ext uri="{FF2B5EF4-FFF2-40B4-BE49-F238E27FC236}">
                      <a16:creationId xmlns:a16="http://schemas.microsoft.com/office/drawing/2014/main" id="{6C802D3B-B27E-6B92-060E-6F14FD5BF309}"/>
                    </a:ext>
                  </a:extLst>
                </p:cNvPr>
                <p:cNvSpPr/>
                <p:nvPr/>
              </p:nvSpPr>
              <p:spPr>
                <a:xfrm rot="16200000">
                  <a:off x="5019509" y="2979970"/>
                  <a:ext cx="2054249" cy="1567072"/>
                </a:xfrm>
                <a:prstGeom prst="flowChartMagneticDrum">
                  <a:avLst/>
                </a:prstGeom>
                <a:solidFill>
                  <a:schemeClr val="bg1">
                    <a:alpha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Flowchart: Terminator 221">
                  <a:extLst>
                    <a:ext uri="{FF2B5EF4-FFF2-40B4-BE49-F238E27FC236}">
                      <a16:creationId xmlns:a16="http://schemas.microsoft.com/office/drawing/2014/main" id="{BF74F671-8FE9-0100-3150-F21AC9F672A0}"/>
                    </a:ext>
                  </a:extLst>
                </p:cNvPr>
                <p:cNvSpPr/>
                <p:nvPr/>
              </p:nvSpPr>
              <p:spPr>
                <a:xfrm>
                  <a:off x="3772019" y="2960069"/>
                  <a:ext cx="83146" cy="286109"/>
                </a:xfrm>
                <a:prstGeom prst="flowChartTerminator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Flowchart: Direct Access Storage 222">
                  <a:extLst>
                    <a:ext uri="{FF2B5EF4-FFF2-40B4-BE49-F238E27FC236}">
                      <a16:creationId xmlns:a16="http://schemas.microsoft.com/office/drawing/2014/main" id="{C8913B89-DFAB-098F-A64E-66EE2214B7E9}"/>
                    </a:ext>
                  </a:extLst>
                </p:cNvPr>
                <p:cNvSpPr/>
                <p:nvPr/>
              </p:nvSpPr>
              <p:spPr>
                <a:xfrm>
                  <a:off x="3730907" y="2566840"/>
                  <a:ext cx="165370" cy="311285"/>
                </a:xfrm>
                <a:prstGeom prst="flowChartMagneticDrum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1E76689D-14FA-A66A-67E7-803230A7DA48}"/>
                    </a:ext>
                  </a:extLst>
                </p:cNvPr>
                <p:cNvSpPr txBox="1"/>
                <p:nvPr/>
              </p:nvSpPr>
              <p:spPr>
                <a:xfrm>
                  <a:off x="3730907" y="1990388"/>
                  <a:ext cx="1016000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Legend</a:t>
                  </a:r>
                </a:p>
              </p:txBody>
            </p:sp>
            <p:sp>
              <p:nvSpPr>
                <p:cNvPr id="225" name="Flowchart: Terminator 224">
                  <a:extLst>
                    <a:ext uri="{FF2B5EF4-FFF2-40B4-BE49-F238E27FC236}">
                      <a16:creationId xmlns:a16="http://schemas.microsoft.com/office/drawing/2014/main" id="{EAF01289-ABC8-0183-6098-B19F9F7561DE}"/>
                    </a:ext>
                  </a:extLst>
                </p:cNvPr>
                <p:cNvSpPr/>
                <p:nvPr/>
              </p:nvSpPr>
              <p:spPr>
                <a:xfrm rot="5400000">
                  <a:off x="6005057" y="4645860"/>
                  <a:ext cx="83146" cy="406735"/>
                </a:xfrm>
                <a:prstGeom prst="flowChartTerminator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Flowchart: Terminator 225">
                  <a:extLst>
                    <a:ext uri="{FF2B5EF4-FFF2-40B4-BE49-F238E27FC236}">
                      <a16:creationId xmlns:a16="http://schemas.microsoft.com/office/drawing/2014/main" id="{8608DCCE-4577-7157-214F-9A9C623A3F5E}"/>
                    </a:ext>
                  </a:extLst>
                </p:cNvPr>
                <p:cNvSpPr/>
                <p:nvPr/>
              </p:nvSpPr>
              <p:spPr>
                <a:xfrm rot="5400000">
                  <a:off x="3721582" y="3225633"/>
                  <a:ext cx="83146" cy="406735"/>
                </a:xfrm>
                <a:prstGeom prst="flowChartTerminator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Flowchart: Terminator 226">
                  <a:extLst>
                    <a:ext uri="{FF2B5EF4-FFF2-40B4-BE49-F238E27FC236}">
                      <a16:creationId xmlns:a16="http://schemas.microsoft.com/office/drawing/2014/main" id="{6F6FD429-F9DD-5400-A157-69F241A996B5}"/>
                    </a:ext>
                  </a:extLst>
                </p:cNvPr>
                <p:cNvSpPr/>
                <p:nvPr/>
              </p:nvSpPr>
              <p:spPr>
                <a:xfrm rot="5400000">
                  <a:off x="6005060" y="4581880"/>
                  <a:ext cx="83146" cy="254335"/>
                </a:xfrm>
                <a:prstGeom prst="flowChartTerminator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lowchart: Terminator 227">
                  <a:extLst>
                    <a:ext uri="{FF2B5EF4-FFF2-40B4-BE49-F238E27FC236}">
                      <a16:creationId xmlns:a16="http://schemas.microsoft.com/office/drawing/2014/main" id="{D7491F23-2F5E-97ED-36B8-3D6B48C7DFB8}"/>
                    </a:ext>
                  </a:extLst>
                </p:cNvPr>
                <p:cNvSpPr/>
                <p:nvPr/>
              </p:nvSpPr>
              <p:spPr>
                <a:xfrm rot="5400000">
                  <a:off x="5213794" y="4576611"/>
                  <a:ext cx="221361" cy="361950"/>
                </a:xfrm>
                <a:prstGeom prst="flowChartTerminator">
                  <a:avLst/>
                </a:prstGeom>
                <a:solidFill>
                  <a:srgbClr val="99663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Flowchart: Terminator 228">
                  <a:extLst>
                    <a:ext uri="{FF2B5EF4-FFF2-40B4-BE49-F238E27FC236}">
                      <a16:creationId xmlns:a16="http://schemas.microsoft.com/office/drawing/2014/main" id="{32274215-044D-9A70-E273-CB0797F069FC}"/>
                    </a:ext>
                  </a:extLst>
                </p:cNvPr>
                <p:cNvSpPr/>
                <p:nvPr/>
              </p:nvSpPr>
              <p:spPr>
                <a:xfrm rot="5400000">
                  <a:off x="3697057" y="3640783"/>
                  <a:ext cx="221361" cy="361950"/>
                </a:xfrm>
                <a:prstGeom prst="flowChartTerminator">
                  <a:avLst/>
                </a:prstGeom>
                <a:solidFill>
                  <a:srgbClr val="99663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Flowchart: Terminator 229">
                  <a:extLst>
                    <a:ext uri="{FF2B5EF4-FFF2-40B4-BE49-F238E27FC236}">
                      <a16:creationId xmlns:a16="http://schemas.microsoft.com/office/drawing/2014/main" id="{08B201AC-6409-B67B-B9B9-EE8FFCC5F4AD}"/>
                    </a:ext>
                  </a:extLst>
                </p:cNvPr>
                <p:cNvSpPr/>
                <p:nvPr/>
              </p:nvSpPr>
              <p:spPr>
                <a:xfrm rot="5400000">
                  <a:off x="6658112" y="4576612"/>
                  <a:ext cx="221361" cy="361950"/>
                </a:xfrm>
                <a:prstGeom prst="flowChartTerminator">
                  <a:avLst/>
                </a:prstGeom>
                <a:solidFill>
                  <a:srgbClr val="996633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9D905560-0DBF-C6B8-9EDE-A17D27619A7D}"/>
                    </a:ext>
                  </a:extLst>
                </p:cNvPr>
                <p:cNvSpPr txBox="1"/>
                <p:nvPr/>
              </p:nvSpPr>
              <p:spPr>
                <a:xfrm>
                  <a:off x="3974763" y="2541554"/>
                  <a:ext cx="12718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Banjo Filter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7529B167-9FAA-EB04-7B72-40C32C0029DC}"/>
                    </a:ext>
                  </a:extLst>
                </p:cNvPr>
                <p:cNvSpPr txBox="1"/>
                <p:nvPr/>
              </p:nvSpPr>
              <p:spPr>
                <a:xfrm>
                  <a:off x="3974763" y="2933846"/>
                  <a:ext cx="101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PVC Pipe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88FF4F0-21E4-736B-9D76-F8AB8EA75F07}"/>
                    </a:ext>
                  </a:extLst>
                </p:cNvPr>
                <p:cNvSpPr txBox="1"/>
                <p:nvPr/>
              </p:nvSpPr>
              <p:spPr>
                <a:xfrm>
                  <a:off x="3974763" y="3247047"/>
                  <a:ext cx="1016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Stir Plate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83107577-15BE-4F19-2CCA-BD50A5C9D684}"/>
                    </a:ext>
                  </a:extLst>
                </p:cNvPr>
                <p:cNvSpPr txBox="1"/>
                <p:nvPr/>
              </p:nvSpPr>
              <p:spPr>
                <a:xfrm>
                  <a:off x="4005193" y="3585601"/>
                  <a:ext cx="10102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Wood Spacers</a:t>
                  </a:r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32BF205-CF3E-8332-CE7C-8E9B9560B274}"/>
                    </a:ext>
                  </a:extLst>
                </p:cNvPr>
                <p:cNvCxnSpPr/>
                <p:nvPr/>
              </p:nvCxnSpPr>
              <p:spPr>
                <a:xfrm>
                  <a:off x="5683250" y="2359720"/>
                  <a:ext cx="0" cy="12915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8943B44F-4601-E04A-6A4A-4937674B7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406" y="4279900"/>
                  <a:ext cx="0" cy="2782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E0E44BF3-3039-48E2-930D-6C0C9B7851F7}"/>
                    </a:ext>
                  </a:extLst>
                </p:cNvPr>
                <p:cNvSpPr txBox="1"/>
                <p:nvPr/>
              </p:nvSpPr>
              <p:spPr>
                <a:xfrm>
                  <a:off x="3988713" y="4124272"/>
                  <a:ext cx="10102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Water Line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55B4AA91-D570-36BC-46C1-C79521B50BFE}"/>
                    </a:ext>
                  </a:extLst>
                </p:cNvPr>
                <p:cNvSpPr/>
                <p:nvPr/>
              </p:nvSpPr>
              <p:spPr>
                <a:xfrm>
                  <a:off x="5591810" y="3651250"/>
                  <a:ext cx="182880" cy="1828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D813B43-E846-20BC-BDEA-FF621B8EBA69}"/>
                    </a:ext>
                  </a:extLst>
                </p:cNvPr>
                <p:cNvSpPr/>
                <p:nvPr/>
              </p:nvSpPr>
              <p:spPr>
                <a:xfrm>
                  <a:off x="3684077" y="4844762"/>
                  <a:ext cx="182880" cy="1828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2F78391-4F8E-9856-BAE8-FB45742C32A4}"/>
                    </a:ext>
                  </a:extLst>
                </p:cNvPr>
                <p:cNvSpPr txBox="1"/>
                <p:nvPr/>
              </p:nvSpPr>
              <p:spPr>
                <a:xfrm>
                  <a:off x="3950680" y="4750413"/>
                  <a:ext cx="10102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err="1"/>
                    <a:t>Airstone</a:t>
                  </a:r>
                  <a:endParaRPr lang="en-US" sz="1600" dirty="0"/>
                </a:p>
              </p:txBody>
            </p:sp>
            <p:sp>
              <p:nvSpPr>
                <p:cNvPr id="241" name="Plaque 240">
                  <a:extLst>
                    <a:ext uri="{FF2B5EF4-FFF2-40B4-BE49-F238E27FC236}">
                      <a16:creationId xmlns:a16="http://schemas.microsoft.com/office/drawing/2014/main" id="{9E973D40-1C61-9B4D-D92A-044C4556ED89}"/>
                    </a:ext>
                  </a:extLst>
                </p:cNvPr>
                <p:cNvSpPr/>
                <p:nvPr/>
              </p:nvSpPr>
              <p:spPr>
                <a:xfrm>
                  <a:off x="5582365" y="3479085"/>
                  <a:ext cx="201770" cy="103039"/>
                </a:xfrm>
                <a:prstGeom prst="plaqu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Plaque 241">
                  <a:extLst>
                    <a:ext uri="{FF2B5EF4-FFF2-40B4-BE49-F238E27FC236}">
                      <a16:creationId xmlns:a16="http://schemas.microsoft.com/office/drawing/2014/main" id="{9A67918A-48EA-C4B0-0871-FDE6DA89515D}"/>
                    </a:ext>
                  </a:extLst>
                </p:cNvPr>
                <p:cNvSpPr/>
                <p:nvPr/>
              </p:nvSpPr>
              <p:spPr>
                <a:xfrm>
                  <a:off x="3686576" y="5367470"/>
                  <a:ext cx="201770" cy="103039"/>
                </a:xfrm>
                <a:prstGeom prst="plaqu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29D0B47-7905-0FDE-F38B-C2B1F2CFDAC9}"/>
                    </a:ext>
                  </a:extLst>
                </p:cNvPr>
                <p:cNvSpPr txBox="1"/>
                <p:nvPr/>
              </p:nvSpPr>
              <p:spPr>
                <a:xfrm>
                  <a:off x="3939034" y="5170551"/>
                  <a:ext cx="203197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Adjustable Irrigation Drippers</a:t>
                  </a:r>
                </a:p>
              </p:txBody>
            </p:sp>
            <p:sp>
              <p:nvSpPr>
                <p:cNvPr id="244" name="Flowchart: Direct Access Storage 243">
                  <a:extLst>
                    <a:ext uri="{FF2B5EF4-FFF2-40B4-BE49-F238E27FC236}">
                      <a16:creationId xmlns:a16="http://schemas.microsoft.com/office/drawing/2014/main" id="{86DE6A01-13EA-EB3C-C4B5-69FA8465D0CD}"/>
                    </a:ext>
                  </a:extLst>
                </p:cNvPr>
                <p:cNvSpPr/>
                <p:nvPr/>
              </p:nvSpPr>
              <p:spPr>
                <a:xfrm rot="16200000">
                  <a:off x="3348633" y="5713412"/>
                  <a:ext cx="731520" cy="548640"/>
                </a:xfrm>
                <a:prstGeom prst="flowChartMagneticDrum">
                  <a:avLst/>
                </a:prstGeom>
                <a:solidFill>
                  <a:schemeClr val="bg1">
                    <a:alpha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0E227A7-D79C-7D54-B3DC-E6062FA18EC4}"/>
                    </a:ext>
                  </a:extLst>
                </p:cNvPr>
                <p:cNvSpPr txBox="1"/>
                <p:nvPr/>
              </p:nvSpPr>
              <p:spPr>
                <a:xfrm>
                  <a:off x="3944724" y="5795899"/>
                  <a:ext cx="10102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Bucket</a:t>
                  </a:r>
                </a:p>
              </p:txBody>
            </p:sp>
          </p:grpSp>
          <p:sp>
            <p:nvSpPr>
              <p:cNvPr id="217" name="Flowchart: Terminator 216">
                <a:extLst>
                  <a:ext uri="{FF2B5EF4-FFF2-40B4-BE49-F238E27FC236}">
                    <a16:creationId xmlns:a16="http://schemas.microsoft.com/office/drawing/2014/main" id="{8EFD596B-9E04-35D3-FBAA-84F879054801}"/>
                  </a:ext>
                </a:extLst>
              </p:cNvPr>
              <p:cNvSpPr/>
              <p:nvPr/>
            </p:nvSpPr>
            <p:spPr>
              <a:xfrm rot="5400000">
                <a:off x="3700650" y="6381516"/>
                <a:ext cx="83146" cy="254335"/>
              </a:xfrm>
              <a:prstGeom prst="flowChartTerminator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ADD4BD8-10F1-6DB6-1FB0-6BE5955000F4}"/>
                  </a:ext>
                </a:extLst>
              </p:cNvPr>
              <p:cNvSpPr txBox="1"/>
              <p:nvPr/>
            </p:nvSpPr>
            <p:spPr>
              <a:xfrm>
                <a:off x="3963874" y="6321773"/>
                <a:ext cx="1010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Stir Bar</a:t>
                </a:r>
              </a:p>
            </p:txBody>
          </p:sp>
        </p:grpSp>
        <p:sp>
          <p:nvSpPr>
            <p:cNvPr id="299" name="Flowchart: Direct Access Storage 298">
              <a:extLst>
                <a:ext uri="{FF2B5EF4-FFF2-40B4-BE49-F238E27FC236}">
                  <a16:creationId xmlns:a16="http://schemas.microsoft.com/office/drawing/2014/main" id="{04B28EBA-3CD8-3B5E-7C1A-DB9D32DC1BBE}"/>
                </a:ext>
              </a:extLst>
            </p:cNvPr>
            <p:cNvSpPr/>
            <p:nvPr/>
          </p:nvSpPr>
          <p:spPr>
            <a:xfrm>
              <a:off x="9529552" y="338008"/>
              <a:ext cx="274320" cy="502372"/>
            </a:xfrm>
            <a:prstGeom prst="flowChartMagneticDrum">
              <a:avLst/>
            </a:prstGeom>
            <a:solidFill>
              <a:srgbClr val="F06A18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lowchart: Direct Access Storage 299">
              <a:extLst>
                <a:ext uri="{FF2B5EF4-FFF2-40B4-BE49-F238E27FC236}">
                  <a16:creationId xmlns:a16="http://schemas.microsoft.com/office/drawing/2014/main" id="{0B5610A0-0DB9-4F19-C067-9CD2B74BCA70}"/>
                </a:ext>
              </a:extLst>
            </p:cNvPr>
            <p:cNvSpPr/>
            <p:nvPr/>
          </p:nvSpPr>
          <p:spPr>
            <a:xfrm>
              <a:off x="9845681" y="343533"/>
              <a:ext cx="274320" cy="502372"/>
            </a:xfrm>
            <a:prstGeom prst="flowChartMagneticDrum">
              <a:avLst/>
            </a:prstGeom>
            <a:solidFill>
              <a:srgbClr val="C5435F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lowchart: Direct Access Storage 300">
              <a:extLst>
                <a:ext uri="{FF2B5EF4-FFF2-40B4-BE49-F238E27FC236}">
                  <a16:creationId xmlns:a16="http://schemas.microsoft.com/office/drawing/2014/main" id="{2F8CEB4D-3912-1F2E-E1A0-EE358CD7B5FA}"/>
                </a:ext>
              </a:extLst>
            </p:cNvPr>
            <p:cNvSpPr/>
            <p:nvPr/>
          </p:nvSpPr>
          <p:spPr>
            <a:xfrm>
              <a:off x="10172203" y="340892"/>
              <a:ext cx="274320" cy="502372"/>
            </a:xfrm>
            <a:prstGeom prst="flowChartMagneticDrum">
              <a:avLst/>
            </a:prstGeom>
            <a:solidFill>
              <a:srgbClr val="27BEE1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50DED7CC-1196-3DC5-65D2-B2671B91655E}"/>
                </a:ext>
              </a:extLst>
            </p:cNvPr>
            <p:cNvGrpSpPr/>
            <p:nvPr/>
          </p:nvGrpSpPr>
          <p:grpSpPr>
            <a:xfrm>
              <a:off x="2081377" y="596621"/>
              <a:ext cx="9699415" cy="6049171"/>
              <a:chOff x="2081377" y="596621"/>
              <a:chExt cx="9699415" cy="6049171"/>
            </a:xfrm>
          </p:grpSpPr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1A2452D0-7E41-9A30-B287-18B8AE19388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88197" y="1135380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0A4F3259-9460-F1EC-EA4E-A6BB5EECF75C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88197" y="1846580"/>
                <a:ext cx="548640" cy="18288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lowchart: Terminator 6">
                <a:extLst>
                  <a:ext uri="{FF2B5EF4-FFF2-40B4-BE49-F238E27FC236}">
                    <a16:creationId xmlns:a16="http://schemas.microsoft.com/office/drawing/2014/main" id="{4FF31626-2401-6D89-CF3E-78C37F6D8E1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2088197" y="2557780"/>
                <a:ext cx="548640" cy="18288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lowchart: Terminator 7">
                <a:extLst>
                  <a:ext uri="{FF2B5EF4-FFF2-40B4-BE49-F238E27FC236}">
                    <a16:creationId xmlns:a16="http://schemas.microsoft.com/office/drawing/2014/main" id="{6769F040-3E98-75CD-07A1-62F59E135152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179637" y="3235960"/>
                <a:ext cx="365760" cy="137160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4CDD99A0-C628-70EA-163D-110ACAC13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377" y="4123149"/>
                <a:ext cx="502920" cy="101600"/>
              </a:xfrm>
              <a:prstGeom prst="bentConnector3">
                <a:avLst/>
              </a:prstGeom>
              <a:ln w="38100">
                <a:solidFill>
                  <a:srgbClr val="FF0909">
                    <a:alpha val="50000"/>
                  </a:srgbClr>
                </a:solidFill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4DBA7F2C-882D-F13D-1552-B6F35E9BE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1377" y="4572729"/>
                <a:ext cx="502920" cy="101600"/>
              </a:xfrm>
              <a:prstGeom prst="bentConnector3">
                <a:avLst/>
              </a:prstGeom>
              <a:ln w="38100">
                <a:solidFill>
                  <a:srgbClr val="D0E226">
                    <a:alpha val="50196"/>
                  </a:srgbClr>
                </a:solidFill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70611695-F3CC-D1F8-D894-AEF828AF9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9632" y="5022309"/>
                <a:ext cx="502920" cy="101600"/>
              </a:xfrm>
              <a:prstGeom prst="bentConnector3">
                <a:avLst/>
              </a:prstGeom>
              <a:ln w="38100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C85CEA4-FAC0-A968-3AD8-8F4E92DBE4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51082" y="1501140"/>
                <a:ext cx="1988820" cy="1572260"/>
              </a:xfrm>
              <a:prstGeom prst="roundRect">
                <a:avLst/>
              </a:prstGeom>
              <a:solidFill>
                <a:srgbClr val="D89430">
                  <a:alpha val="3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High Treatment Header Tank</a:t>
                </a:r>
              </a:p>
            </p:txBody>
          </p:sp>
          <p:sp>
            <p:nvSpPr>
              <p:cNvPr id="24" name="Flowchart: Direct Access Storage 23">
                <a:extLst>
                  <a:ext uri="{FF2B5EF4-FFF2-40B4-BE49-F238E27FC236}">
                    <a16:creationId xmlns:a16="http://schemas.microsoft.com/office/drawing/2014/main" id="{25C25BFB-D456-4D8A-1007-A192C1151554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4340225" y="3722369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</a:p>
            </p:txBody>
          </p:sp>
          <p:sp>
            <p:nvSpPr>
              <p:cNvPr id="26" name="Flowchart: Direct Access Storage 25">
                <a:extLst>
                  <a:ext uri="{FF2B5EF4-FFF2-40B4-BE49-F238E27FC236}">
                    <a16:creationId xmlns:a16="http://schemas.microsoft.com/office/drawing/2014/main" id="{566F8C58-E710-E464-6F8D-9FAB6C551877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4340225" y="5317372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C1BA2-4531-CA07-704A-929057C62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995988"/>
                <a:ext cx="13309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Temperature Probe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439F7C-4CEE-2E2F-679F-D9ADDBD68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1734320"/>
                <a:ext cx="13309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Dissolved Oxygen Probe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3ECE51-9A7B-2FC9-3ADE-B8B3480F9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57" y="2513108"/>
                <a:ext cx="1330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pH Probe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0DF6A21-08EC-5E53-27B0-C3F2AEBF59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7620" y="3177416"/>
                <a:ext cx="1330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Solenoid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FCD395-41CA-41FC-DC38-773EC6652F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6992" y="4049127"/>
                <a:ext cx="1852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Nitrogen Gas Line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A9F35A-917A-389B-B1F8-04C09FB00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6992" y="4494493"/>
                <a:ext cx="19397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Carbon Dioxide Gas Line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53E96A-695C-58C9-9FEC-7C10B47E0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3655" y="4985201"/>
                <a:ext cx="1330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Water Line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F0A30C9-B47C-20B3-B3C1-53660AA47E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83182" y="1501140"/>
                <a:ext cx="1988820" cy="1572260"/>
              </a:xfrm>
              <a:prstGeom prst="roundRect">
                <a:avLst/>
              </a:prstGeom>
              <a:solidFill>
                <a:srgbClr val="D8943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 Treatment Header Tank</a:t>
                </a:r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06D04C3A-8E41-1882-8F03-C3D9B818868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306695" y="1684007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7E4E8CE3-E64C-E97A-5741-B32FAFE2EC9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558472" y="1684007"/>
                <a:ext cx="548640" cy="18288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1C2A0FC2-47E2-531F-C11E-19242C4417A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810249" y="1684007"/>
                <a:ext cx="548640" cy="18288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A06CF27-8AC2-98E8-7A4B-25C27F8DCB6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737547" y="1060334"/>
                <a:ext cx="5825474" cy="427978"/>
                <a:chOff x="7097396" y="1027760"/>
                <a:chExt cx="3846221" cy="427978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3B7491D-2E36-9ABB-42A0-7EA8A9EB8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37919"/>
                  <a:ext cx="3846221" cy="0"/>
                </a:xfrm>
                <a:prstGeom prst="line">
                  <a:avLst/>
                </a:prstGeom>
                <a:ln w="31750">
                  <a:solidFill>
                    <a:srgbClr val="00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11643E5-A91B-DC03-8C96-E5982E02E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27760"/>
                  <a:ext cx="0" cy="427978"/>
                </a:xfrm>
                <a:prstGeom prst="line">
                  <a:avLst/>
                </a:prstGeom>
                <a:ln w="31750">
                  <a:solidFill>
                    <a:srgbClr val="00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1332782-6DEC-F25D-3AB9-8354A0CBA73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676981" y="1303512"/>
                <a:ext cx="2886040" cy="197616"/>
                <a:chOff x="7097396" y="1043975"/>
                <a:chExt cx="3841157" cy="291452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AD9EBC1-8FD8-9FBB-D11D-ED509D275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97396" y="1043975"/>
                  <a:ext cx="3841157" cy="13300"/>
                </a:xfrm>
                <a:prstGeom prst="line">
                  <a:avLst/>
                </a:prstGeom>
                <a:ln w="31750">
                  <a:solidFill>
                    <a:srgbClr val="00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D9793F7-021E-AFC4-629B-ACF89A5B3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43975"/>
                  <a:ext cx="0" cy="291452"/>
                </a:xfrm>
                <a:prstGeom prst="line">
                  <a:avLst/>
                </a:prstGeom>
                <a:ln w="31750">
                  <a:solidFill>
                    <a:srgbClr val="00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Flowchart: Direct Access Storage 70">
                <a:extLst>
                  <a:ext uri="{FF2B5EF4-FFF2-40B4-BE49-F238E27FC236}">
                    <a16:creationId xmlns:a16="http://schemas.microsoft.com/office/drawing/2014/main" id="{5DF115CD-E0FF-82E9-3EC1-BB2A5C2F12CF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39274" y="3713932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72" name="Flowchart: Direct Access Storage 71">
                <a:extLst>
                  <a:ext uri="{FF2B5EF4-FFF2-40B4-BE49-F238E27FC236}">
                    <a16:creationId xmlns:a16="http://schemas.microsoft.com/office/drawing/2014/main" id="{E3E74749-A0DF-50BE-9F30-3AC3B563E74B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7349172" y="3697420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H3</a:t>
                </a:r>
              </a:p>
            </p:txBody>
          </p:sp>
          <p:sp>
            <p:nvSpPr>
              <p:cNvPr id="73" name="Flowchart: Direct Access Storage 72">
                <a:extLst>
                  <a:ext uri="{FF2B5EF4-FFF2-40B4-BE49-F238E27FC236}">
                    <a16:creationId xmlns:a16="http://schemas.microsoft.com/office/drawing/2014/main" id="{8FD1A044-D9B1-8E47-0E26-1DB297F40A23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8636953" y="3713932"/>
                <a:ext cx="1511300" cy="1145540"/>
              </a:xfrm>
              <a:prstGeom prst="flowChartMagneticDrum">
                <a:avLst/>
              </a:prstGeom>
              <a:solidFill>
                <a:srgbClr val="DB2DC2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H4</a:t>
                </a:r>
              </a:p>
            </p:txBody>
          </p:sp>
          <p:sp>
            <p:nvSpPr>
              <p:cNvPr id="74" name="Flowchart: Direct Access Storage 73">
                <a:extLst>
                  <a:ext uri="{FF2B5EF4-FFF2-40B4-BE49-F238E27FC236}">
                    <a16:creationId xmlns:a16="http://schemas.microsoft.com/office/drawing/2014/main" id="{EE859AB2-FC4A-5976-475D-B6B551B3A63B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5739274" y="5317372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C2</a:t>
                </a:r>
              </a:p>
            </p:txBody>
          </p:sp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21BC5AB7-E2DE-20DA-EE7C-EF6EC840AABD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7349172" y="5317371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C3</a:t>
                </a:r>
              </a:p>
            </p:txBody>
          </p:sp>
          <p:sp>
            <p:nvSpPr>
              <p:cNvPr id="76" name="Flowchart: Direct Access Storage 75">
                <a:extLst>
                  <a:ext uri="{FF2B5EF4-FFF2-40B4-BE49-F238E27FC236}">
                    <a16:creationId xmlns:a16="http://schemas.microsoft.com/office/drawing/2014/main" id="{96CDAAB7-0BFF-2516-88CB-1B80D6917AEA}"/>
                  </a:ext>
                </a:extLst>
              </p:cNvPr>
              <p:cNvSpPr>
                <a:spLocks/>
              </p:cNvSpPr>
              <p:nvPr/>
            </p:nvSpPr>
            <p:spPr>
              <a:xfrm rot="16200000">
                <a:off x="8636953" y="5317370"/>
                <a:ext cx="1511300" cy="1145540"/>
              </a:xfrm>
              <a:prstGeom prst="flowChartMagneticDrum">
                <a:avLst/>
              </a:prstGeom>
              <a:solidFill>
                <a:srgbClr val="EBE11D">
                  <a:alpha val="3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C4</a:t>
                </a:r>
              </a:p>
            </p:txBody>
          </p:sp>
          <p:sp>
            <p:nvSpPr>
              <p:cNvPr id="77" name="Flowchart: Terminator 76">
                <a:extLst>
                  <a:ext uri="{FF2B5EF4-FFF2-40B4-BE49-F238E27FC236}">
                    <a16:creationId xmlns:a16="http://schemas.microsoft.com/office/drawing/2014/main" id="{1E2EC5E5-B48F-2EF7-E5AA-E92271C17B3C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153657" y="1679448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lowchart: Terminator 77">
                <a:extLst>
                  <a:ext uri="{FF2B5EF4-FFF2-40B4-BE49-F238E27FC236}">
                    <a16:creationId xmlns:a16="http://schemas.microsoft.com/office/drawing/2014/main" id="{F92326F7-A701-0102-73DB-A78457B7213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66347" y="1679448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lowchart: Terminator 78">
                <a:extLst>
                  <a:ext uri="{FF2B5EF4-FFF2-40B4-BE49-F238E27FC236}">
                    <a16:creationId xmlns:a16="http://schemas.microsoft.com/office/drawing/2014/main" id="{AEB977BC-BC43-5D75-2752-314A7D4023D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921942" y="1684007"/>
                <a:ext cx="548640" cy="18288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lowchart: Terminator 79">
                <a:extLst>
                  <a:ext uri="{FF2B5EF4-FFF2-40B4-BE49-F238E27FC236}">
                    <a16:creationId xmlns:a16="http://schemas.microsoft.com/office/drawing/2014/main" id="{DE54D8D0-865A-FC76-D563-A870CD4E464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385316" y="1671192"/>
                <a:ext cx="548640" cy="18288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lowchart: Terminator 80">
                <a:extLst>
                  <a:ext uri="{FF2B5EF4-FFF2-40B4-BE49-F238E27FC236}">
                    <a16:creationId xmlns:a16="http://schemas.microsoft.com/office/drawing/2014/main" id="{2B157F95-42A8-C365-3E09-8104F13876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616975" y="1679448"/>
                <a:ext cx="548640" cy="18288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F3574C9-DA41-8E71-4D89-5CFF908DF50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153891" y="2045208"/>
                <a:ext cx="4162468" cy="1655078"/>
                <a:chOff x="3431454" y="2045208"/>
                <a:chExt cx="4162468" cy="1655078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FB6E260-FE82-93B1-652A-95A92122E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1454" y="3444254"/>
                  <a:ext cx="0" cy="245872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34D8EA8-D6A7-09B8-1801-847D2D28E663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433402" y="2045208"/>
                  <a:ext cx="4160520" cy="1655078"/>
                  <a:chOff x="3433402" y="2045208"/>
                  <a:chExt cx="4160520" cy="1655078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4BA2D217-D253-8FA9-5DB9-B4F1D96F2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7465" y="2045208"/>
                    <a:ext cx="339047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E50EF00E-5AA5-429D-5EB5-9D9EF525F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7825" y="2045208"/>
                    <a:ext cx="0" cy="1409206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9236B6FA-B117-4A91-4A21-34C1447255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402" y="3444254"/>
                    <a:ext cx="4160520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5EA9F4A5-7E4D-FE71-5A38-B8BE65C97F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2992" y="3454414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4B9BDD93-D015-B868-A47B-7EDB98890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2385" y="3434529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79013B54-516F-959C-6E2A-627C1370F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93922" y="3444254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A1F5406-2FF0-5269-1B05-EA71687ECAD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249227" y="2045208"/>
                <a:ext cx="4160520" cy="3335154"/>
                <a:chOff x="3521111" y="2045207"/>
                <a:chExt cx="4160520" cy="3335154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79F32A1C-D365-ADD8-9C5B-DC9A78281A1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521111" y="2045207"/>
                  <a:ext cx="4160520" cy="3335154"/>
                  <a:chOff x="3376252" y="2043584"/>
                  <a:chExt cx="4160520" cy="3335154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C431569A-EEBD-ED00-9EE1-F43BA1BDE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56512" y="2043584"/>
                    <a:ext cx="351833" cy="1624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FE2BBD27-09AB-23C9-D223-9CF89B9E8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2520" y="2045208"/>
                    <a:ext cx="25305" cy="3087658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E4C531B-3BF8-68BA-5819-90014A63E5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376252" y="5132866"/>
                    <a:ext cx="4160520" cy="0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52547F00-D935-C19A-EA41-9E6E3C51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22454" y="5132866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5712F14C-C30A-29B7-E19F-0AC3FF4B3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7526" y="5132866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F8F6F6A4-37F6-CDA0-B74E-F919581A95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25307" y="5132866"/>
                    <a:ext cx="0" cy="245872"/>
                  </a:xfrm>
                  <a:prstGeom prst="line">
                    <a:avLst/>
                  </a:prstGeom>
                  <a:ln w="317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18680F8-BC4C-15D0-ECB8-68D6D13F0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111" y="5130942"/>
                  <a:ext cx="0" cy="245868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lowchart: Terminator 128">
                <a:extLst>
                  <a:ext uri="{FF2B5EF4-FFF2-40B4-BE49-F238E27FC236}">
                    <a16:creationId xmlns:a16="http://schemas.microsoft.com/office/drawing/2014/main" id="{B25B143E-BBA3-DEB1-4B18-BFED3354C39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921930" y="3727821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Flowchart: Terminator 129">
                <a:extLst>
                  <a:ext uri="{FF2B5EF4-FFF2-40B4-BE49-F238E27FC236}">
                    <a16:creationId xmlns:a16="http://schemas.microsoft.com/office/drawing/2014/main" id="{E54AE52C-4796-A2AA-6B35-1EFD0F7F3A27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050564" y="3727821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Flowchart: Terminator 130">
                <a:extLst>
                  <a:ext uri="{FF2B5EF4-FFF2-40B4-BE49-F238E27FC236}">
                    <a16:creationId xmlns:a16="http://schemas.microsoft.com/office/drawing/2014/main" id="{88A5BF15-14A2-AED5-9045-5478C731227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15402" y="3727821"/>
                <a:ext cx="365760" cy="9144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Flowchart: Terminator 131">
                <a:extLst>
                  <a:ext uri="{FF2B5EF4-FFF2-40B4-BE49-F238E27FC236}">
                    <a16:creationId xmlns:a16="http://schemas.microsoft.com/office/drawing/2014/main" id="{4E6858B2-D5E6-6C44-343E-FBC88F5E80C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357643" y="3727821"/>
                <a:ext cx="365760" cy="9144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Flowchart: Terminator 136">
                <a:extLst>
                  <a:ext uri="{FF2B5EF4-FFF2-40B4-BE49-F238E27FC236}">
                    <a16:creationId xmlns:a16="http://schemas.microsoft.com/office/drawing/2014/main" id="{F10868EA-1313-EA34-AC8B-0BA8898D28F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001795" y="5351832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Flowchart: Terminator 137">
                <a:extLst>
                  <a:ext uri="{FF2B5EF4-FFF2-40B4-BE49-F238E27FC236}">
                    <a16:creationId xmlns:a16="http://schemas.microsoft.com/office/drawing/2014/main" id="{27236F8D-B231-C4F6-1C57-97A38A7627F1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130429" y="5351832"/>
                <a:ext cx="365760" cy="91440"/>
              </a:xfrm>
              <a:prstGeom prst="flowChartTerminator">
                <a:avLst/>
              </a:prstGeom>
              <a:solidFill>
                <a:srgbClr val="E65F22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lowchart: Terminator 138">
                <a:extLst>
                  <a:ext uri="{FF2B5EF4-FFF2-40B4-BE49-F238E27FC236}">
                    <a16:creationId xmlns:a16="http://schemas.microsoft.com/office/drawing/2014/main" id="{2C090CAB-0A0B-7B40-4280-7EA2E6C4A3D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5267" y="5351832"/>
                <a:ext cx="365760" cy="91440"/>
              </a:xfrm>
              <a:prstGeom prst="flowChartTerminator">
                <a:avLst/>
              </a:prstGeom>
              <a:solidFill>
                <a:srgbClr val="27E139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Flowchart: Terminator 139">
                <a:extLst>
                  <a:ext uri="{FF2B5EF4-FFF2-40B4-BE49-F238E27FC236}">
                    <a16:creationId xmlns:a16="http://schemas.microsoft.com/office/drawing/2014/main" id="{8B36BE59-4B3D-3CC4-9876-CCBA99F765C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437508" y="5351832"/>
                <a:ext cx="365760" cy="91440"/>
              </a:xfrm>
              <a:prstGeom prst="flowChartTerminator">
                <a:avLst/>
              </a:prstGeom>
              <a:solidFill>
                <a:srgbClr val="D9E721">
                  <a:alpha val="4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4BA760-93BE-F0AC-FBEA-8003A8BB5A1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655459" y="1004026"/>
                <a:ext cx="5907562" cy="484287"/>
                <a:chOff x="7097396" y="1057275"/>
                <a:chExt cx="3900419" cy="484287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C279A6D-970A-89A4-A212-9C2349023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1057275"/>
                  <a:ext cx="3900419" cy="0"/>
                </a:xfrm>
                <a:prstGeom prst="line">
                  <a:avLst/>
                </a:prstGeom>
                <a:ln w="31750">
                  <a:solidFill>
                    <a:srgbClr val="FF0909">
                      <a:alpha val="5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0BA9DFD7-9364-63B5-BCF0-C5DA907D7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2443" y="1057275"/>
                  <a:ext cx="0" cy="484287"/>
                </a:xfrm>
                <a:prstGeom prst="line">
                  <a:avLst/>
                </a:prstGeom>
                <a:ln w="31750">
                  <a:solidFill>
                    <a:srgbClr val="FF0909">
                      <a:alpha val="5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5E32F37-B090-F9EB-F56E-62F8A32DB85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581015" y="935056"/>
                <a:ext cx="5982006" cy="553256"/>
                <a:chOff x="7097396" y="954882"/>
                <a:chExt cx="3949570" cy="553256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7112C19-DF27-6633-BC2B-5132A33E3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7396" y="954882"/>
                  <a:ext cx="3949570" cy="0"/>
                </a:xfrm>
                <a:prstGeom prst="line">
                  <a:avLst/>
                </a:prstGeom>
                <a:ln w="31750">
                  <a:solidFill>
                    <a:srgbClr val="D0E2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9F26B87-50F6-084E-F213-02CD97F1D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02443" y="954882"/>
                  <a:ext cx="0" cy="553256"/>
                </a:xfrm>
                <a:prstGeom prst="line">
                  <a:avLst/>
                </a:prstGeom>
                <a:ln w="31750">
                  <a:solidFill>
                    <a:srgbClr val="D0E22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F8CE767-35D6-3539-1FB1-BDA6557C6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9417" y="1182706"/>
                <a:ext cx="3043604" cy="0"/>
              </a:xfrm>
              <a:prstGeom prst="line">
                <a:avLst/>
              </a:prstGeom>
              <a:ln w="31750">
                <a:solidFill>
                  <a:srgbClr val="D0E2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C969FBFB-0780-3E3B-8F63-419023E48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7061" y="1182706"/>
                <a:ext cx="0" cy="313862"/>
              </a:xfrm>
              <a:prstGeom prst="line">
                <a:avLst/>
              </a:prstGeom>
              <a:ln w="31750">
                <a:solidFill>
                  <a:srgbClr val="D0E2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55E290F-EDC9-8197-93E6-D612343B0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9877" y="1238975"/>
                <a:ext cx="2973144" cy="0"/>
              </a:xfrm>
              <a:prstGeom prst="line">
                <a:avLst/>
              </a:prstGeom>
              <a:ln w="31750">
                <a:solidFill>
                  <a:srgbClr val="FF0909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2C8685E3-7E71-D289-14FE-BDE715328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7521" y="1238976"/>
                <a:ext cx="0" cy="249337"/>
              </a:xfrm>
              <a:prstGeom prst="line">
                <a:avLst/>
              </a:prstGeom>
              <a:ln w="31750">
                <a:solidFill>
                  <a:srgbClr val="FF0909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Flowchart: Terminator 172">
                <a:extLst>
                  <a:ext uri="{FF2B5EF4-FFF2-40B4-BE49-F238E27FC236}">
                    <a16:creationId xmlns:a16="http://schemas.microsoft.com/office/drawing/2014/main" id="{BB013AE8-4C1D-5FF4-D2EF-8ED9487C1D7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972842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lowchart: Terminator 177">
                <a:extLst>
                  <a:ext uri="{FF2B5EF4-FFF2-40B4-BE49-F238E27FC236}">
                    <a16:creationId xmlns:a16="http://schemas.microsoft.com/office/drawing/2014/main" id="{F613F9A4-133A-DD23-848E-54E63AF888C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1294682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lowchart: Terminator 178">
                <a:extLst>
                  <a:ext uri="{FF2B5EF4-FFF2-40B4-BE49-F238E27FC236}">
                    <a16:creationId xmlns:a16="http://schemas.microsoft.com/office/drawing/2014/main" id="{1886F483-08B5-377F-4105-08B374BA1B5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258" y="1047269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lowchart: Terminator 179">
                <a:extLst>
                  <a:ext uri="{FF2B5EF4-FFF2-40B4-BE49-F238E27FC236}">
                    <a16:creationId xmlns:a16="http://schemas.microsoft.com/office/drawing/2014/main" id="{4348CFAB-1349-F191-E3CB-9ACC0C8C3C9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1136961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lowchart: Terminator 180">
                <a:extLst>
                  <a:ext uri="{FF2B5EF4-FFF2-40B4-BE49-F238E27FC236}">
                    <a16:creationId xmlns:a16="http://schemas.microsoft.com/office/drawing/2014/main" id="{4A7FA306-4A23-CC0B-D844-F4F3FEBBCDDE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8585" y="1214641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lowchart: Terminator 181">
                <a:extLst>
                  <a:ext uri="{FF2B5EF4-FFF2-40B4-BE49-F238E27FC236}">
                    <a16:creationId xmlns:a16="http://schemas.microsoft.com/office/drawing/2014/main" id="{079FDBD7-8F79-CA26-4E6A-373D3897363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1066122" y="887048"/>
                <a:ext cx="274320" cy="64008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8DC493B-20CC-9387-C741-64BF6672C3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3379" y="1639853"/>
                <a:ext cx="502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B)</a:t>
                </a:r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D4F6B70A-9AB2-9B99-245E-C5AF7F134C9D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2155673" y="5442256"/>
                <a:ext cx="307181" cy="116681"/>
                <a:chOff x="481165" y="4887077"/>
                <a:chExt cx="307181" cy="116681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9337E11A-F1EA-705C-BC77-B7E57337A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165" y="5001642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7A35A34-2474-0252-105B-7557937EE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565" y="4887077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E23E3B8-C5B1-C7BB-C00A-9C1D61DE7015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6341334" y="3442727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04B08AC-D715-6FC5-9214-E8671E11F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828A3F0B-D485-A4CD-D971-21FEAF101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B359F7EA-684B-947A-7C8D-EF5D47C0412D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7951232" y="3438273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1BDCC635-0EDA-F941-8F47-7E896E8AC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C223FC7D-C06B-31F4-F395-4B1871ED7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59D52ED4-61FF-7119-B8BD-92006833A895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6341333" y="5132964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259DE50-08CD-4337-71F1-A83465E7A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4C3EDC17-DBF7-BAE9-F778-6B7447CB2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2FD1E690-2B96-289C-9CDE-48B70C1FC7AC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7953578" y="5132964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480B0151-4FB5-0D65-34A4-17A735A0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A67EDDD8-FB9B-A7C5-B5C1-D762F60BC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6C5E5EDC-D40A-9D78-0823-DA0CB25526D4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2247113" y="5705895"/>
                <a:ext cx="152391" cy="117878"/>
                <a:chOff x="505507" y="4883764"/>
                <a:chExt cx="307181" cy="117878"/>
              </a:xfrm>
            </p:grpSpPr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24B4FECC-6305-5C2F-399B-3CC07D697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507" y="5001642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CC68E48D-B808-2B0D-4705-AACFDCE89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4907" y="4883764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530A1967-83C5-C8AC-3591-E64E089A9013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5135184" y="3440388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AB88911B-0CAB-5BD2-6CC4-5BF5E1D74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7FF980D-3851-F8EF-22C1-70228E81A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D94E31B7-F5D9-C8CE-82ED-03B5980481B6}"/>
                  </a:ext>
                </a:extLst>
              </p:cNvPr>
              <p:cNvGrpSpPr>
                <a:grpSpLocks/>
              </p:cNvGrpSpPr>
              <p:nvPr/>
            </p:nvGrpSpPr>
            <p:grpSpPr>
              <a:xfrm rot="10800000">
                <a:off x="5228391" y="5130943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D7E4A28D-D3CA-F297-47B7-A78076D91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DB94CB43-5161-8327-350B-CDC7D6F1B6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369B6114-2DFD-8BAE-BCA6-AE2924FD16F2}"/>
                  </a:ext>
                </a:extLst>
              </p:cNvPr>
              <p:cNvGrpSpPr>
                <a:grpSpLocks/>
              </p:cNvGrpSpPr>
              <p:nvPr/>
            </p:nvGrpSpPr>
            <p:grpSpPr>
              <a:xfrm rot="16200000">
                <a:off x="9186562" y="3439120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F97B475-CF05-4D45-57CB-51BA8E8EB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F6D0817C-3643-E3DE-B0A8-E88DCE230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D1D7C99-49B6-E39B-0E40-344D15F3263B}"/>
                  </a:ext>
                </a:extLst>
              </p:cNvPr>
              <p:cNvGrpSpPr>
                <a:grpSpLocks/>
              </p:cNvGrpSpPr>
              <p:nvPr/>
            </p:nvGrpSpPr>
            <p:grpSpPr>
              <a:xfrm rot="16200000">
                <a:off x="9271494" y="5131540"/>
                <a:ext cx="152391" cy="117878"/>
                <a:chOff x="457200" y="5161353"/>
                <a:chExt cx="307181" cy="117878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9B0D9A1-82EB-C82A-F123-D7B639AC9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78790778-B6E3-214C-48A3-0A95DA9F9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600" y="5161353"/>
                  <a:ext cx="0" cy="116681"/>
                </a:xfrm>
                <a:prstGeom prst="line">
                  <a:avLst/>
                </a:prstGeom>
                <a:ln w="38100">
                  <a:solidFill>
                    <a:srgbClr val="FF00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3225C034-1F88-41E5-01AD-B35FE5F8FF3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025970" y="3343408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5EB7961-46B4-63D1-9F89-1F08AA4E8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E74DB15E-19F7-81B0-BDAF-E61551ABA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C5CCCDC-F0E4-AC8D-9387-99C3F3F60F9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161752" y="5024668"/>
                <a:ext cx="307181" cy="116681"/>
                <a:chOff x="457200" y="5164666"/>
                <a:chExt cx="307181" cy="116681"/>
              </a:xfrm>
            </p:grpSpPr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A54071EF-C5D0-70C0-97FA-4D2CFFC79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200" y="5279231"/>
                  <a:ext cx="307181" cy="0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CB75230A-F6A0-FBDA-AE9D-8170764DBF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" y="5164666"/>
                  <a:ext cx="0" cy="116681"/>
                </a:xfrm>
                <a:prstGeom prst="line">
                  <a:avLst/>
                </a:prstGeom>
                <a:ln w="73025">
                  <a:solidFill>
                    <a:srgbClr val="993366">
                      <a:alpha val="8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0B95E41A-4EF9-DD37-7252-6811791A16C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155672" y="5994352"/>
                <a:ext cx="307181" cy="116681"/>
                <a:chOff x="433235" y="5442255"/>
                <a:chExt cx="307181" cy="116681"/>
              </a:xfrm>
            </p:grpSpPr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A9FE3DAF-D994-1456-0132-83E324645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235" y="5556820"/>
                  <a:ext cx="307181" cy="0"/>
                </a:xfrm>
                <a:prstGeom prst="line">
                  <a:avLst/>
                </a:prstGeom>
                <a:ln w="73025">
                  <a:solidFill>
                    <a:srgbClr val="9933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89C9762E-0B1A-7A67-BEBB-96433DE9C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635" y="5442255"/>
                  <a:ext cx="0" cy="116681"/>
                </a:xfrm>
                <a:prstGeom prst="line">
                  <a:avLst/>
                </a:prstGeom>
                <a:ln w="73025">
                  <a:solidFill>
                    <a:srgbClr val="9933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74C59FB-60C5-6281-C94F-68B721217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4426" y="5338035"/>
                <a:ext cx="1330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¼” T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894810F2-2E69-0AED-1FE6-AF21472574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1481" y="5581023"/>
                <a:ext cx="1330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¼” elbow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BD4CC6B6-ABDC-D0DB-C6E5-45C9E15F58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4211" y="5886769"/>
                <a:ext cx="1330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½” to ¼” T</a:t>
                </a: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E06510E8-01C3-0733-3557-11014F04F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338" y="596621"/>
                <a:ext cx="0" cy="89923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0D9997F-0239-EBA4-8E67-99EEB23C6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982" y="1495855"/>
                <a:ext cx="1308100" cy="939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45169BC-5DDD-0144-503F-ECB7A925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0338" y="596621"/>
                <a:ext cx="4480454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AFACA81-3CAA-CDBA-0825-9DAF03658BF8}"/>
              </a:ext>
            </a:extLst>
          </p:cNvPr>
          <p:cNvGrpSpPr/>
          <p:nvPr/>
        </p:nvGrpSpPr>
        <p:grpSpPr>
          <a:xfrm>
            <a:off x="400476" y="6243526"/>
            <a:ext cx="916971" cy="507897"/>
            <a:chOff x="57886" y="5725388"/>
            <a:chExt cx="916971" cy="507897"/>
          </a:xfrm>
        </p:grpSpPr>
        <p:sp>
          <p:nvSpPr>
            <p:cNvPr id="326" name="Flowchart: Direct Access Storage 325">
              <a:extLst>
                <a:ext uri="{FF2B5EF4-FFF2-40B4-BE49-F238E27FC236}">
                  <a16:creationId xmlns:a16="http://schemas.microsoft.com/office/drawing/2014/main" id="{E1C3AD1C-D37B-415D-4B86-2CCA09054480}"/>
                </a:ext>
              </a:extLst>
            </p:cNvPr>
            <p:cNvSpPr/>
            <p:nvPr/>
          </p:nvSpPr>
          <p:spPr>
            <a:xfrm>
              <a:off x="57886" y="5725388"/>
              <a:ext cx="274320" cy="502372"/>
            </a:xfrm>
            <a:prstGeom prst="flowChartMagneticDrum">
              <a:avLst/>
            </a:prstGeom>
            <a:solidFill>
              <a:srgbClr val="F06A18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Direct Access Storage 326">
              <a:extLst>
                <a:ext uri="{FF2B5EF4-FFF2-40B4-BE49-F238E27FC236}">
                  <a16:creationId xmlns:a16="http://schemas.microsoft.com/office/drawing/2014/main" id="{082FBAAB-792D-2A0A-DDA0-E92CFD2AA782}"/>
                </a:ext>
              </a:extLst>
            </p:cNvPr>
            <p:cNvSpPr/>
            <p:nvPr/>
          </p:nvSpPr>
          <p:spPr>
            <a:xfrm>
              <a:off x="374015" y="5730913"/>
              <a:ext cx="274320" cy="502372"/>
            </a:xfrm>
            <a:prstGeom prst="flowChartMagneticDrum">
              <a:avLst/>
            </a:prstGeom>
            <a:solidFill>
              <a:srgbClr val="C5435F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Direct Access Storage 327">
              <a:extLst>
                <a:ext uri="{FF2B5EF4-FFF2-40B4-BE49-F238E27FC236}">
                  <a16:creationId xmlns:a16="http://schemas.microsoft.com/office/drawing/2014/main" id="{58EE185D-E45F-5BCB-7880-443D7D4E8BAE}"/>
                </a:ext>
              </a:extLst>
            </p:cNvPr>
            <p:cNvSpPr/>
            <p:nvPr/>
          </p:nvSpPr>
          <p:spPr>
            <a:xfrm>
              <a:off x="700537" y="5728272"/>
              <a:ext cx="274320" cy="502372"/>
            </a:xfrm>
            <a:prstGeom prst="flowChartMagneticDrum">
              <a:avLst/>
            </a:prstGeom>
            <a:solidFill>
              <a:srgbClr val="27BEE1">
                <a:alpha val="3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909C29C3-A9CE-1926-CBF4-960C760CB5AA}"/>
              </a:ext>
            </a:extLst>
          </p:cNvPr>
          <p:cNvSpPr>
            <a:spLocks/>
          </p:cNvSpPr>
          <p:nvPr/>
        </p:nvSpPr>
        <p:spPr>
          <a:xfrm>
            <a:off x="13062693" y="5077233"/>
            <a:ext cx="1988820" cy="1572260"/>
          </a:xfrm>
          <a:prstGeom prst="round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2" name="Trapezoid 331">
            <a:extLst>
              <a:ext uri="{FF2B5EF4-FFF2-40B4-BE49-F238E27FC236}">
                <a16:creationId xmlns:a16="http://schemas.microsoft.com/office/drawing/2014/main" id="{D519E7AB-9336-1803-A6EC-A180ECFE1988}"/>
              </a:ext>
            </a:extLst>
          </p:cNvPr>
          <p:cNvSpPr/>
          <p:nvPr/>
        </p:nvSpPr>
        <p:spPr>
          <a:xfrm>
            <a:off x="13316967" y="6391823"/>
            <a:ext cx="361951" cy="199928"/>
          </a:xfrm>
          <a:prstGeom prst="trapezoid">
            <a:avLst/>
          </a:prstGeom>
          <a:solidFill>
            <a:srgbClr val="C5435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BDC0BE3-740A-7BC1-4DB8-0A8DCB313552}"/>
              </a:ext>
            </a:extLst>
          </p:cNvPr>
          <p:cNvSpPr txBox="1"/>
          <p:nvPr/>
        </p:nvSpPr>
        <p:spPr>
          <a:xfrm>
            <a:off x="13147571" y="1527486"/>
            <a:ext cx="10160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FF03CD4-1288-6B5D-EFD1-C0F77C71540B}"/>
              </a:ext>
            </a:extLst>
          </p:cNvPr>
          <p:cNvSpPr txBox="1">
            <a:spLocks/>
          </p:cNvSpPr>
          <p:nvPr/>
        </p:nvSpPr>
        <p:spPr>
          <a:xfrm>
            <a:off x="12619326" y="1437788"/>
            <a:ext cx="50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746D41C-D2A3-A2F9-A5C8-A3104299991B}"/>
              </a:ext>
            </a:extLst>
          </p:cNvPr>
          <p:cNvSpPr txBox="1"/>
          <p:nvPr/>
        </p:nvSpPr>
        <p:spPr>
          <a:xfrm>
            <a:off x="13314485" y="2051694"/>
            <a:ext cx="183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Ambient Air Pump</a:t>
            </a:r>
          </a:p>
        </p:txBody>
      </p:sp>
      <p:sp>
        <p:nvSpPr>
          <p:cNvPr id="340" name="Trapezoid 339">
            <a:extLst>
              <a:ext uri="{FF2B5EF4-FFF2-40B4-BE49-F238E27FC236}">
                <a16:creationId xmlns:a16="http://schemas.microsoft.com/office/drawing/2014/main" id="{6BA59144-A1D8-A069-A109-ABFB773BCE36}"/>
              </a:ext>
            </a:extLst>
          </p:cNvPr>
          <p:cNvSpPr/>
          <p:nvPr/>
        </p:nvSpPr>
        <p:spPr>
          <a:xfrm>
            <a:off x="13780576" y="6391823"/>
            <a:ext cx="361951" cy="199928"/>
          </a:xfrm>
          <a:prstGeom prst="trapezoid">
            <a:avLst/>
          </a:prstGeom>
          <a:solidFill>
            <a:srgbClr val="CCFF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094D746-A59F-DEAE-19D7-CA03B2E4C252}"/>
              </a:ext>
            </a:extLst>
          </p:cNvPr>
          <p:cNvSpPr/>
          <p:nvPr/>
        </p:nvSpPr>
        <p:spPr>
          <a:xfrm>
            <a:off x="14235068" y="6398565"/>
            <a:ext cx="361951" cy="199928"/>
          </a:xfrm>
          <a:prstGeom prst="trapezoid">
            <a:avLst/>
          </a:prstGeom>
          <a:solidFill>
            <a:srgbClr val="FF66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rapezoid 341">
            <a:extLst>
              <a:ext uri="{FF2B5EF4-FFF2-40B4-BE49-F238E27FC236}">
                <a16:creationId xmlns:a16="http://schemas.microsoft.com/office/drawing/2014/main" id="{642CBEB1-BC58-8FB7-5B95-66839FA6021B}"/>
              </a:ext>
            </a:extLst>
          </p:cNvPr>
          <p:cNvSpPr/>
          <p:nvPr/>
        </p:nvSpPr>
        <p:spPr>
          <a:xfrm>
            <a:off x="12870787" y="2458137"/>
            <a:ext cx="361951" cy="199928"/>
          </a:xfrm>
          <a:prstGeom prst="trapezoid">
            <a:avLst/>
          </a:prstGeom>
          <a:solidFill>
            <a:srgbClr val="CCFF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rapezoid 342">
            <a:extLst>
              <a:ext uri="{FF2B5EF4-FFF2-40B4-BE49-F238E27FC236}">
                <a16:creationId xmlns:a16="http://schemas.microsoft.com/office/drawing/2014/main" id="{01C257F9-BAA7-9B03-FFD1-3018CBB5EBE2}"/>
              </a:ext>
            </a:extLst>
          </p:cNvPr>
          <p:cNvSpPr/>
          <p:nvPr/>
        </p:nvSpPr>
        <p:spPr>
          <a:xfrm>
            <a:off x="12870786" y="2760591"/>
            <a:ext cx="361951" cy="199928"/>
          </a:xfrm>
          <a:prstGeom prst="trapezoid">
            <a:avLst/>
          </a:prstGeom>
          <a:solidFill>
            <a:srgbClr val="FF66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AEFC9D6-DDF5-DC8C-EBF1-D05BCC0791FC}"/>
              </a:ext>
            </a:extLst>
          </p:cNvPr>
          <p:cNvCxnSpPr>
            <a:cxnSpLocks/>
          </p:cNvCxnSpPr>
          <p:nvPr/>
        </p:nvCxnSpPr>
        <p:spPr>
          <a:xfrm>
            <a:off x="13952045" y="4643201"/>
            <a:ext cx="4370" cy="1753437"/>
          </a:xfrm>
          <a:prstGeom prst="line">
            <a:avLst/>
          </a:prstGeom>
          <a:ln w="31750">
            <a:solidFill>
              <a:srgbClr val="D0E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A03A4D10-C77E-EE69-A295-35F5464FFBAA}"/>
              </a:ext>
            </a:extLst>
          </p:cNvPr>
          <p:cNvCxnSpPr>
            <a:cxnSpLocks/>
          </p:cNvCxnSpPr>
          <p:nvPr/>
        </p:nvCxnSpPr>
        <p:spPr>
          <a:xfrm>
            <a:off x="14416043" y="4628006"/>
            <a:ext cx="0" cy="1777805"/>
          </a:xfrm>
          <a:prstGeom prst="line">
            <a:avLst/>
          </a:prstGeom>
          <a:ln w="31750">
            <a:solidFill>
              <a:srgbClr val="FF090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572661A-7C4A-E5B3-733F-20CDBFEC3DAF}"/>
              </a:ext>
            </a:extLst>
          </p:cNvPr>
          <p:cNvCxnSpPr>
            <a:cxnSpLocks/>
          </p:cNvCxnSpPr>
          <p:nvPr/>
        </p:nvCxnSpPr>
        <p:spPr>
          <a:xfrm>
            <a:off x="13340382" y="4764901"/>
            <a:ext cx="0" cy="5457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52BECC2-88BC-E355-9B50-5014275C04C9}"/>
              </a:ext>
            </a:extLst>
          </p:cNvPr>
          <p:cNvSpPr/>
          <p:nvPr/>
        </p:nvSpPr>
        <p:spPr>
          <a:xfrm>
            <a:off x="13256814" y="5272463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11BB779-0259-FCDE-B1BF-E2CB90AB4DD2}"/>
              </a:ext>
            </a:extLst>
          </p:cNvPr>
          <p:cNvCxnSpPr>
            <a:cxnSpLocks/>
          </p:cNvCxnSpPr>
          <p:nvPr/>
        </p:nvCxnSpPr>
        <p:spPr>
          <a:xfrm>
            <a:off x="13487032" y="4640191"/>
            <a:ext cx="4370" cy="1753437"/>
          </a:xfrm>
          <a:prstGeom prst="line">
            <a:avLst/>
          </a:prstGeom>
          <a:ln w="317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1D8E6415-0187-566D-8294-57241AE79CA1}"/>
              </a:ext>
            </a:extLst>
          </p:cNvPr>
          <p:cNvSpPr>
            <a:spLocks/>
          </p:cNvSpPr>
          <p:nvPr/>
        </p:nvSpPr>
        <p:spPr>
          <a:xfrm>
            <a:off x="12859624" y="3132948"/>
            <a:ext cx="384273" cy="302082"/>
          </a:xfrm>
          <a:prstGeom prst="round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CB86B0-1336-3CF6-88F4-CBC95AB68D97}"/>
              </a:ext>
            </a:extLst>
          </p:cNvPr>
          <p:cNvSpPr txBox="1"/>
          <p:nvPr/>
        </p:nvSpPr>
        <p:spPr>
          <a:xfrm>
            <a:off x="13321084" y="3105322"/>
            <a:ext cx="1431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Tank</a:t>
            </a:r>
          </a:p>
        </p:txBody>
      </p:sp>
      <p:sp>
        <p:nvSpPr>
          <p:cNvPr id="188" name="Trapezoid 187">
            <a:extLst>
              <a:ext uri="{FF2B5EF4-FFF2-40B4-BE49-F238E27FC236}">
                <a16:creationId xmlns:a16="http://schemas.microsoft.com/office/drawing/2014/main" id="{32DD159E-58D7-39D8-E1AE-6ACB0BAEE8B7}"/>
              </a:ext>
            </a:extLst>
          </p:cNvPr>
          <p:cNvSpPr/>
          <p:nvPr/>
        </p:nvSpPr>
        <p:spPr>
          <a:xfrm>
            <a:off x="12875902" y="2160893"/>
            <a:ext cx="361951" cy="199928"/>
          </a:xfrm>
          <a:prstGeom prst="trapezoid">
            <a:avLst/>
          </a:prstGeom>
          <a:solidFill>
            <a:srgbClr val="C5435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B05BD73-6230-8CBB-CF40-2EB6434B57F2}"/>
              </a:ext>
            </a:extLst>
          </p:cNvPr>
          <p:cNvSpPr txBox="1"/>
          <p:nvPr/>
        </p:nvSpPr>
        <p:spPr>
          <a:xfrm>
            <a:off x="13283142" y="2372718"/>
            <a:ext cx="2486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Carbon Dioxide Air Pump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6C47F10-ADB2-2FAA-377F-F1739F2A805C}"/>
              </a:ext>
            </a:extLst>
          </p:cNvPr>
          <p:cNvSpPr txBox="1"/>
          <p:nvPr/>
        </p:nvSpPr>
        <p:spPr>
          <a:xfrm>
            <a:off x="13312773" y="2697470"/>
            <a:ext cx="2133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Nitrogen Air Pump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763C28-2BA1-5BB6-CF45-851E5F970EA1}"/>
              </a:ext>
            </a:extLst>
          </p:cNvPr>
          <p:cNvCxnSpPr>
            <a:cxnSpLocks/>
          </p:cNvCxnSpPr>
          <p:nvPr/>
        </p:nvCxnSpPr>
        <p:spPr>
          <a:xfrm>
            <a:off x="13122465" y="3509990"/>
            <a:ext cx="0" cy="278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5A851F1-394F-9C80-459B-006E2FB34E5D}"/>
              </a:ext>
            </a:extLst>
          </p:cNvPr>
          <p:cNvSpPr txBox="1"/>
          <p:nvPr/>
        </p:nvSpPr>
        <p:spPr>
          <a:xfrm>
            <a:off x="13314485" y="3457611"/>
            <a:ext cx="148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 Line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709D759-EE70-7F06-727E-4174B086738F}"/>
              </a:ext>
            </a:extLst>
          </p:cNvPr>
          <p:cNvSpPr/>
          <p:nvPr/>
        </p:nvSpPr>
        <p:spPr>
          <a:xfrm>
            <a:off x="13030806" y="3899846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4E99835-E96D-38E4-A06B-B6E012BE6357}"/>
              </a:ext>
            </a:extLst>
          </p:cNvPr>
          <p:cNvSpPr txBox="1"/>
          <p:nvPr/>
        </p:nvSpPr>
        <p:spPr>
          <a:xfrm>
            <a:off x="13314485" y="3801540"/>
            <a:ext cx="173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Activated Carbon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A2C71CE-E25F-CA82-5BF5-B5312E0E3667}"/>
              </a:ext>
            </a:extLst>
          </p:cNvPr>
          <p:cNvSpPr/>
          <p:nvPr/>
        </p:nvSpPr>
        <p:spPr>
          <a:xfrm rot="10800000">
            <a:off x="9818222" y="250022"/>
            <a:ext cx="436629" cy="27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36E68E19-9608-516D-9B47-C20D6279B9ED}"/>
              </a:ext>
            </a:extLst>
          </p:cNvPr>
          <p:cNvSpPr/>
          <p:nvPr/>
        </p:nvSpPr>
        <p:spPr>
          <a:xfrm rot="10800000">
            <a:off x="7051724" y="232609"/>
            <a:ext cx="436629" cy="27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7D87D78C-B840-6188-796D-52EFF3358783}"/>
              </a:ext>
            </a:extLst>
          </p:cNvPr>
          <p:cNvSpPr/>
          <p:nvPr/>
        </p:nvSpPr>
        <p:spPr>
          <a:xfrm rot="5400000">
            <a:off x="5664414" y="981644"/>
            <a:ext cx="436629" cy="27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4463C905-0344-3399-DC3C-5B3FC8119184}"/>
              </a:ext>
            </a:extLst>
          </p:cNvPr>
          <p:cNvSpPr/>
          <p:nvPr/>
        </p:nvSpPr>
        <p:spPr>
          <a:xfrm rot="5400000">
            <a:off x="5538452" y="2340843"/>
            <a:ext cx="436629" cy="27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08DF4975-61CB-22E3-8B65-F348BBE17CD7}"/>
              </a:ext>
            </a:extLst>
          </p:cNvPr>
          <p:cNvSpPr/>
          <p:nvPr/>
        </p:nvSpPr>
        <p:spPr>
          <a:xfrm rot="5400000">
            <a:off x="5683693" y="3700069"/>
            <a:ext cx="436629" cy="27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B3A6CCD3-5EFE-6A60-883A-98A915F38762}"/>
              </a:ext>
            </a:extLst>
          </p:cNvPr>
          <p:cNvCxnSpPr>
            <a:cxnSpLocks/>
          </p:cNvCxnSpPr>
          <p:nvPr/>
        </p:nvCxnSpPr>
        <p:spPr>
          <a:xfrm>
            <a:off x="681466" y="3498825"/>
            <a:ext cx="502920" cy="101600"/>
          </a:xfrm>
          <a:prstGeom prst="bentConnector3">
            <a:avLst/>
          </a:prstGeom>
          <a:ln w="38100">
            <a:solidFill>
              <a:srgbClr val="009900">
                <a:alpha val="5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58F81F2-0FB4-4A06-A4E1-E801BD556786}"/>
              </a:ext>
            </a:extLst>
          </p:cNvPr>
          <p:cNvSpPr txBox="1">
            <a:spLocks/>
          </p:cNvSpPr>
          <p:nvPr/>
        </p:nvSpPr>
        <p:spPr>
          <a:xfrm>
            <a:off x="1153095" y="3411904"/>
            <a:ext cx="199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Ambient Air Gas Line</a:t>
            </a:r>
          </a:p>
        </p:txBody>
      </p:sp>
      <p:sp>
        <p:nvSpPr>
          <p:cNvPr id="203" name="Flowchart: Terminator 202">
            <a:extLst>
              <a:ext uri="{FF2B5EF4-FFF2-40B4-BE49-F238E27FC236}">
                <a16:creationId xmlns:a16="http://schemas.microsoft.com/office/drawing/2014/main" id="{F00CB350-B8E2-1B33-7B19-A986E3153EEE}"/>
              </a:ext>
            </a:extLst>
          </p:cNvPr>
          <p:cNvSpPr>
            <a:spLocks/>
          </p:cNvSpPr>
          <p:nvPr/>
        </p:nvSpPr>
        <p:spPr>
          <a:xfrm rot="5400000">
            <a:off x="14485004" y="5280224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Flowchart: Terminator 203">
            <a:extLst>
              <a:ext uri="{FF2B5EF4-FFF2-40B4-BE49-F238E27FC236}">
                <a16:creationId xmlns:a16="http://schemas.microsoft.com/office/drawing/2014/main" id="{3DC4F0DD-FFF9-5FED-7284-3C329EF448E5}"/>
              </a:ext>
            </a:extLst>
          </p:cNvPr>
          <p:cNvSpPr>
            <a:spLocks/>
          </p:cNvSpPr>
          <p:nvPr/>
        </p:nvSpPr>
        <p:spPr>
          <a:xfrm rot="5400000">
            <a:off x="14360325" y="5285494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5B7C37D3-B7BC-B140-9E0F-A2938837C92F}"/>
              </a:ext>
            </a:extLst>
          </p:cNvPr>
          <p:cNvSpPr>
            <a:spLocks/>
          </p:cNvSpPr>
          <p:nvPr/>
        </p:nvSpPr>
        <p:spPr>
          <a:xfrm rot="5400000">
            <a:off x="14609683" y="5280224"/>
            <a:ext cx="365760" cy="91440"/>
          </a:xfrm>
          <a:prstGeom prst="flowChartTerminator">
            <a:avLst/>
          </a:prstGeom>
          <a:solidFill>
            <a:srgbClr val="27E139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lowchart: Terminator 205">
            <a:extLst>
              <a:ext uri="{FF2B5EF4-FFF2-40B4-BE49-F238E27FC236}">
                <a16:creationId xmlns:a16="http://schemas.microsoft.com/office/drawing/2014/main" id="{629FFCAB-0E9E-8F40-B5E6-A3A7D694029D}"/>
              </a:ext>
            </a:extLst>
          </p:cNvPr>
          <p:cNvSpPr>
            <a:spLocks/>
          </p:cNvSpPr>
          <p:nvPr/>
        </p:nvSpPr>
        <p:spPr>
          <a:xfrm rot="5400000">
            <a:off x="14740953" y="5284042"/>
            <a:ext cx="365760" cy="91440"/>
          </a:xfrm>
          <a:prstGeom prst="flowChartTerminator">
            <a:avLst/>
          </a:prstGeom>
          <a:solidFill>
            <a:srgbClr val="D9E721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Flowchart: Terminator 206">
            <a:extLst>
              <a:ext uri="{FF2B5EF4-FFF2-40B4-BE49-F238E27FC236}">
                <a16:creationId xmlns:a16="http://schemas.microsoft.com/office/drawing/2014/main" id="{B1FF7D5E-F734-640A-A4DD-12922E2B6052}"/>
              </a:ext>
            </a:extLst>
          </p:cNvPr>
          <p:cNvSpPr>
            <a:spLocks/>
          </p:cNvSpPr>
          <p:nvPr/>
        </p:nvSpPr>
        <p:spPr>
          <a:xfrm rot="5400000">
            <a:off x="12858305" y="4326426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Flowchart: Terminator 207">
            <a:extLst>
              <a:ext uri="{FF2B5EF4-FFF2-40B4-BE49-F238E27FC236}">
                <a16:creationId xmlns:a16="http://schemas.microsoft.com/office/drawing/2014/main" id="{A8249918-B692-60E3-1419-4B4A7ADB8CB9}"/>
              </a:ext>
            </a:extLst>
          </p:cNvPr>
          <p:cNvSpPr>
            <a:spLocks/>
          </p:cNvSpPr>
          <p:nvPr/>
        </p:nvSpPr>
        <p:spPr>
          <a:xfrm rot="5400000">
            <a:off x="12733626" y="4331696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lowchart: Terminator 208">
            <a:extLst>
              <a:ext uri="{FF2B5EF4-FFF2-40B4-BE49-F238E27FC236}">
                <a16:creationId xmlns:a16="http://schemas.microsoft.com/office/drawing/2014/main" id="{84F23202-3115-D719-47BE-400DCA116FBE}"/>
              </a:ext>
            </a:extLst>
          </p:cNvPr>
          <p:cNvSpPr>
            <a:spLocks/>
          </p:cNvSpPr>
          <p:nvPr/>
        </p:nvSpPr>
        <p:spPr>
          <a:xfrm rot="5400000">
            <a:off x="12982984" y="4326426"/>
            <a:ext cx="365760" cy="91440"/>
          </a:xfrm>
          <a:prstGeom prst="flowChartTerminator">
            <a:avLst/>
          </a:prstGeom>
          <a:solidFill>
            <a:srgbClr val="27E139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Flowchart: Terminator 209">
            <a:extLst>
              <a:ext uri="{FF2B5EF4-FFF2-40B4-BE49-F238E27FC236}">
                <a16:creationId xmlns:a16="http://schemas.microsoft.com/office/drawing/2014/main" id="{48986998-5F88-D259-53CB-AFE271C97C09}"/>
              </a:ext>
            </a:extLst>
          </p:cNvPr>
          <p:cNvSpPr>
            <a:spLocks/>
          </p:cNvSpPr>
          <p:nvPr/>
        </p:nvSpPr>
        <p:spPr>
          <a:xfrm rot="5400000">
            <a:off x="13114254" y="4330244"/>
            <a:ext cx="365760" cy="91440"/>
          </a:xfrm>
          <a:prstGeom prst="flowChartTerminator">
            <a:avLst/>
          </a:prstGeom>
          <a:solidFill>
            <a:srgbClr val="D9E721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0E76B19-98A4-30D6-D80D-F673CE86082D}"/>
              </a:ext>
            </a:extLst>
          </p:cNvPr>
          <p:cNvSpPr txBox="1"/>
          <p:nvPr/>
        </p:nvSpPr>
        <p:spPr>
          <a:xfrm>
            <a:off x="13321084" y="4175696"/>
            <a:ext cx="173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3C25B-8D37-A5D2-5768-9AD8ED587EF0}"/>
              </a:ext>
            </a:extLst>
          </p:cNvPr>
          <p:cNvSpPr txBox="1">
            <a:spLocks/>
          </p:cNvSpPr>
          <p:nvPr/>
        </p:nvSpPr>
        <p:spPr>
          <a:xfrm>
            <a:off x="1278893" y="6228293"/>
            <a:ext cx="149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Filters (right to left): 5, 10, 25</a:t>
            </a:r>
            <a:r>
              <a:rPr lang="el-GR" sz="1200" dirty="0"/>
              <a:t>μ</a:t>
            </a:r>
            <a:r>
              <a:rPr lang="en-US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7124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48B5904-D987-28D3-78F4-73C08E134A06}"/>
              </a:ext>
            </a:extLst>
          </p:cNvPr>
          <p:cNvGrpSpPr/>
          <p:nvPr/>
        </p:nvGrpSpPr>
        <p:grpSpPr>
          <a:xfrm>
            <a:off x="5345075" y="1990390"/>
            <a:ext cx="3509695" cy="4669939"/>
            <a:chOff x="3440073" y="1990388"/>
            <a:chExt cx="3509695" cy="466993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472C5C-A114-1843-4A3F-DD2169BA0C7A}"/>
                </a:ext>
              </a:extLst>
            </p:cNvPr>
            <p:cNvGrpSpPr/>
            <p:nvPr/>
          </p:nvGrpSpPr>
          <p:grpSpPr>
            <a:xfrm>
              <a:off x="3440073" y="1990388"/>
              <a:ext cx="3509695" cy="4363104"/>
              <a:chOff x="3440073" y="1990388"/>
              <a:chExt cx="3509695" cy="4363104"/>
            </a:xfrm>
          </p:grpSpPr>
          <p:sp>
            <p:nvSpPr>
              <p:cNvPr id="6" name="Flowchart: Terminator 5">
                <a:extLst>
                  <a:ext uri="{FF2B5EF4-FFF2-40B4-BE49-F238E27FC236}">
                    <a16:creationId xmlns:a16="http://schemas.microsoft.com/office/drawing/2014/main" id="{201F089B-0E89-F801-F900-C0F05294A377}"/>
                  </a:ext>
                </a:extLst>
              </p:cNvPr>
              <p:cNvSpPr/>
              <p:nvPr/>
            </p:nvSpPr>
            <p:spPr>
              <a:xfrm>
                <a:off x="6005060" y="2947481"/>
                <a:ext cx="83146" cy="286109"/>
              </a:xfrm>
              <a:prstGeom prst="flowChartTermina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lowchart: Direct Access Storage 4">
                <a:extLst>
                  <a:ext uri="{FF2B5EF4-FFF2-40B4-BE49-F238E27FC236}">
                    <a16:creationId xmlns:a16="http://schemas.microsoft.com/office/drawing/2014/main" id="{2380D1E8-93C5-BB12-2055-7C26E753B179}"/>
                  </a:ext>
                </a:extLst>
              </p:cNvPr>
              <p:cNvSpPr/>
              <p:nvPr/>
            </p:nvSpPr>
            <p:spPr>
              <a:xfrm>
                <a:off x="5963948" y="3233590"/>
                <a:ext cx="165370" cy="311285"/>
              </a:xfrm>
              <a:prstGeom prst="flowChartMagneticDrum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Direct Access Storage 3">
                <a:extLst>
                  <a:ext uri="{FF2B5EF4-FFF2-40B4-BE49-F238E27FC236}">
                    <a16:creationId xmlns:a16="http://schemas.microsoft.com/office/drawing/2014/main" id="{16EEE50C-B45D-EEAA-3257-B8ABEDA4DB14}"/>
                  </a:ext>
                </a:extLst>
              </p:cNvPr>
              <p:cNvSpPr/>
              <p:nvPr/>
            </p:nvSpPr>
            <p:spPr>
              <a:xfrm rot="16200000">
                <a:off x="5019509" y="2979970"/>
                <a:ext cx="2054249" cy="1567072"/>
              </a:xfrm>
              <a:prstGeom prst="flowChartMagneticDrum">
                <a:avLst/>
              </a:prstGeom>
              <a:solidFill>
                <a:schemeClr val="bg1">
                  <a:alpha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Terminator 8">
                <a:extLst>
                  <a:ext uri="{FF2B5EF4-FFF2-40B4-BE49-F238E27FC236}">
                    <a16:creationId xmlns:a16="http://schemas.microsoft.com/office/drawing/2014/main" id="{AE7A318F-8F20-8C2A-3B4F-BF722C8709B5}"/>
                  </a:ext>
                </a:extLst>
              </p:cNvPr>
              <p:cNvSpPr/>
              <p:nvPr/>
            </p:nvSpPr>
            <p:spPr>
              <a:xfrm>
                <a:off x="3772019" y="2960069"/>
                <a:ext cx="83146" cy="286109"/>
              </a:xfrm>
              <a:prstGeom prst="flowChartTermina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Direct Access Storage 9">
                <a:extLst>
                  <a:ext uri="{FF2B5EF4-FFF2-40B4-BE49-F238E27FC236}">
                    <a16:creationId xmlns:a16="http://schemas.microsoft.com/office/drawing/2014/main" id="{32A91615-F0EB-0A3B-48E8-455EE2888894}"/>
                  </a:ext>
                </a:extLst>
              </p:cNvPr>
              <p:cNvSpPr/>
              <p:nvPr/>
            </p:nvSpPr>
            <p:spPr>
              <a:xfrm>
                <a:off x="3730907" y="2566840"/>
                <a:ext cx="165370" cy="311285"/>
              </a:xfrm>
              <a:prstGeom prst="flowChartMagneticDrum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BDFF45-DCCA-9600-2DFA-C17D169C1A60}"/>
                  </a:ext>
                </a:extLst>
              </p:cNvPr>
              <p:cNvSpPr txBox="1"/>
              <p:nvPr/>
            </p:nvSpPr>
            <p:spPr>
              <a:xfrm>
                <a:off x="3730907" y="1990388"/>
                <a:ext cx="10160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Legend</a:t>
                </a:r>
              </a:p>
            </p:txBody>
          </p:sp>
          <p:sp>
            <p:nvSpPr>
              <p:cNvPr id="12" name="Flowchart: Terminator 11">
                <a:extLst>
                  <a:ext uri="{FF2B5EF4-FFF2-40B4-BE49-F238E27FC236}">
                    <a16:creationId xmlns:a16="http://schemas.microsoft.com/office/drawing/2014/main" id="{0C607CEE-0785-A17B-D874-198D8A26F291}"/>
                  </a:ext>
                </a:extLst>
              </p:cNvPr>
              <p:cNvSpPr/>
              <p:nvPr/>
            </p:nvSpPr>
            <p:spPr>
              <a:xfrm rot="5400000">
                <a:off x="6005057" y="4645860"/>
                <a:ext cx="83146" cy="406735"/>
              </a:xfrm>
              <a:prstGeom prst="flowChartTerminator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Terminator 12">
                <a:extLst>
                  <a:ext uri="{FF2B5EF4-FFF2-40B4-BE49-F238E27FC236}">
                    <a16:creationId xmlns:a16="http://schemas.microsoft.com/office/drawing/2014/main" id="{4600353F-7E08-17F9-5636-7E05DDC9AD74}"/>
                  </a:ext>
                </a:extLst>
              </p:cNvPr>
              <p:cNvSpPr/>
              <p:nvPr/>
            </p:nvSpPr>
            <p:spPr>
              <a:xfrm rot="5400000">
                <a:off x="3721582" y="3225633"/>
                <a:ext cx="83146" cy="406735"/>
              </a:xfrm>
              <a:prstGeom prst="flowChartTerminator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Terminator 13">
                <a:extLst>
                  <a:ext uri="{FF2B5EF4-FFF2-40B4-BE49-F238E27FC236}">
                    <a16:creationId xmlns:a16="http://schemas.microsoft.com/office/drawing/2014/main" id="{A07FFDB8-05CE-7527-6FFD-9BB374B88B93}"/>
                  </a:ext>
                </a:extLst>
              </p:cNvPr>
              <p:cNvSpPr/>
              <p:nvPr/>
            </p:nvSpPr>
            <p:spPr>
              <a:xfrm rot="5400000">
                <a:off x="6005060" y="4581880"/>
                <a:ext cx="83146" cy="254335"/>
              </a:xfrm>
              <a:prstGeom prst="flowChartTerminator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Terminator 15">
                <a:extLst>
                  <a:ext uri="{FF2B5EF4-FFF2-40B4-BE49-F238E27FC236}">
                    <a16:creationId xmlns:a16="http://schemas.microsoft.com/office/drawing/2014/main" id="{A55E4997-1FB3-CFCC-E169-1E927FD48DD7}"/>
                  </a:ext>
                </a:extLst>
              </p:cNvPr>
              <p:cNvSpPr/>
              <p:nvPr/>
            </p:nvSpPr>
            <p:spPr>
              <a:xfrm rot="5400000">
                <a:off x="5213794" y="4576611"/>
                <a:ext cx="221361" cy="361950"/>
              </a:xfrm>
              <a:prstGeom prst="flowChartTerminator">
                <a:avLst/>
              </a:prstGeom>
              <a:solidFill>
                <a:srgbClr val="99663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Terminator 16">
                <a:extLst>
                  <a:ext uri="{FF2B5EF4-FFF2-40B4-BE49-F238E27FC236}">
                    <a16:creationId xmlns:a16="http://schemas.microsoft.com/office/drawing/2014/main" id="{36C21D68-E721-93CB-7813-90D2CFB9758A}"/>
                  </a:ext>
                </a:extLst>
              </p:cNvPr>
              <p:cNvSpPr/>
              <p:nvPr/>
            </p:nvSpPr>
            <p:spPr>
              <a:xfrm rot="5400000">
                <a:off x="3697057" y="3640783"/>
                <a:ext cx="221361" cy="361950"/>
              </a:xfrm>
              <a:prstGeom prst="flowChartTerminator">
                <a:avLst/>
              </a:prstGeom>
              <a:solidFill>
                <a:srgbClr val="99663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FAF71F28-1280-C3D0-52FA-ABC7CC7FA96C}"/>
                  </a:ext>
                </a:extLst>
              </p:cNvPr>
              <p:cNvSpPr/>
              <p:nvPr/>
            </p:nvSpPr>
            <p:spPr>
              <a:xfrm rot="5400000">
                <a:off x="6658112" y="4576612"/>
                <a:ext cx="221361" cy="361950"/>
              </a:xfrm>
              <a:prstGeom prst="flowChartTerminator">
                <a:avLst/>
              </a:prstGeom>
              <a:solidFill>
                <a:srgbClr val="99663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755E6F-3619-3E0C-30B2-984B81FC97EB}"/>
                  </a:ext>
                </a:extLst>
              </p:cNvPr>
              <p:cNvSpPr txBox="1"/>
              <p:nvPr/>
            </p:nvSpPr>
            <p:spPr>
              <a:xfrm>
                <a:off x="3974763" y="2541554"/>
                <a:ext cx="12718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Banjo Filter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67BD23-5D36-61D5-B9EF-DBE86B4DF79C}"/>
                  </a:ext>
                </a:extLst>
              </p:cNvPr>
              <p:cNvSpPr txBox="1"/>
              <p:nvPr/>
            </p:nvSpPr>
            <p:spPr>
              <a:xfrm>
                <a:off x="3974763" y="2933846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PVC Pipe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FB821C-A904-138B-ADDA-73DF481CC870}"/>
                  </a:ext>
                </a:extLst>
              </p:cNvPr>
              <p:cNvSpPr txBox="1"/>
              <p:nvPr/>
            </p:nvSpPr>
            <p:spPr>
              <a:xfrm>
                <a:off x="3974763" y="3247047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Stir Plate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1E53B2-C4A5-FB23-F718-4EA60B25C8D4}"/>
                  </a:ext>
                </a:extLst>
              </p:cNvPr>
              <p:cNvSpPr txBox="1"/>
              <p:nvPr/>
            </p:nvSpPr>
            <p:spPr>
              <a:xfrm>
                <a:off x="4005193" y="3585601"/>
                <a:ext cx="10102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Wood Spacers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BA37B29-786B-8B5A-74EF-1124D3FF392D}"/>
                  </a:ext>
                </a:extLst>
              </p:cNvPr>
              <p:cNvCxnSpPr/>
              <p:nvPr/>
            </p:nvCxnSpPr>
            <p:spPr>
              <a:xfrm>
                <a:off x="5683250" y="2359720"/>
                <a:ext cx="0" cy="12915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CFEF497-5D98-075D-8DD3-BBB81CFFC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406" y="4279900"/>
                <a:ext cx="0" cy="2782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3CDBDC-D33A-1ABE-8EE1-63A930CEC72E}"/>
                  </a:ext>
                </a:extLst>
              </p:cNvPr>
              <p:cNvSpPr txBox="1"/>
              <p:nvPr/>
            </p:nvSpPr>
            <p:spPr>
              <a:xfrm>
                <a:off x="3988713" y="4124272"/>
                <a:ext cx="10102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Water Line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20E5AD-0DF2-30AC-3156-839F09EAAABE}"/>
                  </a:ext>
                </a:extLst>
              </p:cNvPr>
              <p:cNvSpPr/>
              <p:nvPr/>
            </p:nvSpPr>
            <p:spPr>
              <a:xfrm>
                <a:off x="5591810" y="3651250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8FFD07E-117A-082F-F075-B88B307983FD}"/>
                  </a:ext>
                </a:extLst>
              </p:cNvPr>
              <p:cNvSpPr/>
              <p:nvPr/>
            </p:nvSpPr>
            <p:spPr>
              <a:xfrm>
                <a:off x="3684077" y="4844762"/>
                <a:ext cx="182880" cy="1828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C8B628-FD83-187E-E087-28676F98DC87}"/>
                  </a:ext>
                </a:extLst>
              </p:cNvPr>
              <p:cNvSpPr txBox="1"/>
              <p:nvPr/>
            </p:nvSpPr>
            <p:spPr>
              <a:xfrm>
                <a:off x="3939034" y="4667698"/>
                <a:ext cx="10102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Activated Carbon</a:t>
                </a:r>
              </a:p>
            </p:txBody>
          </p:sp>
          <p:sp>
            <p:nvSpPr>
              <p:cNvPr id="31" name="Plaque 30">
                <a:extLst>
                  <a:ext uri="{FF2B5EF4-FFF2-40B4-BE49-F238E27FC236}">
                    <a16:creationId xmlns:a16="http://schemas.microsoft.com/office/drawing/2014/main" id="{0F8757FA-A569-261D-1E3B-AF2FB48D460E}"/>
                  </a:ext>
                </a:extLst>
              </p:cNvPr>
              <p:cNvSpPr/>
              <p:nvPr/>
            </p:nvSpPr>
            <p:spPr>
              <a:xfrm>
                <a:off x="5582365" y="3479085"/>
                <a:ext cx="201770" cy="103039"/>
              </a:xfrm>
              <a:prstGeom prst="plaqu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Plaque 31">
                <a:extLst>
                  <a:ext uri="{FF2B5EF4-FFF2-40B4-BE49-F238E27FC236}">
                    <a16:creationId xmlns:a16="http://schemas.microsoft.com/office/drawing/2014/main" id="{E5092C56-D8E6-CB28-0076-163F6B2946C0}"/>
                  </a:ext>
                </a:extLst>
              </p:cNvPr>
              <p:cNvSpPr/>
              <p:nvPr/>
            </p:nvSpPr>
            <p:spPr>
              <a:xfrm>
                <a:off x="3686576" y="5367470"/>
                <a:ext cx="201770" cy="103039"/>
              </a:xfrm>
              <a:prstGeom prst="plaqu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9B9865-72AD-F1A5-E7AB-594023487897}"/>
                  </a:ext>
                </a:extLst>
              </p:cNvPr>
              <p:cNvSpPr txBox="1"/>
              <p:nvPr/>
            </p:nvSpPr>
            <p:spPr>
              <a:xfrm>
                <a:off x="3939034" y="5170551"/>
                <a:ext cx="10102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Flow Meter</a:t>
                </a:r>
              </a:p>
            </p:txBody>
          </p:sp>
          <p:sp>
            <p:nvSpPr>
              <p:cNvPr id="34" name="Flowchart: Direct Access Storage 33">
                <a:extLst>
                  <a:ext uri="{FF2B5EF4-FFF2-40B4-BE49-F238E27FC236}">
                    <a16:creationId xmlns:a16="http://schemas.microsoft.com/office/drawing/2014/main" id="{44754B0E-2FF1-A386-2003-CDCDC7C752BF}"/>
                  </a:ext>
                </a:extLst>
              </p:cNvPr>
              <p:cNvSpPr/>
              <p:nvPr/>
            </p:nvSpPr>
            <p:spPr>
              <a:xfrm rot="16200000">
                <a:off x="3348633" y="5713412"/>
                <a:ext cx="731520" cy="548640"/>
              </a:xfrm>
              <a:prstGeom prst="flowChartMagneticDrum">
                <a:avLst/>
              </a:prstGeom>
              <a:solidFill>
                <a:schemeClr val="bg1">
                  <a:alpha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A2B4A4-9FF7-5026-CDC2-E5942D076D1E}"/>
                  </a:ext>
                </a:extLst>
              </p:cNvPr>
              <p:cNvSpPr txBox="1"/>
              <p:nvPr/>
            </p:nvSpPr>
            <p:spPr>
              <a:xfrm>
                <a:off x="3944724" y="5795899"/>
                <a:ext cx="10102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Bucket</a:t>
                </a:r>
              </a:p>
            </p:txBody>
          </p:sp>
        </p:grpSp>
        <p:sp>
          <p:nvSpPr>
            <p:cNvPr id="37" name="Flowchart: Terminator 36">
              <a:extLst>
                <a:ext uri="{FF2B5EF4-FFF2-40B4-BE49-F238E27FC236}">
                  <a16:creationId xmlns:a16="http://schemas.microsoft.com/office/drawing/2014/main" id="{28E2C10F-E129-7D68-D9EE-2E0EA1AFC28B}"/>
                </a:ext>
              </a:extLst>
            </p:cNvPr>
            <p:cNvSpPr/>
            <p:nvPr/>
          </p:nvSpPr>
          <p:spPr>
            <a:xfrm rot="5400000">
              <a:off x="3700650" y="6381516"/>
              <a:ext cx="83146" cy="254335"/>
            </a:xfrm>
            <a:prstGeom prst="flowChartTerminator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0E6959-76FD-0845-1424-57C387877F42}"/>
                </a:ext>
              </a:extLst>
            </p:cNvPr>
            <p:cNvSpPr txBox="1"/>
            <p:nvPr/>
          </p:nvSpPr>
          <p:spPr>
            <a:xfrm>
              <a:off x="3963874" y="6321773"/>
              <a:ext cx="1010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Stir Bar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6638F5-4EEF-16DA-0912-2877C78F133E}"/>
              </a:ext>
            </a:extLst>
          </p:cNvPr>
          <p:cNvSpPr>
            <a:spLocks/>
          </p:cNvSpPr>
          <p:nvPr/>
        </p:nvSpPr>
        <p:spPr>
          <a:xfrm>
            <a:off x="13062693" y="5077233"/>
            <a:ext cx="1988820" cy="1572260"/>
          </a:xfrm>
          <a:prstGeom prst="round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4EA14894-AE0A-4791-E29B-A4CD102E1FC8}"/>
              </a:ext>
            </a:extLst>
          </p:cNvPr>
          <p:cNvSpPr/>
          <p:nvPr/>
        </p:nvSpPr>
        <p:spPr>
          <a:xfrm>
            <a:off x="13316967" y="6391823"/>
            <a:ext cx="361951" cy="199928"/>
          </a:xfrm>
          <a:prstGeom prst="trapezoid">
            <a:avLst/>
          </a:prstGeom>
          <a:solidFill>
            <a:srgbClr val="C5435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8833-FE10-7E7F-FDEE-C58CC7516081}"/>
              </a:ext>
            </a:extLst>
          </p:cNvPr>
          <p:cNvSpPr txBox="1"/>
          <p:nvPr/>
        </p:nvSpPr>
        <p:spPr>
          <a:xfrm>
            <a:off x="13147571" y="1527486"/>
            <a:ext cx="10160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8D616-511C-2FA5-84A2-54146F15DE49}"/>
              </a:ext>
            </a:extLst>
          </p:cNvPr>
          <p:cNvSpPr txBox="1">
            <a:spLocks/>
          </p:cNvSpPr>
          <p:nvPr/>
        </p:nvSpPr>
        <p:spPr>
          <a:xfrm>
            <a:off x="12619326" y="1437788"/>
            <a:ext cx="50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5ECF0-4A11-62E0-E5A4-8B8C349E2B49}"/>
              </a:ext>
            </a:extLst>
          </p:cNvPr>
          <p:cNvSpPr txBox="1"/>
          <p:nvPr/>
        </p:nvSpPr>
        <p:spPr>
          <a:xfrm>
            <a:off x="13314485" y="2051694"/>
            <a:ext cx="183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Ambient Air Pump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63B9E274-5100-F18F-E525-AE7E5AC72F5A}"/>
              </a:ext>
            </a:extLst>
          </p:cNvPr>
          <p:cNvSpPr/>
          <p:nvPr/>
        </p:nvSpPr>
        <p:spPr>
          <a:xfrm>
            <a:off x="13780576" y="6391823"/>
            <a:ext cx="361951" cy="199928"/>
          </a:xfrm>
          <a:prstGeom prst="trapezoid">
            <a:avLst/>
          </a:prstGeom>
          <a:solidFill>
            <a:srgbClr val="CCFF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637C0115-943C-DBDB-0033-07D006CAC36E}"/>
              </a:ext>
            </a:extLst>
          </p:cNvPr>
          <p:cNvSpPr/>
          <p:nvPr/>
        </p:nvSpPr>
        <p:spPr>
          <a:xfrm>
            <a:off x="14235068" y="6398565"/>
            <a:ext cx="361951" cy="199928"/>
          </a:xfrm>
          <a:prstGeom prst="trapezoid">
            <a:avLst/>
          </a:prstGeom>
          <a:solidFill>
            <a:srgbClr val="FF66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4E28529C-2238-0795-E590-2781C079E5C1}"/>
              </a:ext>
            </a:extLst>
          </p:cNvPr>
          <p:cNvSpPr/>
          <p:nvPr/>
        </p:nvSpPr>
        <p:spPr>
          <a:xfrm>
            <a:off x="12870787" y="2458137"/>
            <a:ext cx="361951" cy="199928"/>
          </a:xfrm>
          <a:prstGeom prst="trapezoid">
            <a:avLst/>
          </a:prstGeom>
          <a:solidFill>
            <a:srgbClr val="CCFF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EB083550-7FE0-974F-C651-536E69453EB3}"/>
              </a:ext>
            </a:extLst>
          </p:cNvPr>
          <p:cNvSpPr/>
          <p:nvPr/>
        </p:nvSpPr>
        <p:spPr>
          <a:xfrm>
            <a:off x="12870786" y="2760591"/>
            <a:ext cx="361951" cy="199928"/>
          </a:xfrm>
          <a:prstGeom prst="trapezoid">
            <a:avLst/>
          </a:prstGeom>
          <a:solidFill>
            <a:srgbClr val="FF66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CFFA5A-B395-4891-1DEB-D1A0FF9A35B6}"/>
              </a:ext>
            </a:extLst>
          </p:cNvPr>
          <p:cNvCxnSpPr>
            <a:cxnSpLocks/>
          </p:cNvCxnSpPr>
          <p:nvPr/>
        </p:nvCxnSpPr>
        <p:spPr>
          <a:xfrm>
            <a:off x="13952045" y="4643201"/>
            <a:ext cx="4370" cy="1753437"/>
          </a:xfrm>
          <a:prstGeom prst="line">
            <a:avLst/>
          </a:prstGeom>
          <a:ln w="31750">
            <a:solidFill>
              <a:srgbClr val="D0E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95D7DD-0A02-CBED-2490-99CC2E15B423}"/>
              </a:ext>
            </a:extLst>
          </p:cNvPr>
          <p:cNvCxnSpPr>
            <a:cxnSpLocks/>
          </p:cNvCxnSpPr>
          <p:nvPr/>
        </p:nvCxnSpPr>
        <p:spPr>
          <a:xfrm>
            <a:off x="14416043" y="4628006"/>
            <a:ext cx="0" cy="1777805"/>
          </a:xfrm>
          <a:prstGeom prst="line">
            <a:avLst/>
          </a:prstGeom>
          <a:ln w="31750">
            <a:solidFill>
              <a:srgbClr val="FF0909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FB3A4C-9FB5-0DBA-9D62-4281E99E1D5A}"/>
              </a:ext>
            </a:extLst>
          </p:cNvPr>
          <p:cNvCxnSpPr>
            <a:cxnSpLocks/>
          </p:cNvCxnSpPr>
          <p:nvPr/>
        </p:nvCxnSpPr>
        <p:spPr>
          <a:xfrm>
            <a:off x="13340382" y="4764901"/>
            <a:ext cx="0" cy="5457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8AC8836-F044-A1E3-4336-CACE6FFED8B6}"/>
              </a:ext>
            </a:extLst>
          </p:cNvPr>
          <p:cNvSpPr/>
          <p:nvPr/>
        </p:nvSpPr>
        <p:spPr>
          <a:xfrm>
            <a:off x="13256814" y="5272463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EB6915-0F7F-7685-F5A1-07E4F8B00B40}"/>
              </a:ext>
            </a:extLst>
          </p:cNvPr>
          <p:cNvCxnSpPr>
            <a:cxnSpLocks/>
          </p:cNvCxnSpPr>
          <p:nvPr/>
        </p:nvCxnSpPr>
        <p:spPr>
          <a:xfrm>
            <a:off x="13487032" y="4640191"/>
            <a:ext cx="4370" cy="1753437"/>
          </a:xfrm>
          <a:prstGeom prst="line">
            <a:avLst/>
          </a:prstGeom>
          <a:ln w="317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EC8B737-1847-104E-B26B-1AF05D2F5F1E}"/>
              </a:ext>
            </a:extLst>
          </p:cNvPr>
          <p:cNvSpPr>
            <a:spLocks/>
          </p:cNvSpPr>
          <p:nvPr/>
        </p:nvSpPr>
        <p:spPr>
          <a:xfrm>
            <a:off x="12859624" y="3132948"/>
            <a:ext cx="384273" cy="302082"/>
          </a:xfrm>
          <a:prstGeom prst="round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E44F13-FDFA-7F32-5EEF-8BA365A9786A}"/>
              </a:ext>
            </a:extLst>
          </p:cNvPr>
          <p:cNvSpPr txBox="1"/>
          <p:nvPr/>
        </p:nvSpPr>
        <p:spPr>
          <a:xfrm>
            <a:off x="13321084" y="3105322"/>
            <a:ext cx="1431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Tank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64924849-7FF3-9CFF-4895-0946E3A2BE7A}"/>
              </a:ext>
            </a:extLst>
          </p:cNvPr>
          <p:cNvSpPr/>
          <p:nvPr/>
        </p:nvSpPr>
        <p:spPr>
          <a:xfrm>
            <a:off x="12875902" y="2160893"/>
            <a:ext cx="361951" cy="199928"/>
          </a:xfrm>
          <a:prstGeom prst="trapezoid">
            <a:avLst/>
          </a:prstGeom>
          <a:solidFill>
            <a:srgbClr val="C5435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81280F-AEFD-757E-AEDF-890C27E1AEF3}"/>
              </a:ext>
            </a:extLst>
          </p:cNvPr>
          <p:cNvSpPr txBox="1"/>
          <p:nvPr/>
        </p:nvSpPr>
        <p:spPr>
          <a:xfrm>
            <a:off x="13312773" y="2697470"/>
            <a:ext cx="2133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Nitrogen Air Pump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612590-4841-6DCE-9822-0E30C1F29C49}"/>
              </a:ext>
            </a:extLst>
          </p:cNvPr>
          <p:cNvCxnSpPr>
            <a:cxnSpLocks/>
          </p:cNvCxnSpPr>
          <p:nvPr/>
        </p:nvCxnSpPr>
        <p:spPr>
          <a:xfrm>
            <a:off x="13122465" y="3509990"/>
            <a:ext cx="0" cy="278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EE22C8-1840-DA80-06EF-03E9F0AEE474}"/>
              </a:ext>
            </a:extLst>
          </p:cNvPr>
          <p:cNvSpPr txBox="1"/>
          <p:nvPr/>
        </p:nvSpPr>
        <p:spPr>
          <a:xfrm>
            <a:off x="13314485" y="3457611"/>
            <a:ext cx="148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 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9F512D-5022-9827-9BAE-D371E050AA7E}"/>
              </a:ext>
            </a:extLst>
          </p:cNvPr>
          <p:cNvSpPr/>
          <p:nvPr/>
        </p:nvSpPr>
        <p:spPr>
          <a:xfrm>
            <a:off x="13030806" y="3899846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1C6B31-DB79-CB2E-178D-89B409090D7F}"/>
              </a:ext>
            </a:extLst>
          </p:cNvPr>
          <p:cNvSpPr txBox="1"/>
          <p:nvPr/>
        </p:nvSpPr>
        <p:spPr>
          <a:xfrm>
            <a:off x="13314485" y="3801540"/>
            <a:ext cx="173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Activated Carbon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DD4E7814-E882-DE1D-8470-28FC7FE468EB}"/>
              </a:ext>
            </a:extLst>
          </p:cNvPr>
          <p:cNvSpPr>
            <a:spLocks/>
          </p:cNvSpPr>
          <p:nvPr/>
        </p:nvSpPr>
        <p:spPr>
          <a:xfrm rot="5400000">
            <a:off x="14485004" y="5280224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C477BD5-50A9-A5D3-96B1-F65C48204CA0}"/>
              </a:ext>
            </a:extLst>
          </p:cNvPr>
          <p:cNvSpPr>
            <a:spLocks/>
          </p:cNvSpPr>
          <p:nvPr/>
        </p:nvSpPr>
        <p:spPr>
          <a:xfrm rot="5400000">
            <a:off x="14360325" y="5285494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B42114FD-DF85-8F74-8709-A6B3B574CDFB}"/>
              </a:ext>
            </a:extLst>
          </p:cNvPr>
          <p:cNvSpPr>
            <a:spLocks/>
          </p:cNvSpPr>
          <p:nvPr/>
        </p:nvSpPr>
        <p:spPr>
          <a:xfrm rot="5400000">
            <a:off x="14609683" y="5280224"/>
            <a:ext cx="365760" cy="91440"/>
          </a:xfrm>
          <a:prstGeom prst="flowChartTerminator">
            <a:avLst/>
          </a:prstGeom>
          <a:solidFill>
            <a:srgbClr val="27E139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121E20C8-1826-C180-FDC0-57C8E49CECD3}"/>
              </a:ext>
            </a:extLst>
          </p:cNvPr>
          <p:cNvSpPr>
            <a:spLocks/>
          </p:cNvSpPr>
          <p:nvPr/>
        </p:nvSpPr>
        <p:spPr>
          <a:xfrm rot="5400000">
            <a:off x="14740953" y="5284042"/>
            <a:ext cx="365760" cy="91440"/>
          </a:xfrm>
          <a:prstGeom prst="flowChartTerminator">
            <a:avLst/>
          </a:prstGeom>
          <a:solidFill>
            <a:srgbClr val="D9E721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C8F06E4-1241-A896-D3F2-F1E848B5B1EF}"/>
              </a:ext>
            </a:extLst>
          </p:cNvPr>
          <p:cNvSpPr>
            <a:spLocks/>
          </p:cNvSpPr>
          <p:nvPr/>
        </p:nvSpPr>
        <p:spPr>
          <a:xfrm rot="5400000">
            <a:off x="12858305" y="4326426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4D08F64E-5B5A-AC7C-B4EE-B060A1C37ABD}"/>
              </a:ext>
            </a:extLst>
          </p:cNvPr>
          <p:cNvSpPr>
            <a:spLocks/>
          </p:cNvSpPr>
          <p:nvPr/>
        </p:nvSpPr>
        <p:spPr>
          <a:xfrm rot="5400000">
            <a:off x="12733626" y="4331696"/>
            <a:ext cx="365760" cy="91440"/>
          </a:xfrm>
          <a:prstGeom prst="flowChartTerminator">
            <a:avLst/>
          </a:prstGeom>
          <a:solidFill>
            <a:srgbClr val="E65F22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064C2CF8-A143-25A5-EA11-CE398282704F}"/>
              </a:ext>
            </a:extLst>
          </p:cNvPr>
          <p:cNvSpPr>
            <a:spLocks/>
          </p:cNvSpPr>
          <p:nvPr/>
        </p:nvSpPr>
        <p:spPr>
          <a:xfrm rot="5400000">
            <a:off x="12982984" y="4326426"/>
            <a:ext cx="365760" cy="91440"/>
          </a:xfrm>
          <a:prstGeom prst="flowChartTerminator">
            <a:avLst/>
          </a:prstGeom>
          <a:solidFill>
            <a:srgbClr val="27E139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lowchart: Terminator 61">
            <a:extLst>
              <a:ext uri="{FF2B5EF4-FFF2-40B4-BE49-F238E27FC236}">
                <a16:creationId xmlns:a16="http://schemas.microsoft.com/office/drawing/2014/main" id="{7C6544D6-EBDA-45BB-742E-D276E6986E32}"/>
              </a:ext>
            </a:extLst>
          </p:cNvPr>
          <p:cNvSpPr>
            <a:spLocks/>
          </p:cNvSpPr>
          <p:nvPr/>
        </p:nvSpPr>
        <p:spPr>
          <a:xfrm rot="5400000">
            <a:off x="13114254" y="4330244"/>
            <a:ext cx="365760" cy="91440"/>
          </a:xfrm>
          <a:prstGeom prst="flowChartTerminator">
            <a:avLst/>
          </a:prstGeom>
          <a:solidFill>
            <a:srgbClr val="D9E721">
              <a:alpha val="4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575E3A-5BB6-2AD5-9F98-85573DEC737D}"/>
              </a:ext>
            </a:extLst>
          </p:cNvPr>
          <p:cNvSpPr txBox="1"/>
          <p:nvPr/>
        </p:nvSpPr>
        <p:spPr>
          <a:xfrm>
            <a:off x="13321084" y="4175696"/>
            <a:ext cx="173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789BBA-B085-87F0-9B28-B3B70BC63CC0}"/>
              </a:ext>
            </a:extLst>
          </p:cNvPr>
          <p:cNvSpPr txBox="1"/>
          <p:nvPr/>
        </p:nvSpPr>
        <p:spPr>
          <a:xfrm>
            <a:off x="13283142" y="2372718"/>
            <a:ext cx="2486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Carbon Dioxide Air Pump</a:t>
            </a:r>
          </a:p>
        </p:txBody>
      </p:sp>
    </p:spTree>
    <p:extLst>
      <p:ext uri="{BB962C8B-B14F-4D97-AF65-F5344CB8AC3E}">
        <p14:creationId xmlns:p14="http://schemas.microsoft.com/office/powerpoint/2010/main" val="324096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4883</TotalTime>
  <Words>215</Words>
  <Application>Microsoft Office PowerPoint</Application>
  <PresentationFormat>Custom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Barrett</dc:creator>
  <cp:lastModifiedBy>Gabriel Barrett</cp:lastModifiedBy>
  <cp:revision>45</cp:revision>
  <dcterms:created xsi:type="dcterms:W3CDTF">2022-07-28T18:48:22Z</dcterms:created>
  <dcterms:modified xsi:type="dcterms:W3CDTF">2022-09-26T13:47:43Z</dcterms:modified>
</cp:coreProperties>
</file>