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86905"/>
  </p:normalViewPr>
  <p:slideViewPr>
    <p:cSldViewPr snapToGrid="0" snapToObjects="1">
      <p:cViewPr>
        <p:scale>
          <a:sx n="90" d="100"/>
          <a:sy n="90" d="100"/>
        </p:scale>
        <p:origin x="23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4C93F-CB7F-9145-B515-41893DD3E6D8}" type="datetimeFigureOut">
              <a:rPr lang="en-US" smtClean="0"/>
              <a:t>7/27/18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DF6B6-2FCB-7640-9AA8-616B8C988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62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 time data </a:t>
            </a:r>
          </a:p>
          <a:p>
            <a:r>
              <a:rPr lang="en-US" dirty="0"/>
              <a:t>Multiple Sites</a:t>
            </a:r>
          </a:p>
          <a:p>
            <a:r>
              <a:rPr lang="en-US" dirty="0"/>
              <a:t>Sensors</a:t>
            </a:r>
          </a:p>
          <a:p>
            <a:r>
              <a:rPr lang="en-US" dirty="0" err="1"/>
              <a:t>Multiparms</a:t>
            </a:r>
            <a:r>
              <a:rPr lang="en-US" dirty="0"/>
              <a:t> on a single figure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DF6B6-2FCB-7640-9AA8-616B8C9889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40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DF6B6-2FCB-7640-9AA8-616B8C9889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79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014A3-522E-BD4E-9A62-42B671300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DAB6E5-1A3F-D644-9804-DB018E1A1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1F243-8677-A744-85A9-A969A97C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B073-5DDE-D641-BFC2-13FDAE069A50}" type="datetimeFigureOut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AD8F1-2AE4-554C-B9EF-E222507F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4026C-BF23-9744-98A3-49B441663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B08F-6166-6948-A5A5-AD70EBAC8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25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4C63-D706-6547-B64C-D6F366F9A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BCE7E-A5DF-FD4F-BCBD-623A9374E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EDDFC-9581-924E-93CE-36445A548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B073-5DDE-D641-BFC2-13FDAE069A50}" type="datetimeFigureOut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3E13C-7015-6840-8595-0588172E4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54A1A-37BF-BD4F-B6D0-FFE3A182F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B08F-6166-6948-A5A5-AD70EBAC8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95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B4F1C-EB33-2B44-9E3F-35AFC7F09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48841-F98B-4748-B629-CA02FB10A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00905-720E-6444-B471-1895B6FEF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B073-5DDE-D641-BFC2-13FDAE069A50}" type="datetimeFigureOut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0140B-7ADE-8C4D-ADC7-AE78B235F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AB790-1BE7-574D-8D30-3B1B4B53E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B08F-6166-6948-A5A5-AD70EBAC8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27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7F59-99B8-184A-923A-EDB03460F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DDF49-BEFF-544C-932B-85703D0F3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71F28-3D6D-BB45-A30A-601455606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B073-5DDE-D641-BFC2-13FDAE069A50}" type="datetimeFigureOut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B01D0-5A0E-5B47-A3F7-216CF143A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CF624-CEAB-6D4A-B5E9-165A121B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B08F-6166-6948-A5A5-AD70EBAC8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5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C4AA8-FD00-9D42-8BC2-0DA1E1B7C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F9E2D-1832-A44A-81EF-5A9EB42EF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0E0D2-D97E-CA4F-98F2-69989854D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B073-5DDE-D641-BFC2-13FDAE069A50}" type="datetimeFigureOut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199B4-1616-CB49-B56F-87430250E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C57D4-25EB-0740-AB41-7FA64E39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B08F-6166-6948-A5A5-AD70EBAC8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79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3CE5B-86A4-A044-BBC4-F3E917EE8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1E6C9-EA45-CC43-9E34-2F482840C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E497FD-53FA-0A48-98B7-FEC8E87E5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7F03B-07D8-0748-B3A5-67E6076D5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B073-5DDE-D641-BFC2-13FDAE069A50}" type="datetimeFigureOut">
              <a:rPr lang="en-US" smtClean="0"/>
              <a:t>7/27/18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6D4D9-642D-634C-BF70-A14440AAF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FEE29-CDA3-4443-9340-A83547655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B08F-6166-6948-A5A5-AD70EBAC8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9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788B-1047-C145-98F6-B0E16611E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DA50D-3181-8940-80CE-055E55FEC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B639F-7D30-D84F-A588-9B4697AA9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54CEDC-20E8-C04F-B0F1-90579B18D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BF9EB-0737-BB47-96CB-50FEB17328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9D5A71-DC20-FA41-B9AD-F4B2F5F0A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B073-5DDE-D641-BFC2-13FDAE069A50}" type="datetimeFigureOut">
              <a:rPr lang="en-US" smtClean="0"/>
              <a:t>7/27/18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68E7F0-927D-4140-8701-F5EEC8B70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878331-0ED5-0E42-A4B0-D287E8A77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B08F-6166-6948-A5A5-AD70EBAC8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5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67108-7D49-0C4C-8C73-EC931700F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665638-9EEF-7F4A-A9C2-2889FF79E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B073-5DDE-D641-BFC2-13FDAE069A50}" type="datetimeFigureOut">
              <a:rPr lang="en-US" smtClean="0"/>
              <a:t>7/27/18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45760-E4D1-3742-95D2-B2F7F06E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A689C-67A6-4745-AEFD-273D6491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B08F-6166-6948-A5A5-AD70EBAC8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8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4B44F3-0AC5-E04E-B7BC-9FFD356AA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B073-5DDE-D641-BFC2-13FDAE069A50}" type="datetimeFigureOut">
              <a:rPr lang="en-US" smtClean="0"/>
              <a:t>7/27/18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EA2704-B51E-3D4F-836C-452F0BAC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A2372-F0A9-0640-9D65-183764A9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B08F-6166-6948-A5A5-AD70EBAC8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5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93485-2A25-4944-B5F0-F482B9527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32D8D-4B15-2448-88FC-0FD3BF976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382CB-C3BD-074B-BF03-1E17C4281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6D4AC-FEA4-AF42-A305-2B6CCB777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B073-5DDE-D641-BFC2-13FDAE069A50}" type="datetimeFigureOut">
              <a:rPr lang="en-US" smtClean="0"/>
              <a:t>7/27/18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30119-1A05-DB44-B3C0-4E29C66C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85159-7CCE-AD43-BA1E-0E118BF6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B08F-6166-6948-A5A5-AD70EBAC8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9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28732-79CC-0F4F-830E-2A2611E2D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A7CF2C-C95B-B849-B773-E9AFC0C65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2D6C0-8E6D-6B41-81DA-3F577838F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C529E-DE9D-4D49-99A4-E0D9D5000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B073-5DDE-D641-BFC2-13FDAE069A50}" type="datetimeFigureOut">
              <a:rPr lang="en-US" smtClean="0"/>
              <a:t>7/27/18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4B2DA-1A4B-8E4B-A139-079F43CC5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6B904-989B-A149-BB34-DDD6714F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B08F-6166-6948-A5A5-AD70EBAC8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7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F918DC-E2A4-E541-80BD-AB438B604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00AA1-2DCA-2A4F-9BCF-954055046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E3867-D71D-274D-888A-30F7FDC99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0B073-5DDE-D641-BFC2-13FDAE069A50}" type="datetimeFigureOut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6433D-8D5F-6849-A268-1018854C2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F2074-D736-DD45-9F55-39EC98A252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3B08F-6166-6948-A5A5-AD70EBAC8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9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arinegeo.github.io/cpop-viz-dem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98A0B-907E-3049-9ABA-E7D0FB744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MarineGEO CPOP</a:t>
            </a:r>
            <a:br>
              <a:rPr lang="en-US" dirty="0"/>
            </a:br>
            <a:r>
              <a:rPr lang="en-US" dirty="0"/>
              <a:t>Data Viz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8FFE0-4062-5E43-ADB6-5CA7257A2F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July, 2018</a:t>
            </a:r>
          </a:p>
        </p:txBody>
      </p:sp>
    </p:spTree>
    <p:extLst>
      <p:ext uri="{BB962C8B-B14F-4D97-AF65-F5344CB8AC3E}">
        <p14:creationId xmlns:p14="http://schemas.microsoft.com/office/powerpoint/2010/main" val="1339649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A36E9-34DB-D045-856F-1B60D5490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6CE8EF-32B3-3546-8A0D-A0110E071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28788" y="1375902"/>
            <a:ext cx="7986331" cy="4801061"/>
          </a:xfrm>
        </p:spPr>
      </p:pic>
    </p:spTree>
    <p:extLst>
      <p:ext uri="{BB962C8B-B14F-4D97-AF65-F5344CB8AC3E}">
        <p14:creationId xmlns:p14="http://schemas.microsoft.com/office/powerpoint/2010/main" val="2627239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4BAC-727D-7C4F-8D78-46846BC96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CPOP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94591-3B57-4045-A552-9E2F5FCCD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Cron</a:t>
            </a:r>
            <a:r>
              <a:rPr lang="en-US" dirty="0"/>
              <a:t> (task scheduler – windows?)</a:t>
            </a:r>
          </a:p>
          <a:p>
            <a:r>
              <a:rPr lang="en-US" dirty="0"/>
              <a:t>csv files available via a </a:t>
            </a:r>
            <a:r>
              <a:rPr lang="en-US" dirty="0" err="1"/>
              <a:t>url</a:t>
            </a:r>
            <a:r>
              <a:rPr lang="en-US" dirty="0"/>
              <a:t> (</a:t>
            </a:r>
            <a:r>
              <a:rPr lang="en-US" dirty="0" err="1"/>
              <a:t>dropbox</a:t>
            </a:r>
            <a:r>
              <a:rPr lang="en-US" dirty="0"/>
              <a:t> public file)</a:t>
            </a:r>
          </a:p>
          <a:p>
            <a:r>
              <a:rPr lang="en-US" dirty="0" err="1"/>
              <a:t>github</a:t>
            </a:r>
            <a:r>
              <a:rPr lang="en-US" dirty="0"/>
              <a:t> pages (</a:t>
            </a:r>
            <a:r>
              <a:rPr lang="en-US" dirty="0" err="1"/>
              <a:t>marinegeo.github.io</a:t>
            </a:r>
            <a:r>
              <a:rPr lang="en-US" dirty="0"/>
              <a:t>)</a:t>
            </a:r>
          </a:p>
          <a:p>
            <a:r>
              <a:rPr lang="en-US" dirty="0"/>
              <a:t>D3 (</a:t>
            </a:r>
            <a:r>
              <a:rPr lang="en-US" dirty="0" err="1"/>
              <a:t>javascript</a:t>
            </a:r>
            <a:r>
              <a:rPr lang="en-US" dirty="0"/>
              <a:t> library)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665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D1770D-626A-BD48-8C34-EC7C494E9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46" y="1958181"/>
            <a:ext cx="1033706" cy="8461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DF86E7E-6399-3C42-BF38-59B633E444B0}"/>
              </a:ext>
            </a:extLst>
          </p:cNvPr>
          <p:cNvSpPr/>
          <p:nvPr/>
        </p:nvSpPr>
        <p:spPr>
          <a:xfrm>
            <a:off x="795337" y="1609725"/>
            <a:ext cx="4319588" cy="3905249"/>
          </a:xfrm>
          <a:prstGeom prst="rect">
            <a:avLst/>
          </a:prstGeom>
          <a:noFill/>
          <a:ln w="793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2BFA13-003F-3D40-8986-B9F4979AE18D}"/>
              </a:ext>
            </a:extLst>
          </p:cNvPr>
          <p:cNvSpPr txBox="1"/>
          <p:nvPr/>
        </p:nvSpPr>
        <p:spPr>
          <a:xfrm>
            <a:off x="807486" y="5145642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 Domain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4BECBB-9D5D-C942-B13D-F29FD09D2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893" y="3897013"/>
            <a:ext cx="1121018" cy="11210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818BE1-41DF-0F4E-9107-93FAB6E60430}"/>
              </a:ext>
            </a:extLst>
          </p:cNvPr>
          <p:cNvSpPr txBox="1"/>
          <p:nvPr/>
        </p:nvSpPr>
        <p:spPr>
          <a:xfrm>
            <a:off x="833922" y="2758837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LoggerNet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15C106-9FE6-2B40-891E-EEA2A193C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530" y="3897013"/>
            <a:ext cx="406401" cy="4064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494FB3B-AB0C-7D40-9EB2-AB81E952F2DC}"/>
              </a:ext>
            </a:extLst>
          </p:cNvPr>
          <p:cNvSpPr txBox="1"/>
          <p:nvPr/>
        </p:nvSpPr>
        <p:spPr>
          <a:xfrm>
            <a:off x="2560116" y="3342182"/>
            <a:ext cx="6139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CSV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67773C51-77E2-A548-8C78-01F0561AC217}"/>
              </a:ext>
            </a:extLst>
          </p:cNvPr>
          <p:cNvCxnSpPr>
            <a:cxnSpLocks/>
            <a:stCxn id="4" idx="3"/>
            <a:endCxn id="14" idx="0"/>
          </p:cNvCxnSpPr>
          <p:nvPr/>
        </p:nvCxnSpPr>
        <p:spPr>
          <a:xfrm>
            <a:off x="1957752" y="2381250"/>
            <a:ext cx="909333" cy="960932"/>
          </a:xfrm>
          <a:prstGeom prst="bent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B10455E-7CDE-3D49-9B8A-A7AA41B802CD}"/>
              </a:ext>
            </a:extLst>
          </p:cNvPr>
          <p:cNvSpPr txBox="1"/>
          <p:nvPr/>
        </p:nvSpPr>
        <p:spPr>
          <a:xfrm>
            <a:off x="2927820" y="2090289"/>
            <a:ext cx="1719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CRON task</a:t>
            </a:r>
          </a:p>
          <a:p>
            <a:pPr algn="ctr"/>
            <a:r>
              <a:rPr lang="en-US" dirty="0"/>
              <a:t>R or BASH</a:t>
            </a:r>
          </a:p>
          <a:p>
            <a:pPr algn="ctr"/>
            <a:endParaRPr lang="en-US" dirty="0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0FF5C9B9-BD6D-3742-94AF-AB54928FB7BA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3513653" y="3064945"/>
            <a:ext cx="668954" cy="1962091"/>
          </a:xfrm>
          <a:prstGeom prst="bent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64D6874-ED7A-A546-BA45-82AAF4BA4601}"/>
              </a:ext>
            </a:extLst>
          </p:cNvPr>
          <p:cNvSpPr/>
          <p:nvPr/>
        </p:nvSpPr>
        <p:spPr>
          <a:xfrm>
            <a:off x="6879704" y="1609725"/>
            <a:ext cx="4774134" cy="3905249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495944-F5D3-D149-AB9F-AA6F6BC8DF31}"/>
              </a:ext>
            </a:extLst>
          </p:cNvPr>
          <p:cNvSpPr txBox="1"/>
          <p:nvPr/>
        </p:nvSpPr>
        <p:spPr>
          <a:xfrm>
            <a:off x="6879704" y="5145642"/>
            <a:ext cx="246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marinegeo.github.io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42B52F-1B9C-FC42-A0B4-18874A6B5477}"/>
              </a:ext>
            </a:extLst>
          </p:cNvPr>
          <p:cNvSpPr txBox="1"/>
          <p:nvPr/>
        </p:nvSpPr>
        <p:spPr>
          <a:xfrm>
            <a:off x="7558088" y="2381250"/>
            <a:ext cx="40957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d3.csv(</a:t>
            </a:r>
            <a:r>
              <a:rPr lang="en-US" sz="2000" dirty="0" err="1"/>
              <a:t>dbx_url</a:t>
            </a:r>
            <a:r>
              <a:rPr lang="en-US" sz="2000" dirty="0"/>
              <a:t>, function (data) {</a:t>
            </a:r>
          </a:p>
          <a:p>
            <a:r>
              <a:rPr lang="en-US" sz="2000" dirty="0"/>
              <a:t>     // do stuff with the csv</a:t>
            </a:r>
          </a:p>
          <a:p>
            <a:r>
              <a:rPr lang="en-US" sz="2000" dirty="0"/>
              <a:t>         }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AABEDD-FCE4-FF4C-BA5E-B83584509633}"/>
              </a:ext>
            </a:extLst>
          </p:cNvPr>
          <p:cNvSpPr txBox="1"/>
          <p:nvPr/>
        </p:nvSpPr>
        <p:spPr>
          <a:xfrm>
            <a:off x="1957752" y="6339044"/>
            <a:ext cx="884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'https://</a:t>
            </a:r>
            <a:r>
              <a:rPr lang="en-US" dirty="0" err="1"/>
              <a:t>dl.dropboxusercontent.com</a:t>
            </a:r>
            <a:r>
              <a:rPr lang="en-US" dirty="0"/>
              <a:t>/s/li1ciysypwc44t2/</a:t>
            </a:r>
            <a:r>
              <a:rPr lang="en-US" dirty="0" err="1"/>
              <a:t>random_dice_generator.csv?dl</a:t>
            </a:r>
            <a:r>
              <a:rPr lang="en-US" dirty="0"/>
              <a:t>=0'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FA74818B-A0B6-284A-B86A-864E52DE5018}"/>
              </a:ext>
            </a:extLst>
          </p:cNvPr>
          <p:cNvCxnSpPr>
            <a:cxnSpLocks/>
            <a:stCxn id="8" idx="3"/>
            <a:endCxn id="42" idx="0"/>
          </p:cNvCxnSpPr>
          <p:nvPr/>
        </p:nvCxnSpPr>
        <p:spPr>
          <a:xfrm flipV="1">
            <a:off x="6542911" y="2381250"/>
            <a:ext cx="3063052" cy="2076272"/>
          </a:xfrm>
          <a:prstGeom prst="bentConnector4">
            <a:avLst>
              <a:gd name="adj1" fmla="val 16571"/>
              <a:gd name="adj2" fmla="val 111010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64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A137D-3C18-2349-806C-48E7C0121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7389A-B505-7648-85E3-44358DD87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9900" cy="4351338"/>
          </a:xfrm>
        </p:spPr>
        <p:txBody>
          <a:bodyPr/>
          <a:lstStyle/>
          <a:p>
            <a:r>
              <a:rPr lang="en-US" dirty="0"/>
              <a:t>Python script that simulates rolling two dice</a:t>
            </a:r>
          </a:p>
          <a:p>
            <a:r>
              <a:rPr lang="en-US" dirty="0"/>
              <a:t>After each set of rolls,</a:t>
            </a:r>
          </a:p>
          <a:p>
            <a:pPr lvl="1"/>
            <a:r>
              <a:rPr lang="en-US" dirty="0"/>
              <a:t>appends results to a csv file</a:t>
            </a:r>
          </a:p>
          <a:p>
            <a:pPr lvl="1"/>
            <a:r>
              <a:rPr lang="en-US" dirty="0"/>
              <a:t>sleeps for 2 seconds between rolls</a:t>
            </a:r>
          </a:p>
          <a:p>
            <a:r>
              <a:rPr lang="en-US" dirty="0"/>
              <a:t>CSV file is shared on </a:t>
            </a:r>
            <a:r>
              <a:rPr lang="en-US" dirty="0" err="1"/>
              <a:t>dropbox</a:t>
            </a:r>
            <a:r>
              <a:rPr lang="en-US" dirty="0"/>
              <a:t> public URL</a:t>
            </a:r>
          </a:p>
          <a:p>
            <a:r>
              <a:rPr lang="en-US" dirty="0"/>
              <a:t>Website - D3 pulls in csv file on page load</a:t>
            </a:r>
          </a:p>
          <a:p>
            <a:pPr lvl="1"/>
            <a:r>
              <a:rPr lang="en-US" dirty="0"/>
              <a:t>table </a:t>
            </a:r>
          </a:p>
          <a:p>
            <a:pPr lvl="1"/>
            <a:r>
              <a:rPr lang="en-US" dirty="0"/>
              <a:t>plots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6B802-636A-F84E-89D2-923ED3CA7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0" y="2157413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388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31ACC-9994-8842-80DF-3AF0E8256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Start rolling dice….. `python random/</a:t>
            </a:r>
            <a:r>
              <a:rPr lang="en-US" dirty="0" err="1"/>
              <a:t>random_dice.py</a:t>
            </a:r>
            <a:r>
              <a:rPr lang="en-US" dirty="0"/>
              <a:t>`</a:t>
            </a: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https://marinegeo.github.io/cpop-viz-demo/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483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0AB6C-F9EE-1A4A-BEDC-6EE3A0878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Quality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F4BD3-A20C-B642-B7A9-FFB534D56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SERC </a:t>
            </a:r>
          </a:p>
          <a:p>
            <a:pPr lvl="1"/>
            <a:r>
              <a:rPr lang="en-US" dirty="0"/>
              <a:t>2017-03-11 -&gt; 2017-03-31</a:t>
            </a:r>
          </a:p>
          <a:p>
            <a:pPr lvl="1"/>
            <a:r>
              <a:rPr lang="en-US" dirty="0"/>
              <a:t>~ 20 days (5k rows)</a:t>
            </a:r>
          </a:p>
          <a:p>
            <a:pPr lvl="1"/>
            <a:r>
              <a:rPr lang="en-US" dirty="0"/>
              <a:t>Data from 2017_Water_Quality_RAW_SERC.csv</a:t>
            </a:r>
          </a:p>
          <a:p>
            <a:r>
              <a:rPr lang="en-US" dirty="0"/>
              <a:t>slider example</a:t>
            </a:r>
          </a:p>
          <a:p>
            <a:r>
              <a:rPr lang="en-US" dirty="0"/>
              <a:t>multi-</a:t>
            </a:r>
            <a:r>
              <a:rPr lang="en-US" dirty="0" err="1"/>
              <a:t>params</a:t>
            </a:r>
            <a:r>
              <a:rPr lang="en-US"/>
              <a:t> example</a:t>
            </a:r>
            <a:endParaRPr lang="en-US" dirty="0"/>
          </a:p>
          <a:p>
            <a:endParaRPr lang="en-US" dirty="0"/>
          </a:p>
          <a:p>
            <a:r>
              <a:rPr lang="en-US" dirty="0"/>
              <a:t>Note: sourcing csv file on </a:t>
            </a:r>
            <a:r>
              <a:rPr lang="en-US" dirty="0" err="1"/>
              <a:t>github</a:t>
            </a:r>
            <a:r>
              <a:rPr lang="en-US" dirty="0"/>
              <a:t> not </a:t>
            </a:r>
            <a:r>
              <a:rPr lang="en-US" dirty="0" err="1"/>
              <a:t>dropbox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04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2CD0C-76D7-3546-91FD-6A6A277A0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1CFED-2100-E341-9DBD-8EDCEA068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LF vs CRLF line endings</a:t>
            </a:r>
          </a:p>
          <a:p>
            <a:pPr lvl="1"/>
            <a:r>
              <a:rPr lang="en-US" dirty="0"/>
              <a:t>line feed (</a:t>
            </a:r>
            <a:r>
              <a:rPr lang="en-US" dirty="0" err="1"/>
              <a:t>unix</a:t>
            </a:r>
            <a:r>
              <a:rPr lang="en-US" dirty="0"/>
              <a:t>) vs carriage return (windows) to separate rows </a:t>
            </a:r>
          </a:p>
          <a:p>
            <a:r>
              <a:rPr lang="en-US" dirty="0"/>
              <a:t>Variable names with spaces (not sure about dashes)</a:t>
            </a:r>
          </a:p>
          <a:p>
            <a:pPr lvl="1"/>
            <a:r>
              <a:rPr lang="en-US" dirty="0"/>
              <a:t>Unable to use </a:t>
            </a:r>
            <a:r>
              <a:rPr lang="en-US" dirty="0" err="1"/>
              <a:t>javascript</a:t>
            </a:r>
            <a:r>
              <a:rPr lang="en-US" dirty="0"/>
              <a:t> dot notation</a:t>
            </a:r>
          </a:p>
          <a:p>
            <a:r>
              <a:rPr lang="en-US" dirty="0"/>
              <a:t>Null data values</a:t>
            </a:r>
          </a:p>
          <a:p>
            <a:pPr lvl="1"/>
            <a:r>
              <a:rPr lang="en-US" dirty="0"/>
              <a:t>currently null data is: NA </a:t>
            </a:r>
          </a:p>
          <a:p>
            <a:pPr lvl="2"/>
            <a:r>
              <a:rPr lang="en-US" dirty="0"/>
              <a:t>need to figure out if D3 has a recommend format or </a:t>
            </a:r>
          </a:p>
          <a:p>
            <a:pPr lvl="2"/>
            <a:r>
              <a:rPr lang="en-US" dirty="0"/>
              <a:t>possibly catch exceptions</a:t>
            </a:r>
          </a:p>
        </p:txBody>
      </p:sp>
    </p:spTree>
    <p:extLst>
      <p:ext uri="{BB962C8B-B14F-4D97-AF65-F5344CB8AC3E}">
        <p14:creationId xmlns:p14="http://schemas.microsoft.com/office/powerpoint/2010/main" val="2321378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284</Words>
  <Application>Microsoft Macintosh PowerPoint</Application>
  <PresentationFormat>Widescreen</PresentationFormat>
  <Paragraphs>54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MarineGEO CPOP Data Viz</vt:lpstr>
      <vt:lpstr>PowerPoint Presentation</vt:lpstr>
      <vt:lpstr>Serverless CPOP data visualization</vt:lpstr>
      <vt:lpstr>PowerPoint Presentation</vt:lpstr>
      <vt:lpstr>Demo time</vt:lpstr>
      <vt:lpstr>PowerPoint Presentation</vt:lpstr>
      <vt:lpstr>Water Quality Visualizations</vt:lpstr>
      <vt:lpstr>Issues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MarineGEO CPOP Data Viz</dc:title>
  <dc:creator>Bell, Andrew</dc:creator>
  <cp:lastModifiedBy>Bell, Andrew</cp:lastModifiedBy>
  <cp:revision>9</cp:revision>
  <dcterms:created xsi:type="dcterms:W3CDTF">2018-07-27T16:18:07Z</dcterms:created>
  <dcterms:modified xsi:type="dcterms:W3CDTF">2018-07-27T21:08:23Z</dcterms:modified>
</cp:coreProperties>
</file>