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1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2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0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7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1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9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3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2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0D6A-2CAE-4118-A154-351B2F092C4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80420-49E0-4785-A018-1D36B064A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5991" y="399223"/>
            <a:ext cx="3158674" cy="2773675"/>
            <a:chOff x="689048" y="1357165"/>
            <a:chExt cx="3158674" cy="27736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20" y="1357165"/>
              <a:ext cx="2737730" cy="246589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9048" y="3823063"/>
              <a:ext cx="3158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r>
                <a:rPr lang="ko-KR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algae </a:t>
              </a:r>
              <a:r>
                <a:rPr lang="en-US" altLang="ko-KR" sz="1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4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Gelidium</a:t>
              </a:r>
              <a:r>
                <a:rPr lang="en-US" altLang="ko-KR" sz="1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elegance)</a:t>
              </a:r>
              <a:endParaRPr lang="ko-KR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113332" y="397732"/>
            <a:ext cx="3278240" cy="2775166"/>
            <a:chOff x="3847722" y="1355674"/>
            <a:chExt cx="3278240" cy="277516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722" y="1355674"/>
              <a:ext cx="3278240" cy="245868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55470" y="3823063"/>
              <a:ext cx="1397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section 1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850239" y="397732"/>
            <a:ext cx="3270606" cy="2775166"/>
            <a:chOff x="7571566" y="310646"/>
            <a:chExt cx="3270606" cy="277516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566" y="310646"/>
              <a:ext cx="3270606" cy="245295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508715" y="2778035"/>
              <a:ext cx="135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section 2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831133" y="3592225"/>
            <a:ext cx="3270606" cy="2820257"/>
            <a:chOff x="7831133" y="3592225"/>
            <a:chExt cx="3270606" cy="282025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133" y="3592225"/>
              <a:ext cx="3270606" cy="24529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539194" y="6104705"/>
              <a:ext cx="135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section 3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113332" y="3586499"/>
            <a:ext cx="3278240" cy="2825983"/>
            <a:chOff x="4113332" y="3586499"/>
            <a:chExt cx="3278240" cy="282598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332" y="3586499"/>
              <a:ext cx="3278240" cy="245868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489710" y="6104705"/>
              <a:ext cx="2525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Freeze dried red algae fibers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61257" y="3586499"/>
            <a:ext cx="3475512" cy="2833337"/>
            <a:chOff x="261257" y="3586499"/>
            <a:chExt cx="3475512" cy="2833337"/>
          </a:xfrm>
        </p:grpSpPr>
        <p:sp>
          <p:nvSpPr>
            <p:cNvPr id="17" name="직사각형 16"/>
            <p:cNvSpPr/>
            <p:nvPr/>
          </p:nvSpPr>
          <p:spPr>
            <a:xfrm>
              <a:off x="1172229" y="6104705"/>
              <a:ext cx="1653567" cy="315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 algae paper</a:t>
              </a:r>
              <a:endPara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61257" y="3586499"/>
              <a:ext cx="3475512" cy="2396290"/>
              <a:chOff x="620559" y="3586499"/>
              <a:chExt cx="3116210" cy="2155174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559" y="3586499"/>
                <a:ext cx="3116210" cy="2155174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2666326" y="5565068"/>
                <a:ext cx="1007446" cy="669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오른쪽 화살표 21"/>
          <p:cNvSpPr/>
          <p:nvPr/>
        </p:nvSpPr>
        <p:spPr>
          <a:xfrm>
            <a:off x="3654665" y="1624209"/>
            <a:ext cx="299026" cy="3048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471392" y="1484932"/>
            <a:ext cx="299026" cy="3048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9336029" y="3219290"/>
            <a:ext cx="299026" cy="3048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7477409" y="4513979"/>
            <a:ext cx="299026" cy="3048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3775537" y="4513979"/>
            <a:ext cx="299026" cy="3048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9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YBS</dc:creator>
  <cp:lastModifiedBy>YBS</cp:lastModifiedBy>
  <cp:revision>3</cp:revision>
  <dcterms:created xsi:type="dcterms:W3CDTF">2021-12-27T09:06:15Z</dcterms:created>
  <dcterms:modified xsi:type="dcterms:W3CDTF">2021-12-27T09:13:45Z</dcterms:modified>
</cp:coreProperties>
</file>