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3719A-F33A-4E5E-BD19-725C6B741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0F9827-616C-4A85-BFE0-C26777538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479959-7DB8-4FB6-BEBA-F23B3A7F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28BC-4064-4699-8588-9A3BA92C7474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CEBDB4-3A25-471B-A36D-CB83A331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4E9EA-4521-4506-B063-1206B098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A67E-F51C-40B9-B8D3-E213AE823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2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E9501-9DF9-4B9E-93F1-AD932431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207381-2F04-4372-9576-B1800B3B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EE7EC1-6AB0-4C2F-B41C-302705E5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28BC-4064-4699-8588-9A3BA92C7474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9E6B4-C776-4F09-9F64-6FFD489A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111B8-1AEC-4B65-8AC3-74B5E14E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A67E-F51C-40B9-B8D3-E213AE823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65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1AEE78-F558-4574-B81C-51A3CF02F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2244A3-7606-4255-8619-B20E7CA3C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A58705-4B67-422D-8A21-4F7C5C7D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28BC-4064-4699-8588-9A3BA92C7474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5F4000-B4FD-4450-8FF1-136EDA88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9F94E-D775-4778-B6E6-E0414556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A67E-F51C-40B9-B8D3-E213AE823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6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6B30F-9E6A-4F17-B173-EB84654A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AACED-2375-4A44-9E3C-100EA7FB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4EA42-1BC9-47FC-BE8E-54908DAC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28BC-4064-4699-8588-9A3BA92C7474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B417B4-2185-40B9-91BE-A80CFA4C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BB9F19-EEB6-4F40-8308-B8589DBA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A67E-F51C-40B9-B8D3-E213AE823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49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7AAC7-15A3-4828-8F75-7231A35B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2F89C4-A042-4AC1-BEE0-4BFE9C01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8A831-144C-4D15-9D2E-41B0A761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28BC-4064-4699-8588-9A3BA92C7474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1E9A90-FB99-4802-B6D5-78D17193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58A68D-5374-412A-9FFB-DCBAEAEB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A67E-F51C-40B9-B8D3-E213AE823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9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882E3-2641-4ECB-B9D4-166B2323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73F681-A3BB-43A2-A38E-4E5E016BF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6F0D91-D66A-4046-BAA5-9B38E522A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7418A2-453A-4ACE-8F79-549A25BC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28BC-4064-4699-8588-9A3BA92C7474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CF1AA7-31AD-40F5-ABFC-98509122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B1351E-ED25-4686-8823-76374B35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A67E-F51C-40B9-B8D3-E213AE823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5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351BA-2AF1-4FE4-B45A-EE6D1E11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DDB2C-DEE6-4FC8-A39C-8CA8EB1FA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418ADF-677D-4E59-9F7D-6F936B9E8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F2F8CC-E454-4CE0-81A7-C7BB465EC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C347D9-7C13-49EC-A485-DA039E140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217F52-8DCA-4153-A371-2BC8D01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28BC-4064-4699-8588-9A3BA92C7474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BD9BA6-9039-4CD8-9693-8E4F4236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4334D9-E7C0-4CB7-89C4-F43554B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A67E-F51C-40B9-B8D3-E213AE823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17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AD690-C2AC-4A8B-961E-4C45B32A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486D3E-C8A9-4801-B69A-009A07D1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28BC-4064-4699-8588-9A3BA92C7474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27BE84-52EC-4877-BC8E-9B503347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8BAF1-715B-4615-90E7-E9F97CED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A67E-F51C-40B9-B8D3-E213AE823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59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05FCFC-DCFC-4293-998F-B47B1AE8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28BC-4064-4699-8588-9A3BA92C7474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822951-D702-4708-961B-CF534C15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CA4F02-DC96-47DF-875D-9793FA57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A67E-F51C-40B9-B8D3-E213AE823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02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5426E-CE57-4F52-B817-300FF04B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1CC72-F1C4-4B1F-B040-17A15B55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8654B3-DA4D-4A4D-A882-3B879603F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AF9B69-5576-4734-9E61-C699AD0E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28BC-4064-4699-8588-9A3BA92C7474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2DE979-740A-41F0-98CB-AA8DEBDD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996156-C232-433B-B206-AE23A0F9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A67E-F51C-40B9-B8D3-E213AE823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84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614E2-42A4-40F0-A9F7-4B709847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5388A0-B242-4D2A-AF29-CDAB7ACA5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B523F3-0669-403E-85AD-FC966C231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43D12E-6DCA-4375-8A5B-6B9AD19B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28BC-4064-4699-8588-9A3BA92C7474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2B24D6-DBA1-4FCC-8F83-86CCDDA8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DF5283-20B0-42B8-9B89-D21DE2DB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A67E-F51C-40B9-B8D3-E213AE823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D98CAC-E9A1-4F90-88D7-F8F02E04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4B64DB-2330-4F31-92A0-20379C13C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610C13-4A21-4E98-8533-C28685663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D28BC-4064-4699-8588-9A3BA92C7474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C9F648-7178-4128-8EBE-A038A557D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B783E-BEDD-47AB-81A0-6167FCF57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A67E-F51C-40B9-B8D3-E213AE823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46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B8CA4A5F-5DB7-4844-88E6-BAF18E4248A9}"/>
              </a:ext>
            </a:extLst>
          </p:cNvPr>
          <p:cNvSpPr/>
          <p:nvPr/>
        </p:nvSpPr>
        <p:spPr>
          <a:xfrm>
            <a:off x="1818523" y="1130615"/>
            <a:ext cx="8554954" cy="541158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14" descr="AWS-Cloud.png">
            <a:extLst>
              <a:ext uri="{FF2B5EF4-FFF2-40B4-BE49-F238E27FC236}">
                <a16:creationId xmlns:a16="http://schemas.microsoft.com/office/drawing/2014/main" id="{83DB5759-DABE-4049-B383-12FA00BB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16" y="809699"/>
            <a:ext cx="603504" cy="603504"/>
          </a:xfrm>
          <a:prstGeom prst="rect">
            <a:avLst/>
          </a:prstGeom>
        </p:spPr>
      </p:pic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875932AC-14A2-44B5-AE05-5EE10568B5B3}"/>
              </a:ext>
            </a:extLst>
          </p:cNvPr>
          <p:cNvSpPr/>
          <p:nvPr/>
        </p:nvSpPr>
        <p:spPr>
          <a:xfrm>
            <a:off x="1982735" y="1468378"/>
            <a:ext cx="8094519" cy="484758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12" descr="VPC-Cloud.png">
            <a:extLst>
              <a:ext uri="{FF2B5EF4-FFF2-40B4-BE49-F238E27FC236}">
                <a16:creationId xmlns:a16="http://schemas.microsoft.com/office/drawing/2014/main" id="{BAA0B127-681B-4DBA-B198-3849DCB9B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379" y="1075440"/>
            <a:ext cx="599171" cy="599171"/>
          </a:xfrm>
          <a:prstGeom prst="rect">
            <a:avLst/>
          </a:prstGeom>
        </p:spPr>
      </p:pic>
      <p:pic>
        <p:nvPicPr>
          <p:cNvPr id="11" name="Picture 23" descr="EC2-Instance.png">
            <a:extLst>
              <a:ext uri="{FF2B5EF4-FFF2-40B4-BE49-F238E27FC236}">
                <a16:creationId xmlns:a16="http://schemas.microsoft.com/office/drawing/2014/main" id="{FFB5DA87-D7B0-4390-9D0C-A8027EDDE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31" y="3792015"/>
            <a:ext cx="731520" cy="731520"/>
          </a:xfrm>
          <a:prstGeom prst="rect">
            <a:avLst/>
          </a:prstGeom>
        </p:spPr>
      </p:pic>
      <p:pic>
        <p:nvPicPr>
          <p:cNvPr id="12" name="Picture 57" descr="VPC-Internet-Gateway.png">
            <a:extLst>
              <a:ext uri="{FF2B5EF4-FFF2-40B4-BE49-F238E27FC236}">
                <a16:creationId xmlns:a16="http://schemas.microsoft.com/office/drawing/2014/main" id="{7D04DD98-8CE9-4D41-AE9D-3C1E0F77F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97" y="813669"/>
            <a:ext cx="731520" cy="731520"/>
          </a:xfrm>
          <a:prstGeom prst="rect">
            <a:avLst/>
          </a:prstGeom>
        </p:spPr>
      </p:pic>
      <p:grpSp>
        <p:nvGrpSpPr>
          <p:cNvPr id="13" name="Group 20">
            <a:extLst>
              <a:ext uri="{FF2B5EF4-FFF2-40B4-BE49-F238E27FC236}">
                <a16:creationId xmlns:a16="http://schemas.microsoft.com/office/drawing/2014/main" id="{FA0853EA-C9A7-42D5-8682-AE1CCA8742FB}"/>
              </a:ext>
            </a:extLst>
          </p:cNvPr>
          <p:cNvGrpSpPr/>
          <p:nvPr/>
        </p:nvGrpSpPr>
        <p:grpSpPr>
          <a:xfrm>
            <a:off x="6180739" y="2856089"/>
            <a:ext cx="3274346" cy="2956912"/>
            <a:chOff x="4629150" y="2824163"/>
            <a:chExt cx="1752600" cy="1733550"/>
          </a:xfrm>
        </p:grpSpPr>
        <p:sp>
          <p:nvSpPr>
            <p:cNvPr id="14" name="Rounded Rectangle 21">
              <a:extLst>
                <a:ext uri="{FF2B5EF4-FFF2-40B4-BE49-F238E27FC236}">
                  <a16:creationId xmlns:a16="http://schemas.microsoft.com/office/drawing/2014/main" id="{CB2848E6-97F6-4705-89F3-9ABB7CF35437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" name="TextBox 37">
              <a:extLst>
                <a:ext uri="{FF2B5EF4-FFF2-40B4-BE49-F238E27FC236}">
                  <a16:creationId xmlns:a16="http://schemas.microsoft.com/office/drawing/2014/main" id="{30EB923D-E675-4F61-BD0D-151CFAA71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403256"/>
              <a:ext cx="1555750" cy="148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50" b="1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pic>
        <p:nvPicPr>
          <p:cNvPr id="16" name="Picture 35">
            <a:extLst>
              <a:ext uri="{FF2B5EF4-FFF2-40B4-BE49-F238E27FC236}">
                <a16:creationId xmlns:a16="http://schemas.microsoft.com/office/drawing/2014/main" id="{27BC9CC3-F8E5-44DA-A551-B25BE091E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971" y="2701553"/>
            <a:ext cx="215900" cy="241300"/>
          </a:xfrm>
          <a:prstGeom prst="rect">
            <a:avLst/>
          </a:prstGeom>
        </p:spPr>
      </p:pic>
      <p:pic>
        <p:nvPicPr>
          <p:cNvPr id="17" name="Picture 9" descr="Internet.png">
            <a:extLst>
              <a:ext uri="{FF2B5EF4-FFF2-40B4-BE49-F238E27FC236}">
                <a16:creationId xmlns:a16="http://schemas.microsoft.com/office/drawing/2014/main" id="{EE5AAB2C-E84B-4549-87E6-4A29264E4C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327" y="125330"/>
            <a:ext cx="731520" cy="731520"/>
          </a:xfrm>
          <a:prstGeom prst="rect">
            <a:avLst/>
          </a:prstGeom>
        </p:spPr>
      </p:pic>
      <p:grpSp>
        <p:nvGrpSpPr>
          <p:cNvPr id="18" name="Group 20">
            <a:extLst>
              <a:ext uri="{FF2B5EF4-FFF2-40B4-BE49-F238E27FC236}">
                <a16:creationId xmlns:a16="http://schemas.microsoft.com/office/drawing/2014/main" id="{E910681B-9671-4353-87D1-C2D201B13618}"/>
              </a:ext>
            </a:extLst>
          </p:cNvPr>
          <p:cNvGrpSpPr/>
          <p:nvPr/>
        </p:nvGrpSpPr>
        <p:grpSpPr>
          <a:xfrm>
            <a:off x="2682156" y="2856089"/>
            <a:ext cx="3302833" cy="2937524"/>
            <a:chOff x="4629150" y="2824163"/>
            <a:chExt cx="1752600" cy="1733550"/>
          </a:xfrm>
        </p:grpSpPr>
        <p:sp>
          <p:nvSpPr>
            <p:cNvPr id="19" name="Rounded Rectangle 21">
              <a:extLst>
                <a:ext uri="{FF2B5EF4-FFF2-40B4-BE49-F238E27FC236}">
                  <a16:creationId xmlns:a16="http://schemas.microsoft.com/office/drawing/2014/main" id="{549615E0-9671-48C4-8FC8-FEE9836707C3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FCDB9C47-1B5A-442E-86A0-9C9FF0701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81582"/>
              <a:ext cx="1555750" cy="149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50" b="1" dirty="0"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</a:p>
          </p:txBody>
        </p:sp>
      </p:grpSp>
      <p:pic>
        <p:nvPicPr>
          <p:cNvPr id="21" name="Picture 35">
            <a:extLst>
              <a:ext uri="{FF2B5EF4-FFF2-40B4-BE49-F238E27FC236}">
                <a16:creationId xmlns:a16="http://schemas.microsoft.com/office/drawing/2014/main" id="{36141D64-F41D-416D-A324-AE2D943CE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545" y="2703124"/>
            <a:ext cx="215900" cy="2413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E704EF16-D467-4BFC-991D-A1A1416F9CF6}"/>
              </a:ext>
            </a:extLst>
          </p:cNvPr>
          <p:cNvSpPr txBox="1"/>
          <p:nvPr/>
        </p:nvSpPr>
        <p:spPr>
          <a:xfrm>
            <a:off x="4148199" y="3130072"/>
            <a:ext cx="86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NAT Instance</a:t>
            </a:r>
          </a:p>
        </p:txBody>
      </p:sp>
      <p:pic>
        <p:nvPicPr>
          <p:cNvPr id="28" name="Picture 23" descr="EC2-Instance.png">
            <a:extLst>
              <a:ext uri="{FF2B5EF4-FFF2-40B4-BE49-F238E27FC236}">
                <a16:creationId xmlns:a16="http://schemas.microsoft.com/office/drawing/2014/main" id="{7A0EA023-8D53-486C-A51D-FED2CAE17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15" y="4321599"/>
            <a:ext cx="731520" cy="731520"/>
          </a:xfrm>
          <a:prstGeom prst="rect">
            <a:avLst/>
          </a:prstGeom>
        </p:spPr>
      </p:pic>
      <p:sp>
        <p:nvSpPr>
          <p:cNvPr id="2" name="Flèche : virage 1">
            <a:extLst>
              <a:ext uri="{FF2B5EF4-FFF2-40B4-BE49-F238E27FC236}">
                <a16:creationId xmlns:a16="http://schemas.microsoft.com/office/drawing/2014/main" id="{FC71A098-27EF-4A62-9947-922FCEEA135C}"/>
              </a:ext>
            </a:extLst>
          </p:cNvPr>
          <p:cNvSpPr/>
          <p:nvPr/>
        </p:nvSpPr>
        <p:spPr>
          <a:xfrm>
            <a:off x="5938887" y="404696"/>
            <a:ext cx="1014215" cy="386165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D579286C-CE4D-42A0-AB72-FE6BEC5B4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10" y="742047"/>
            <a:ext cx="9133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latin typeface="Helvetica Neue"/>
                <a:ea typeface="Verdana" pitchFamily="34" charset="0"/>
                <a:cs typeface="Helvetica Neue"/>
              </a:rPr>
              <a:t>Internet Gateway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95CFC5B-446D-46E6-BC94-A2E1799F3A28}"/>
              </a:ext>
            </a:extLst>
          </p:cNvPr>
          <p:cNvSpPr txBox="1"/>
          <p:nvPr/>
        </p:nvSpPr>
        <p:spPr>
          <a:xfrm>
            <a:off x="7138906" y="3938421"/>
            <a:ext cx="135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Private</a:t>
            </a:r>
            <a:r>
              <a:rPr lang="fr-FR" sz="1400" dirty="0"/>
              <a:t> instance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5F4BF4E-6612-4BAF-8998-D15080F14446}"/>
              </a:ext>
            </a:extLst>
          </p:cNvPr>
          <p:cNvSpPr txBox="1"/>
          <p:nvPr/>
        </p:nvSpPr>
        <p:spPr>
          <a:xfrm>
            <a:off x="4148733" y="4807376"/>
            <a:ext cx="105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Bastion</a:t>
            </a:r>
          </a:p>
        </p:txBody>
      </p:sp>
      <p:pic>
        <p:nvPicPr>
          <p:cNvPr id="32" name="Picture 55" descr="VPC-Router.png">
            <a:extLst>
              <a:ext uri="{FF2B5EF4-FFF2-40B4-BE49-F238E27FC236}">
                <a16:creationId xmlns:a16="http://schemas.microsoft.com/office/drawing/2014/main" id="{FE96455F-8F82-4830-A6A2-4DF8149627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35" y="1841440"/>
            <a:ext cx="731520" cy="73152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F984A399-DD2C-4633-99B9-CCF35FFE9F4E}"/>
              </a:ext>
            </a:extLst>
          </p:cNvPr>
          <p:cNvSpPr txBox="1"/>
          <p:nvPr/>
        </p:nvSpPr>
        <p:spPr>
          <a:xfrm>
            <a:off x="6284848" y="1858196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Router</a:t>
            </a:r>
          </a:p>
        </p:txBody>
      </p:sp>
      <p:grpSp>
        <p:nvGrpSpPr>
          <p:cNvPr id="35" name="Group 5">
            <a:extLst>
              <a:ext uri="{FF2B5EF4-FFF2-40B4-BE49-F238E27FC236}">
                <a16:creationId xmlns:a16="http://schemas.microsoft.com/office/drawing/2014/main" id="{2F66C05B-9935-46CC-9235-F3A0D98A7B08}"/>
              </a:ext>
            </a:extLst>
          </p:cNvPr>
          <p:cNvGrpSpPr/>
          <p:nvPr/>
        </p:nvGrpSpPr>
        <p:grpSpPr>
          <a:xfrm>
            <a:off x="2426715" y="1750966"/>
            <a:ext cx="7198051" cy="4934574"/>
            <a:chOff x="2549525" y="863817"/>
            <a:chExt cx="1689100" cy="1762873"/>
          </a:xfrm>
        </p:grpSpPr>
        <p:sp>
          <p:nvSpPr>
            <p:cNvPr id="36" name="Rounded Rectangle 6">
              <a:extLst>
                <a:ext uri="{FF2B5EF4-FFF2-40B4-BE49-F238E27FC236}">
                  <a16:creationId xmlns:a16="http://schemas.microsoft.com/office/drawing/2014/main" id="{F246D610-7497-4434-A794-DFE1BF5E5656}"/>
                </a:ext>
              </a:extLst>
            </p:cNvPr>
            <p:cNvSpPr/>
            <p:nvPr/>
          </p:nvSpPr>
          <p:spPr>
            <a:xfrm>
              <a:off x="2549525" y="863817"/>
              <a:ext cx="1689100" cy="15325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08A0B84F-6121-4782-A245-E0E758E28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3854" y="2396502"/>
              <a:ext cx="155733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5E90B36-24F7-4FA9-B15F-E74EB3BB6281}"/>
              </a:ext>
            </a:extLst>
          </p:cNvPr>
          <p:cNvCxnSpPr>
            <a:cxnSpLocks/>
            <a:stCxn id="36" idx="0"/>
            <a:endCxn id="32" idx="0"/>
          </p:cNvCxnSpPr>
          <p:nvPr/>
        </p:nvCxnSpPr>
        <p:spPr>
          <a:xfrm flipH="1">
            <a:off x="6018295" y="1750966"/>
            <a:ext cx="7446" cy="9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B5F6B8BD-6EEE-4C67-AD80-56FC66BD0520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 flipV="1">
            <a:off x="4226535" y="4523535"/>
            <a:ext cx="2613856" cy="1638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2265578F-FFA4-423F-A57D-F2EB7FEDC6A9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 flipH="1" flipV="1">
            <a:off x="4197038" y="1870939"/>
            <a:ext cx="1119235" cy="17917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94423BA8-F8CD-4CF0-9525-BDD79FC127AB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H="1">
            <a:off x="3495015" y="2207201"/>
            <a:ext cx="382270" cy="2480159"/>
          </a:xfrm>
          <a:prstGeom prst="bentConnector4">
            <a:avLst>
              <a:gd name="adj1" fmla="val -59801"/>
              <a:gd name="adj2" fmla="val 99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3" descr="EC2-Instance.png">
            <a:extLst>
              <a:ext uri="{FF2B5EF4-FFF2-40B4-BE49-F238E27FC236}">
                <a16:creationId xmlns:a16="http://schemas.microsoft.com/office/drawing/2014/main" id="{D9C5972D-B521-493E-A2D9-ED025F580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25" y="3341095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623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14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marinejavourez@gmail.com</dc:creator>
  <cp:lastModifiedBy>marinejavourez@gmail.com</cp:lastModifiedBy>
  <cp:revision>13</cp:revision>
  <dcterms:created xsi:type="dcterms:W3CDTF">2018-05-26T14:21:58Z</dcterms:created>
  <dcterms:modified xsi:type="dcterms:W3CDTF">2018-05-31T06:23:06Z</dcterms:modified>
</cp:coreProperties>
</file>