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F3CAF-A484-4AE7-B4F1-DD71DC939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CB045D-FD0A-41D8-BBEB-A629EE10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AE33E-BE59-437E-951D-D010BBCF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A7652-7C4B-4A92-B72F-875B0F3D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9B8C7-F789-4378-AADC-C22E5910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7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A7F6-91F9-4838-89E1-18BD08C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318CE2-C5AC-4CDD-AB28-407D7B8D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956A5B-B50A-4319-BC9F-F737FA56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C9B73-BAB2-4E44-AA79-2D66AD87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1848D-1589-4A31-A978-3A84E2FC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6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30BD0A-A77C-4B43-94E1-D25D6DF8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772AAA-2326-4DDF-8B50-B3E44C667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26C61A-6DB2-4D78-BF4C-4A8FB867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769F4-544B-4AED-94A6-352209B1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64B71-3CAA-4F2F-A2C8-D6171F66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14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F067A-A0FA-40F6-ABFC-0AA4FF8A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82034-175E-4035-82DB-49323BF9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42BEE-2C01-46A1-9646-5527C880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2F447-FB8B-4A43-8D5A-EF989A1E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D1234-4E45-4266-A703-A0B0FCB4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E23BA-7E6B-4977-B90B-C68B4CB8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806A89-B380-46C0-88B2-BFDB3335F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A9B05-11C4-4EA0-8571-5103B14A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6D7490-914C-4FBF-85CB-B4DFD6C3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24DA1-19DB-4D93-9D7F-AAB43B47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AEA3D-E1EB-4C9A-93C6-8355F359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654DF-455E-4122-9FBC-80623294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0DC56E-EC94-41EF-B4D4-B20838A9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2B223-831C-4E0B-AF0A-257E7DCF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ACC8C1-D77C-4153-A90E-9B2050BD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606381-D46A-42A0-878B-9E38392A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4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1350B-D622-4B11-A1A2-F5B2DD85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64AA8-AD94-4AFC-885C-D4D73542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C503D3-098C-41B9-84E2-73EA3DADB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B76F6-FD0B-453D-8BCD-6E286CB33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6C45CD-C291-4C4A-9F22-7A3BDDAEC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FBEED4-A3E5-4EA6-8756-3C02540A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984B43-2442-4E00-B3E2-72DBF500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DFE0A6-4733-4C38-B931-55E8EE5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7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51DFD-1D8A-41A5-B53F-A46D2EAB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B989D9-D867-4982-8AC2-1703D536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B8C356-F9C5-41E4-8A4D-D9D5304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60CAA6-04A5-4996-929B-95702B0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6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D54CAD-6E83-4AB2-9FB4-BCD8C43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6613D3-C3CB-4EE4-93A5-EC0EFEE5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9CEBCE-667A-4654-BBF9-FC1DE7D5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558EB-7F1B-4026-B809-C40EBFA9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E0176B-F4E3-4572-AECE-5A9590E7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16A441-6362-4AA6-AF0E-4DB02E5A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B24DF1-4772-46AE-9A36-259C2389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B441B8-F9E6-449E-A776-4B575961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58B0F-F8C6-4B9F-BE80-166A55D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6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43268-CE36-4897-A291-4C634C18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0E4DEA-8401-4D1C-8137-5B01FFA2B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FAC167-4040-4BD6-ABF6-4677796D0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FBDD2-A3ED-45FF-9D95-C858D5F2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84564-EBCD-4C29-B6F2-33B60778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DB06CE-3059-4F64-8F9B-A6F8DAD4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5EDAA0-D3DD-4D09-81D3-6444539D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50555A-B827-4930-80A1-59EBC626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862FD-C2AC-4D83-B1F5-8BE78F1E2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A5DB-C5FF-46FE-B139-31A04E8F511A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EE658-A225-4291-845C-A88868103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9FF6B-5998-4B07-B0E1-3907A570E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736B-D259-473D-B9EF-791692DA55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80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9C92D-63A7-4C9F-B672-E3CA811E6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RStudioServer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32F5BB-A83C-48CF-9026-F47D4BE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How to set up a </a:t>
            </a:r>
            <a:r>
              <a:rPr lang="fr-FR" dirty="0" err="1"/>
              <a:t>RStudioServer</a:t>
            </a:r>
            <a:endParaRPr lang="fr-FR" dirty="0"/>
          </a:p>
          <a:p>
            <a:endParaRPr lang="fr-FR" dirty="0"/>
          </a:p>
          <a:p>
            <a:r>
              <a:rPr lang="fr-FR" dirty="0"/>
              <a:t>Objective : </a:t>
            </a:r>
            <a:r>
              <a:rPr lang="fr-FR" dirty="0" err="1"/>
              <a:t>execute</a:t>
            </a:r>
            <a:r>
              <a:rPr lang="fr-FR" dirty="0"/>
              <a:t> code on distant machine</a:t>
            </a:r>
          </a:p>
        </p:txBody>
      </p:sp>
    </p:spTree>
    <p:extLst>
      <p:ext uri="{BB962C8B-B14F-4D97-AF65-F5344CB8AC3E}">
        <p14:creationId xmlns:p14="http://schemas.microsoft.com/office/powerpoint/2010/main" val="11388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B8CA4A5F-5DB7-4844-88E6-BAF18E4248A9}"/>
              </a:ext>
            </a:extLst>
          </p:cNvPr>
          <p:cNvSpPr/>
          <p:nvPr/>
        </p:nvSpPr>
        <p:spPr>
          <a:xfrm>
            <a:off x="3365418" y="2243580"/>
            <a:ext cx="5146982" cy="380075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14" descr="AWS-Cloud.png">
            <a:extLst>
              <a:ext uri="{FF2B5EF4-FFF2-40B4-BE49-F238E27FC236}">
                <a16:creationId xmlns:a16="http://schemas.microsoft.com/office/drawing/2014/main" id="{83DB5759-DABE-4049-B383-12FA00BB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61" y="1941828"/>
            <a:ext cx="603504" cy="603504"/>
          </a:xfrm>
          <a:prstGeom prst="rect">
            <a:avLst/>
          </a:prstGeom>
        </p:spPr>
      </p:pic>
      <p:pic>
        <p:nvPicPr>
          <p:cNvPr id="12" name="Picture 57" descr="VPC-Internet-Gateway.png">
            <a:extLst>
              <a:ext uri="{FF2B5EF4-FFF2-40B4-BE49-F238E27FC236}">
                <a16:creationId xmlns:a16="http://schemas.microsoft.com/office/drawing/2014/main" id="{7D04DD98-8CE9-4D41-AE9D-3C1E0F77F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71" y="1284299"/>
            <a:ext cx="731520" cy="731520"/>
          </a:xfrm>
          <a:prstGeom prst="rect">
            <a:avLst/>
          </a:prstGeom>
        </p:spPr>
      </p:pic>
      <p:pic>
        <p:nvPicPr>
          <p:cNvPr id="17" name="Picture 9" descr="Internet.png">
            <a:extLst>
              <a:ext uri="{FF2B5EF4-FFF2-40B4-BE49-F238E27FC236}">
                <a16:creationId xmlns:a16="http://schemas.microsoft.com/office/drawing/2014/main" id="{EE5AAB2C-E84B-4549-87E6-4A29264E4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783" y="1283931"/>
            <a:ext cx="731520" cy="731520"/>
          </a:xfrm>
          <a:prstGeom prst="rect">
            <a:avLst/>
          </a:prstGeom>
        </p:spPr>
      </p:pic>
      <p:grpSp>
        <p:nvGrpSpPr>
          <p:cNvPr id="18" name="Group 20">
            <a:extLst>
              <a:ext uri="{FF2B5EF4-FFF2-40B4-BE49-F238E27FC236}">
                <a16:creationId xmlns:a16="http://schemas.microsoft.com/office/drawing/2014/main" id="{E910681B-9671-4353-87D1-C2D201B13618}"/>
              </a:ext>
            </a:extLst>
          </p:cNvPr>
          <p:cNvGrpSpPr/>
          <p:nvPr/>
        </p:nvGrpSpPr>
        <p:grpSpPr>
          <a:xfrm>
            <a:off x="4321265" y="2809188"/>
            <a:ext cx="3302833" cy="2580434"/>
            <a:chOff x="4629150" y="2824163"/>
            <a:chExt cx="1752600" cy="1733550"/>
          </a:xfrm>
        </p:grpSpPr>
        <p:sp>
          <p:nvSpPr>
            <p:cNvPr id="19" name="Rounded Rectangle 21">
              <a:extLst>
                <a:ext uri="{FF2B5EF4-FFF2-40B4-BE49-F238E27FC236}">
                  <a16:creationId xmlns:a16="http://schemas.microsoft.com/office/drawing/2014/main" id="{549615E0-9671-48C4-8FC8-FEE9836707C3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FCDB9C47-1B5A-442E-86A0-9C9FF0701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81582"/>
              <a:ext cx="1555750" cy="149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pic>
        <p:nvPicPr>
          <p:cNvPr id="28" name="Picture 23" descr="EC2-Instance.png">
            <a:extLst>
              <a:ext uri="{FF2B5EF4-FFF2-40B4-BE49-F238E27FC236}">
                <a16:creationId xmlns:a16="http://schemas.microsoft.com/office/drawing/2014/main" id="{7A0EA023-8D53-486C-A51D-FED2CAE17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78" y="3282085"/>
            <a:ext cx="731520" cy="731520"/>
          </a:xfrm>
          <a:prstGeom prst="rect">
            <a:avLst/>
          </a:prstGeom>
        </p:spPr>
      </p:pic>
      <p:sp>
        <p:nvSpPr>
          <p:cNvPr id="29" name="TextBox 37">
            <a:extLst>
              <a:ext uri="{FF2B5EF4-FFF2-40B4-BE49-F238E27FC236}">
                <a16:creationId xmlns:a16="http://schemas.microsoft.com/office/drawing/2014/main" id="{D579286C-CE4D-42A0-AB72-FE6BEC5B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819" y="1545278"/>
            <a:ext cx="9133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Verdana" pitchFamily="34" charset="0"/>
                <a:cs typeface="Helvetica Neue"/>
              </a:rPr>
              <a:t>Internet Gateway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5F4BF4E-6612-4BAF-8998-D15080F14446}"/>
              </a:ext>
            </a:extLst>
          </p:cNvPr>
          <p:cNvSpPr txBox="1"/>
          <p:nvPr/>
        </p:nvSpPr>
        <p:spPr>
          <a:xfrm>
            <a:off x="5311626" y="4088150"/>
            <a:ext cx="14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instance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94423BA8-F8CD-4CF0-9525-BDD79FC127AB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5277723" y="2634468"/>
            <a:ext cx="1295233" cy="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9118BDE-517B-4F05-8DC0-A116629C915E}"/>
              </a:ext>
            </a:extLst>
          </p:cNvPr>
          <p:cNvCxnSpPr>
            <a:stCxn id="12" idx="3"/>
          </p:cNvCxnSpPr>
          <p:nvPr/>
        </p:nvCxnSpPr>
        <p:spPr>
          <a:xfrm flipV="1">
            <a:off x="6274691" y="1649691"/>
            <a:ext cx="3585746" cy="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E09B753-4594-4493-8865-9D699D89C321}"/>
              </a:ext>
            </a:extLst>
          </p:cNvPr>
          <p:cNvSpPr txBox="1"/>
          <p:nvPr/>
        </p:nvSpPr>
        <p:spPr>
          <a:xfrm>
            <a:off x="9945280" y="2025564"/>
            <a:ext cx="105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err="1">
                <a:solidFill>
                  <a:prstClr val="black"/>
                </a:solidFill>
                <a:latin typeface="Calibri" panose="020F0502020204030204"/>
              </a:rPr>
              <a:t>RStudio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7FDA9B50-84A1-4751-BBB1-012A5C06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3016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7F633F3-DAA3-4213-9381-8F36FFC3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206"/>
            <a:ext cx="10515600" cy="5752757"/>
          </a:xfrm>
        </p:spPr>
        <p:txBody>
          <a:bodyPr/>
          <a:lstStyle/>
          <a:p>
            <a:r>
              <a:rPr lang="fr-FR" sz="2000" dirty="0"/>
              <a:t>EC2 &lt; Launch Instance</a:t>
            </a:r>
          </a:p>
          <a:p>
            <a:r>
              <a:rPr lang="fr-FR" sz="2000" dirty="0" err="1"/>
              <a:t>Choose</a:t>
            </a:r>
            <a:r>
              <a:rPr lang="fr-FR" sz="2000" dirty="0"/>
              <a:t> and select instance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B1CEAA-95E1-461F-8EB1-3B23D217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6" y="1348033"/>
            <a:ext cx="10784264" cy="532212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76ECE33C-F1E7-4485-B920-F125C65636F0}"/>
              </a:ext>
            </a:extLst>
          </p:cNvPr>
          <p:cNvSpPr/>
          <p:nvPr/>
        </p:nvSpPr>
        <p:spPr>
          <a:xfrm>
            <a:off x="2384981" y="2917757"/>
            <a:ext cx="2837468" cy="593959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263B82-B749-4B97-8D6D-18708315654A}"/>
              </a:ext>
            </a:extLst>
          </p:cNvPr>
          <p:cNvSpPr txBox="1"/>
          <p:nvPr/>
        </p:nvSpPr>
        <p:spPr>
          <a:xfrm>
            <a:off x="5961668" y="3414003"/>
            <a:ext cx="2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Enable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A51FBE8-7FCE-4132-B7B3-C719C8E598F9}"/>
              </a:ext>
            </a:extLst>
          </p:cNvPr>
          <p:cNvCxnSpPr>
            <a:cxnSpLocks/>
          </p:cNvCxnSpPr>
          <p:nvPr/>
        </p:nvCxnSpPr>
        <p:spPr>
          <a:xfrm>
            <a:off x="5250730" y="3642891"/>
            <a:ext cx="7109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D073E374-7C8D-481C-B843-11CEE4836F6B}"/>
              </a:ext>
            </a:extLst>
          </p:cNvPr>
          <p:cNvSpPr/>
          <p:nvPr/>
        </p:nvSpPr>
        <p:spPr>
          <a:xfrm>
            <a:off x="2384981" y="3483319"/>
            <a:ext cx="2837468" cy="369332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4848D6-0592-48FA-8A0C-C59AF18E5994}"/>
              </a:ext>
            </a:extLst>
          </p:cNvPr>
          <p:cNvCxnSpPr>
            <a:cxnSpLocks/>
          </p:cNvCxnSpPr>
          <p:nvPr/>
        </p:nvCxnSpPr>
        <p:spPr>
          <a:xfrm>
            <a:off x="5222449" y="3201598"/>
            <a:ext cx="7109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67EA386-DEE7-423D-B824-7D1BEBA10B99}"/>
              </a:ext>
            </a:extLst>
          </p:cNvPr>
          <p:cNvSpPr txBox="1"/>
          <p:nvPr/>
        </p:nvSpPr>
        <p:spPr>
          <a:xfrm>
            <a:off x="5961668" y="3008691"/>
            <a:ext cx="346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VPC and a public </a:t>
            </a:r>
            <a:r>
              <a:rPr lang="fr-FR" dirty="0" err="1"/>
              <a:t>subnet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09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235A061-A684-48FF-A4D4-76EEA97A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F5B5BB96-64ED-447A-B1E9-EFDB2EB5A8B7}"/>
              </a:ext>
            </a:extLst>
          </p:cNvPr>
          <p:cNvSpPr/>
          <p:nvPr/>
        </p:nvSpPr>
        <p:spPr>
          <a:xfrm>
            <a:off x="2015241" y="4471971"/>
            <a:ext cx="5151120" cy="1452880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A5DCDB-21FB-4DAE-BBB4-7D77F12F7824}"/>
              </a:ext>
            </a:extLst>
          </p:cNvPr>
          <p:cNvSpPr txBox="1"/>
          <p:nvPr/>
        </p:nvSpPr>
        <p:spPr>
          <a:xfrm>
            <a:off x="7324626" y="4760535"/>
            <a:ext cx="276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Advanced Details, insert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following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5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80070B3-0258-43B5-9A88-6B0C5C09F705}"/>
              </a:ext>
            </a:extLst>
          </p:cNvPr>
          <p:cNvSpPr txBox="1"/>
          <p:nvPr/>
        </p:nvSpPr>
        <p:spPr>
          <a:xfrm>
            <a:off x="276520" y="207388"/>
            <a:ext cx="1163895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Text</a:t>
            </a:r>
            <a:r>
              <a:rPr lang="fr-FR" sz="2400" dirty="0"/>
              <a:t> to copy </a:t>
            </a:r>
            <a:r>
              <a:rPr lang="fr-FR" sz="2400" dirty="0" err="1"/>
              <a:t>past</a:t>
            </a:r>
            <a:endParaRPr lang="fr-FR" sz="2400" dirty="0"/>
          </a:p>
          <a:p>
            <a:endParaRPr lang="fr-FR" sz="1600" dirty="0"/>
          </a:p>
          <a:p>
            <a:r>
              <a:rPr lang="fr-FR" sz="1600" dirty="0"/>
              <a:t>#!/bin/</a:t>
            </a:r>
            <a:r>
              <a:rPr lang="fr-FR" sz="1600" dirty="0" err="1"/>
              <a:t>bash</a:t>
            </a:r>
            <a:endParaRPr lang="fr-FR" sz="1600" dirty="0"/>
          </a:p>
          <a:p>
            <a:r>
              <a:rPr lang="fr-FR" sz="1600" dirty="0"/>
              <a:t>#Update the package manager</a:t>
            </a:r>
          </a:p>
          <a:p>
            <a:r>
              <a:rPr lang="fr-FR" sz="1600" dirty="0"/>
              <a:t>#</a:t>
            </a:r>
            <a:r>
              <a:rPr lang="fr-FR" sz="1600" dirty="0" err="1"/>
              <a:t>Yum</a:t>
            </a:r>
            <a:r>
              <a:rPr lang="fr-FR" sz="1600" dirty="0"/>
              <a:t> in </a:t>
            </a:r>
            <a:r>
              <a:rPr lang="fr-FR" sz="1600" dirty="0" err="1"/>
              <a:t>this</a:t>
            </a:r>
            <a:r>
              <a:rPr lang="fr-FR" sz="1600" dirty="0"/>
              <a:t> case as </a:t>
            </a:r>
            <a:r>
              <a:rPr lang="fr-FR" sz="1600" dirty="0" err="1"/>
              <a:t>it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ran</a:t>
            </a:r>
            <a:r>
              <a:rPr lang="fr-FR" sz="1600" dirty="0"/>
              <a:t> on Amazon Linux</a:t>
            </a:r>
          </a:p>
          <a:p>
            <a:r>
              <a:rPr lang="fr-FR" sz="1600" dirty="0" err="1"/>
              <a:t>sudo</a:t>
            </a:r>
            <a:r>
              <a:rPr lang="fr-FR" sz="1600" dirty="0"/>
              <a:t> </a:t>
            </a:r>
            <a:r>
              <a:rPr lang="fr-FR" sz="1600" dirty="0" err="1"/>
              <a:t>yum</a:t>
            </a:r>
            <a:r>
              <a:rPr lang="fr-FR" sz="1600" dirty="0"/>
              <a:t> update -y</a:t>
            </a:r>
          </a:p>
          <a:p>
            <a:endParaRPr lang="fr-FR" sz="1600" dirty="0"/>
          </a:p>
          <a:p>
            <a:r>
              <a:rPr lang="fr-FR" sz="1600" dirty="0"/>
              <a:t>#Install R</a:t>
            </a:r>
          </a:p>
          <a:p>
            <a:r>
              <a:rPr lang="fr-FR" sz="1600" dirty="0" err="1"/>
              <a:t>sudo</a:t>
            </a:r>
            <a:r>
              <a:rPr lang="fr-FR" sz="1600" dirty="0"/>
              <a:t> </a:t>
            </a:r>
            <a:r>
              <a:rPr lang="fr-FR" sz="1600" dirty="0" err="1"/>
              <a:t>yum</a:t>
            </a:r>
            <a:r>
              <a:rPr lang="fr-FR" sz="1600" dirty="0"/>
              <a:t> </a:t>
            </a:r>
            <a:r>
              <a:rPr lang="fr-FR" sz="1600" dirty="0" err="1"/>
              <a:t>install</a:t>
            </a:r>
            <a:r>
              <a:rPr lang="fr-FR" sz="1600" dirty="0"/>
              <a:t> -y R</a:t>
            </a:r>
          </a:p>
          <a:p>
            <a:endParaRPr lang="fr-FR" sz="1600" dirty="0"/>
          </a:p>
          <a:p>
            <a:r>
              <a:rPr lang="fr-FR" sz="1600" dirty="0"/>
              <a:t>#Install </a:t>
            </a:r>
            <a:r>
              <a:rPr lang="fr-FR" sz="1600" dirty="0" err="1"/>
              <a:t>RStudio</a:t>
            </a:r>
            <a:r>
              <a:rPr lang="fr-FR" sz="1600" dirty="0"/>
              <a:t>-Server</a:t>
            </a:r>
          </a:p>
          <a:p>
            <a:r>
              <a:rPr lang="fr-FR" sz="1600" dirty="0"/>
              <a:t>#https://www.rstudio.com/products/rstudio/download-server/</a:t>
            </a:r>
          </a:p>
          <a:p>
            <a:r>
              <a:rPr lang="fr-FR" sz="1600" dirty="0" err="1"/>
              <a:t>wget</a:t>
            </a:r>
            <a:r>
              <a:rPr lang="fr-FR" sz="1600" dirty="0"/>
              <a:t> https://download2.rstudio.org/rstudio-server-rhel-1.1.383-x86_64.rpm</a:t>
            </a:r>
          </a:p>
          <a:p>
            <a:r>
              <a:rPr lang="fr-FR" sz="1600" dirty="0" err="1"/>
              <a:t>sudo</a:t>
            </a:r>
            <a:r>
              <a:rPr lang="fr-FR" sz="1600" dirty="0"/>
              <a:t> </a:t>
            </a:r>
            <a:r>
              <a:rPr lang="fr-FR" sz="1600" dirty="0" err="1"/>
              <a:t>yum</a:t>
            </a:r>
            <a:r>
              <a:rPr lang="fr-FR" sz="1600" dirty="0"/>
              <a:t> </a:t>
            </a:r>
            <a:r>
              <a:rPr lang="fr-FR" sz="1600" dirty="0" err="1"/>
              <a:t>install</a:t>
            </a:r>
            <a:r>
              <a:rPr lang="fr-FR" sz="1600" dirty="0"/>
              <a:t> -y --</a:t>
            </a:r>
            <a:r>
              <a:rPr lang="fr-FR" sz="1600" dirty="0" err="1"/>
              <a:t>nogpgcheck</a:t>
            </a:r>
            <a:r>
              <a:rPr lang="fr-FR" sz="1600" dirty="0"/>
              <a:t> rstudio-server-rhel-1.1.383-x86_64.rpm</a:t>
            </a:r>
          </a:p>
          <a:p>
            <a:r>
              <a:rPr lang="fr-FR" sz="1600" dirty="0" err="1"/>
              <a:t>sudo</a:t>
            </a:r>
            <a:r>
              <a:rPr lang="fr-FR" sz="1600" dirty="0"/>
              <a:t> </a:t>
            </a:r>
            <a:r>
              <a:rPr lang="fr-FR" sz="1600" dirty="0" err="1"/>
              <a:t>rm</a:t>
            </a:r>
            <a:r>
              <a:rPr lang="fr-FR" sz="1600" dirty="0"/>
              <a:t> rstudio-server-rhel-1.1.383-x86_64.rpm</a:t>
            </a:r>
          </a:p>
          <a:p>
            <a:endParaRPr lang="fr-FR" sz="1600" dirty="0"/>
          </a:p>
          <a:p>
            <a:r>
              <a:rPr lang="fr-FR" sz="1600" dirty="0"/>
              <a:t>#Install </a:t>
            </a:r>
            <a:r>
              <a:rPr lang="fr-FR" sz="1600" dirty="0" err="1"/>
              <a:t>shiny</a:t>
            </a:r>
            <a:r>
              <a:rPr lang="fr-FR" sz="1600" dirty="0"/>
              <a:t> and </a:t>
            </a:r>
            <a:r>
              <a:rPr lang="fr-FR" sz="1600" dirty="0" err="1"/>
              <a:t>shiny</a:t>
            </a:r>
            <a:r>
              <a:rPr lang="fr-FR" sz="1600" dirty="0"/>
              <a:t>-server</a:t>
            </a:r>
          </a:p>
          <a:p>
            <a:r>
              <a:rPr lang="fr-FR" sz="1600" dirty="0" err="1"/>
              <a:t>sudo</a:t>
            </a:r>
            <a:r>
              <a:rPr lang="fr-FR" sz="1600" dirty="0"/>
              <a:t> R -e "</a:t>
            </a:r>
            <a:r>
              <a:rPr lang="fr-FR" sz="1600" dirty="0" err="1"/>
              <a:t>install.packages</a:t>
            </a:r>
            <a:r>
              <a:rPr lang="fr-FR" sz="1600" dirty="0"/>
              <a:t>('</a:t>
            </a:r>
            <a:r>
              <a:rPr lang="fr-FR" sz="1600" dirty="0" err="1"/>
              <a:t>shiny</a:t>
            </a:r>
            <a:r>
              <a:rPr lang="fr-FR" sz="1600" dirty="0"/>
              <a:t>', repos='http://cran.rstudio.com/')"</a:t>
            </a:r>
          </a:p>
          <a:p>
            <a:r>
              <a:rPr lang="fr-FR" sz="1600" dirty="0" err="1"/>
              <a:t>wget</a:t>
            </a:r>
            <a:r>
              <a:rPr lang="fr-FR" sz="1600" dirty="0"/>
              <a:t> https://download3.rstudio.org/centos5.9/x86_64/shiny-server-1.5.5.872-rh5-x86_64.rpm</a:t>
            </a:r>
          </a:p>
          <a:p>
            <a:r>
              <a:rPr lang="fr-FR" sz="1600" dirty="0" err="1"/>
              <a:t>sudo</a:t>
            </a:r>
            <a:r>
              <a:rPr lang="fr-FR" sz="1600" dirty="0"/>
              <a:t> </a:t>
            </a:r>
            <a:r>
              <a:rPr lang="fr-FR" sz="1600" dirty="0" err="1"/>
              <a:t>yum</a:t>
            </a:r>
            <a:r>
              <a:rPr lang="fr-FR" sz="1600" dirty="0"/>
              <a:t> </a:t>
            </a:r>
            <a:r>
              <a:rPr lang="fr-FR" sz="1600" dirty="0" err="1"/>
              <a:t>install</a:t>
            </a:r>
            <a:r>
              <a:rPr lang="fr-FR" sz="1600" dirty="0"/>
              <a:t> -y --</a:t>
            </a:r>
            <a:r>
              <a:rPr lang="fr-FR" sz="1600" dirty="0" err="1"/>
              <a:t>nogpgcheck</a:t>
            </a:r>
            <a:r>
              <a:rPr lang="fr-FR" sz="1600" dirty="0"/>
              <a:t> shiny-server-1.5.5.872-rh5-x86_64.rpm</a:t>
            </a:r>
          </a:p>
          <a:p>
            <a:r>
              <a:rPr lang="fr-FR" sz="1600" dirty="0" err="1"/>
              <a:t>sudo</a:t>
            </a:r>
            <a:r>
              <a:rPr lang="fr-FR" sz="1600" dirty="0"/>
              <a:t> </a:t>
            </a:r>
            <a:r>
              <a:rPr lang="fr-FR" sz="1600" dirty="0" err="1"/>
              <a:t>rm</a:t>
            </a:r>
            <a:r>
              <a:rPr lang="fr-FR" sz="1600" dirty="0"/>
              <a:t> shiny-server-1.5.5.872-rh5-x86_64.rpm</a:t>
            </a:r>
          </a:p>
          <a:p>
            <a:endParaRPr lang="fr-FR" sz="1600" dirty="0"/>
          </a:p>
          <a:p>
            <a:r>
              <a:rPr lang="fr-FR" sz="1600" dirty="0"/>
              <a:t>#</a:t>
            </a:r>
            <a:r>
              <a:rPr lang="fr-FR" sz="1600" dirty="0" err="1"/>
              <a:t>add</a:t>
            </a:r>
            <a:r>
              <a:rPr lang="fr-FR" sz="1600" dirty="0"/>
              <a:t> user(s)</a:t>
            </a:r>
          </a:p>
          <a:p>
            <a:r>
              <a:rPr lang="fr-FR" sz="1600" dirty="0" err="1"/>
              <a:t>sudo</a:t>
            </a:r>
            <a:r>
              <a:rPr lang="fr-FR" sz="1600" dirty="0"/>
              <a:t> </a:t>
            </a:r>
            <a:r>
              <a:rPr lang="fr-FR" sz="1600" dirty="0" err="1"/>
              <a:t>useradd</a:t>
            </a:r>
            <a:r>
              <a:rPr lang="fr-FR" sz="1600" dirty="0"/>
              <a:t> </a:t>
            </a:r>
            <a:r>
              <a:rPr lang="fr-FR" sz="1600" dirty="0" err="1"/>
              <a:t>username</a:t>
            </a:r>
            <a:endParaRPr lang="fr-FR" sz="1600" dirty="0"/>
          </a:p>
          <a:p>
            <a:r>
              <a:rPr lang="fr-FR" sz="1600" dirty="0" err="1"/>
              <a:t>echo</a:t>
            </a:r>
            <a:r>
              <a:rPr lang="fr-FR" sz="1600" dirty="0"/>
              <a:t> </a:t>
            </a:r>
            <a:r>
              <a:rPr lang="fr-FR" sz="1600" dirty="0" err="1"/>
              <a:t>username:password</a:t>
            </a:r>
            <a:r>
              <a:rPr lang="fr-FR" sz="1600" dirty="0"/>
              <a:t> | </a:t>
            </a:r>
            <a:r>
              <a:rPr lang="fr-FR" sz="1600" dirty="0" err="1"/>
              <a:t>sudo</a:t>
            </a:r>
            <a:r>
              <a:rPr lang="fr-FR" sz="1600" dirty="0"/>
              <a:t> </a:t>
            </a:r>
            <a:r>
              <a:rPr lang="fr-FR" sz="1600" dirty="0" err="1"/>
              <a:t>chpasswd</a:t>
            </a:r>
            <a:endParaRPr lang="fr-FR" sz="16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BA8FE6F-016C-4275-B6EE-464EED9F5E8E}"/>
              </a:ext>
            </a:extLst>
          </p:cNvPr>
          <p:cNvSpPr/>
          <p:nvPr/>
        </p:nvSpPr>
        <p:spPr>
          <a:xfrm>
            <a:off x="1604128" y="6254195"/>
            <a:ext cx="970961" cy="409952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193C928-BDE1-4F23-B400-E30ED1172558}"/>
              </a:ext>
            </a:extLst>
          </p:cNvPr>
          <p:cNvSpPr/>
          <p:nvPr/>
        </p:nvSpPr>
        <p:spPr>
          <a:xfrm>
            <a:off x="755716" y="6204511"/>
            <a:ext cx="970961" cy="409952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A3BB14-11A2-4ED3-A57D-F3FA61E68B86}"/>
              </a:ext>
            </a:extLst>
          </p:cNvPr>
          <p:cNvSpPr/>
          <p:nvPr/>
        </p:nvSpPr>
        <p:spPr>
          <a:xfrm>
            <a:off x="1481580" y="5890501"/>
            <a:ext cx="970961" cy="409952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CB4F5E0-F8FC-4E2F-9F6E-AFAC0E59F994}"/>
              </a:ext>
            </a:extLst>
          </p:cNvPr>
          <p:cNvCxnSpPr>
            <a:cxnSpLocks/>
          </p:cNvCxnSpPr>
          <p:nvPr/>
        </p:nvCxnSpPr>
        <p:spPr>
          <a:xfrm flipV="1">
            <a:off x="2452541" y="5676248"/>
            <a:ext cx="2053471" cy="4099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19C7804-C171-4EA1-A659-1CE03002A913}"/>
              </a:ext>
            </a:extLst>
          </p:cNvPr>
          <p:cNvCxnSpPr>
            <a:cxnSpLocks/>
          </p:cNvCxnSpPr>
          <p:nvPr/>
        </p:nvCxnSpPr>
        <p:spPr>
          <a:xfrm flipV="1">
            <a:off x="2452541" y="6086200"/>
            <a:ext cx="2798189" cy="21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BCF3882-B822-4D2F-965B-4574DDED8992}"/>
              </a:ext>
            </a:extLst>
          </p:cNvPr>
          <p:cNvSpPr txBox="1"/>
          <p:nvPr/>
        </p:nvSpPr>
        <p:spPr>
          <a:xfrm>
            <a:off x="5401558" y="5901534"/>
            <a:ext cx="21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 </a:t>
            </a:r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73C342-7792-4087-ABF5-4237584F7F81}"/>
              </a:ext>
            </a:extLst>
          </p:cNvPr>
          <p:cNvSpPr txBox="1"/>
          <p:nvPr/>
        </p:nvSpPr>
        <p:spPr>
          <a:xfrm>
            <a:off x="4506012" y="5401559"/>
            <a:ext cx="259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 </a:t>
            </a:r>
            <a:r>
              <a:rPr lang="fr-FR" dirty="0" err="1"/>
              <a:t>username</a:t>
            </a:r>
            <a:endParaRPr lang="fr-FR" dirty="0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CF9E2F0-E034-40D9-A51F-AE302F781990}"/>
              </a:ext>
            </a:extLst>
          </p:cNvPr>
          <p:cNvCxnSpPr>
            <a:cxnSpLocks/>
          </p:cNvCxnSpPr>
          <p:nvPr/>
        </p:nvCxnSpPr>
        <p:spPr>
          <a:xfrm flipV="1">
            <a:off x="1140643" y="5571241"/>
            <a:ext cx="3365369" cy="633271"/>
          </a:xfrm>
          <a:prstGeom prst="bentConnector3">
            <a:avLst>
              <a:gd name="adj1" fmla="val 350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6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D5CD2EF-B055-43F8-92B6-667C1502B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2" t="20092" r="17191" b="20495"/>
          <a:stretch/>
        </p:blipFill>
        <p:spPr>
          <a:xfrm>
            <a:off x="735289" y="3008691"/>
            <a:ext cx="7993930" cy="3478492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7F633F3-DAA3-4213-9381-8F36FFC3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206"/>
            <a:ext cx="10515600" cy="5752757"/>
          </a:xfrm>
        </p:spPr>
        <p:txBody>
          <a:bodyPr/>
          <a:lstStyle/>
          <a:p>
            <a:r>
              <a:rPr lang="fr-FR" sz="2000" dirty="0" err="1"/>
              <a:t>Review</a:t>
            </a:r>
            <a:r>
              <a:rPr lang="fr-FR" sz="2000" dirty="0"/>
              <a:t> and Launch</a:t>
            </a:r>
          </a:p>
          <a:p>
            <a:r>
              <a:rPr lang="fr-FR" sz="2000" dirty="0" err="1"/>
              <a:t>Choose</a:t>
            </a:r>
            <a:r>
              <a:rPr lang="fr-FR" sz="2000" dirty="0"/>
              <a:t> a key pair</a:t>
            </a:r>
          </a:p>
          <a:p>
            <a:endParaRPr lang="fr-FR" sz="2000" dirty="0"/>
          </a:p>
          <a:p>
            <a:r>
              <a:rPr lang="fr-FR" sz="2000" dirty="0"/>
              <a:t>Go to Security Group</a:t>
            </a:r>
          </a:p>
          <a:p>
            <a:r>
              <a:rPr lang="fr-FR" sz="2000" dirty="0"/>
              <a:t>Select the </a:t>
            </a:r>
            <a:r>
              <a:rPr lang="fr-FR" sz="2000" dirty="0" err="1"/>
              <a:t>security</a:t>
            </a:r>
            <a:r>
              <a:rPr lang="fr-FR" sz="2000" dirty="0"/>
              <a:t> group</a:t>
            </a:r>
          </a:p>
          <a:p>
            <a:r>
              <a:rPr lang="fr-FR" sz="2000" dirty="0"/>
              <a:t>Inbound &gt; Edit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6ECE33C-F1E7-4485-B920-F125C65636F0}"/>
              </a:ext>
            </a:extLst>
          </p:cNvPr>
          <p:cNvSpPr/>
          <p:nvPr/>
        </p:nvSpPr>
        <p:spPr>
          <a:xfrm>
            <a:off x="471340" y="4747937"/>
            <a:ext cx="5490328" cy="593959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4848D6-0592-48FA-8A0C-C59AF18E5994}"/>
              </a:ext>
            </a:extLst>
          </p:cNvPr>
          <p:cNvCxnSpPr>
            <a:cxnSpLocks/>
          </p:cNvCxnSpPr>
          <p:nvPr/>
        </p:nvCxnSpPr>
        <p:spPr>
          <a:xfrm>
            <a:off x="5961668" y="4992691"/>
            <a:ext cx="3295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67EA386-DEE7-423D-B824-7D1BEBA10B99}"/>
              </a:ext>
            </a:extLst>
          </p:cNvPr>
          <p:cNvSpPr txBox="1"/>
          <p:nvPr/>
        </p:nvSpPr>
        <p:spPr>
          <a:xfrm>
            <a:off x="9257122" y="4808025"/>
            <a:ext cx="346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Shiny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4170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7F633F3-DAA3-4213-9381-8F36FFC3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206"/>
            <a:ext cx="10515600" cy="5752757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Open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navigator</a:t>
            </a:r>
            <a:endParaRPr lang="fr-FR" sz="2000" dirty="0"/>
          </a:p>
          <a:p>
            <a:r>
              <a:rPr lang="fr-FR" sz="2000" dirty="0"/>
              <a:t>Copy-</a:t>
            </a:r>
            <a:r>
              <a:rPr lang="fr-FR" sz="2000" dirty="0" err="1"/>
              <a:t>paste</a:t>
            </a:r>
            <a:r>
              <a:rPr lang="fr-FR" sz="2000" dirty="0"/>
              <a:t> the public IP </a:t>
            </a:r>
            <a:r>
              <a:rPr lang="fr-FR" sz="2000" dirty="0" err="1"/>
              <a:t>address</a:t>
            </a:r>
            <a:r>
              <a:rPr lang="fr-FR" sz="2000" dirty="0"/>
              <a:t> : port 8787</a:t>
            </a:r>
          </a:p>
          <a:p>
            <a:pPr marL="457200" lvl="1" indent="0">
              <a:buNone/>
            </a:pPr>
            <a:r>
              <a:rPr lang="fr-FR" sz="1600" dirty="0"/>
              <a:t>Ex: 10.0.0.0:8787</a:t>
            </a:r>
          </a:p>
          <a:p>
            <a:r>
              <a:rPr lang="fr-FR" sz="2000" dirty="0"/>
              <a:t>Enter </a:t>
            </a:r>
            <a:r>
              <a:rPr lang="fr-FR" sz="2000" dirty="0" err="1"/>
              <a:t>username</a:t>
            </a:r>
            <a:r>
              <a:rPr lang="fr-FR" sz="2000" dirty="0"/>
              <a:t> and </a:t>
            </a:r>
            <a:r>
              <a:rPr lang="fr-FR" sz="2000" dirty="0" err="1"/>
              <a:t>password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To import files :</a:t>
            </a:r>
          </a:p>
          <a:p>
            <a:r>
              <a:rPr lang="fr-FR" sz="2000" dirty="0"/>
              <a:t>In the command line :</a:t>
            </a:r>
          </a:p>
          <a:p>
            <a:pPr marL="0" indent="0">
              <a:buNone/>
            </a:pPr>
            <a:r>
              <a:rPr lang="fr-FR" sz="2000" dirty="0"/>
              <a:t>	 </a:t>
            </a:r>
            <a:r>
              <a:rPr lang="fr-FR" sz="2000" dirty="0" err="1"/>
              <a:t>scp</a:t>
            </a:r>
            <a:r>
              <a:rPr lang="fr-FR" sz="2000" dirty="0"/>
              <a:t> –i « </a:t>
            </a:r>
            <a:r>
              <a:rPr lang="fr-FR" sz="2000" dirty="0" err="1"/>
              <a:t>file.pem</a:t>
            </a:r>
            <a:r>
              <a:rPr lang="fr-FR" sz="2000" dirty="0"/>
              <a:t> » </a:t>
            </a:r>
            <a:r>
              <a:rPr lang="fr-FR" sz="2000" dirty="0" err="1"/>
              <a:t>file.pem</a:t>
            </a:r>
            <a:r>
              <a:rPr lang="fr-FR" sz="2000" dirty="0"/>
              <a:t> ec2-user@/*IP </a:t>
            </a:r>
            <a:r>
              <a:rPr lang="fr-FR" sz="2000" dirty="0" err="1"/>
              <a:t>address</a:t>
            </a:r>
            <a:r>
              <a:rPr lang="fr-FR" sz="2000" dirty="0"/>
              <a:t> ex : 10.0.0.0 */:.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en-US" sz="2100" dirty="0"/>
              <a:t>To see what has happened at launch, you can check the user data output in the following file:</a:t>
            </a:r>
          </a:p>
          <a:p>
            <a:r>
              <a:rPr lang="en-US" sz="2100" dirty="0"/>
              <a:t>/var/log/cloud-init-output.log</a:t>
            </a:r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466D3E6-048C-4460-8B14-9AF31DF40474}"/>
              </a:ext>
            </a:extLst>
          </p:cNvPr>
          <p:cNvSpPr/>
          <p:nvPr/>
        </p:nvSpPr>
        <p:spPr>
          <a:xfrm>
            <a:off x="1726679" y="3225639"/>
            <a:ext cx="884548" cy="409952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9B7FC2-62A8-427E-AE29-C090CFC07BEE}"/>
              </a:ext>
            </a:extLst>
          </p:cNvPr>
          <p:cNvSpPr txBox="1"/>
          <p:nvPr/>
        </p:nvSpPr>
        <p:spPr>
          <a:xfrm>
            <a:off x="1283619" y="3856056"/>
            <a:ext cx="108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Allow</a:t>
            </a:r>
            <a:r>
              <a:rPr lang="fr-FR" dirty="0"/>
              <a:t> to </a:t>
            </a:r>
            <a:r>
              <a:rPr lang="fr-FR" dirty="0" err="1"/>
              <a:t>send</a:t>
            </a:r>
            <a:r>
              <a:rPr lang="fr-FR" dirty="0"/>
              <a:t> file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30FFE25-CFF8-47FA-9F4A-F2114190EDF7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827233" y="3645018"/>
            <a:ext cx="347218" cy="211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BF8A08-E161-43DE-944E-66F011026046}"/>
              </a:ext>
            </a:extLst>
          </p:cNvPr>
          <p:cNvSpPr/>
          <p:nvPr/>
        </p:nvSpPr>
        <p:spPr>
          <a:xfrm>
            <a:off x="2545239" y="3214865"/>
            <a:ext cx="1187768" cy="449007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4D1340-8BFA-458B-9A87-224ABF67D9E0}"/>
              </a:ext>
            </a:extLst>
          </p:cNvPr>
          <p:cNvSpPr txBox="1"/>
          <p:nvPr/>
        </p:nvSpPr>
        <p:spPr>
          <a:xfrm>
            <a:off x="2442330" y="4007739"/>
            <a:ext cx="17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Authentication</a:t>
            </a:r>
            <a:r>
              <a:rPr lang="fr-FR" dirty="0"/>
              <a:t> key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D0D2C61-D7EE-4129-BCDB-202B691730A4}"/>
              </a:ext>
            </a:extLst>
          </p:cNvPr>
          <p:cNvCxnSpPr>
            <a:cxnSpLocks/>
          </p:cNvCxnSpPr>
          <p:nvPr/>
        </p:nvCxnSpPr>
        <p:spPr>
          <a:xfrm>
            <a:off x="3151698" y="3682726"/>
            <a:ext cx="0" cy="323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9F9090BB-924A-4A54-B4D0-E6388BDB1AF5}"/>
              </a:ext>
            </a:extLst>
          </p:cNvPr>
          <p:cNvSpPr/>
          <p:nvPr/>
        </p:nvSpPr>
        <p:spPr>
          <a:xfrm>
            <a:off x="3736957" y="3196011"/>
            <a:ext cx="973296" cy="428806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3946D68-41AC-4071-95C0-06F18A5CDEFE}"/>
              </a:ext>
            </a:extLst>
          </p:cNvPr>
          <p:cNvSpPr txBox="1"/>
          <p:nvPr/>
        </p:nvSpPr>
        <p:spPr>
          <a:xfrm>
            <a:off x="3932551" y="3978110"/>
            <a:ext cx="118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File to </a:t>
            </a:r>
            <a:r>
              <a:rPr lang="fr-FR" dirty="0" err="1"/>
              <a:t>transfer</a:t>
            </a:r>
            <a:endParaRPr lang="fr-FR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D89D259-6C2D-40B2-BABD-21F0515415CC}"/>
              </a:ext>
            </a:extLst>
          </p:cNvPr>
          <p:cNvCxnSpPr>
            <a:cxnSpLocks/>
          </p:cNvCxnSpPr>
          <p:nvPr/>
        </p:nvCxnSpPr>
        <p:spPr>
          <a:xfrm>
            <a:off x="4258574" y="3692646"/>
            <a:ext cx="0" cy="323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DCC18D3C-519B-4F2D-A76D-A822B61AFADF}"/>
              </a:ext>
            </a:extLst>
          </p:cNvPr>
          <p:cNvSpPr/>
          <p:nvPr/>
        </p:nvSpPr>
        <p:spPr>
          <a:xfrm>
            <a:off x="4653692" y="3136769"/>
            <a:ext cx="4452594" cy="538480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46852E-2D7B-4CD7-8066-AA94FB6B588C}"/>
              </a:ext>
            </a:extLst>
          </p:cNvPr>
          <p:cNvSpPr txBox="1"/>
          <p:nvPr/>
        </p:nvSpPr>
        <p:spPr>
          <a:xfrm>
            <a:off x="6385104" y="4000755"/>
            <a:ext cx="170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Destination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65E0103-8C94-4A34-9C17-71882E9645D1}"/>
              </a:ext>
            </a:extLst>
          </p:cNvPr>
          <p:cNvCxnSpPr>
            <a:cxnSpLocks/>
          </p:cNvCxnSpPr>
          <p:nvPr/>
        </p:nvCxnSpPr>
        <p:spPr>
          <a:xfrm>
            <a:off x="6952277" y="3675249"/>
            <a:ext cx="0" cy="323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BA2D7B9B-6672-4ACA-86A8-293B57704D4D}"/>
              </a:ext>
            </a:extLst>
          </p:cNvPr>
          <p:cNvSpPr/>
          <p:nvPr/>
        </p:nvSpPr>
        <p:spPr>
          <a:xfrm>
            <a:off x="8774001" y="3227589"/>
            <a:ext cx="247442" cy="419379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7F2D64D-723C-44B5-A61A-05FFB4E0594B}"/>
              </a:ext>
            </a:extLst>
          </p:cNvPr>
          <p:cNvSpPr txBox="1"/>
          <p:nvPr/>
        </p:nvSpPr>
        <p:spPr>
          <a:xfrm>
            <a:off x="8623957" y="4028543"/>
            <a:ext cx="170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Folder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75BCFFB-6F57-49B7-9010-827A8E4487BF}"/>
              </a:ext>
            </a:extLst>
          </p:cNvPr>
          <p:cNvCxnSpPr>
            <a:cxnSpLocks/>
          </p:cNvCxnSpPr>
          <p:nvPr/>
        </p:nvCxnSpPr>
        <p:spPr>
          <a:xfrm>
            <a:off x="8918547" y="3722877"/>
            <a:ext cx="0" cy="323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2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7F633F3-DAA3-4213-9381-8F36FFC3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206"/>
            <a:ext cx="10515600" cy="5752757"/>
          </a:xfrm>
        </p:spPr>
        <p:txBody>
          <a:bodyPr>
            <a:normAutofit/>
          </a:bodyPr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fr-FR" altLang="fr-FR" sz="2000" dirty="0"/>
              <a:t>To configure </a:t>
            </a:r>
            <a:r>
              <a:rPr lang="fr-FR" altLang="fr-FR" sz="2000" dirty="0" err="1"/>
              <a:t>Shiny</a:t>
            </a:r>
            <a:r>
              <a:rPr lang="fr-FR" altLang="fr-FR" sz="2000" dirty="0"/>
              <a:t> Server :</a:t>
            </a:r>
          </a:p>
          <a:p>
            <a:pPr fontAlgn="base">
              <a:spcAft>
                <a:spcPct val="0"/>
              </a:spcAft>
            </a:pPr>
            <a:r>
              <a:rPr lang="fr-FR" altLang="fr-FR" sz="2000" dirty="0"/>
              <a:t>Once the Server </a:t>
            </a:r>
            <a:r>
              <a:rPr lang="fr-FR" altLang="fr-FR" sz="2000" dirty="0" err="1"/>
              <a:t>Shiny</a:t>
            </a:r>
            <a:r>
              <a:rPr lang="fr-FR" altLang="fr-FR" sz="2000" dirty="0"/>
              <a:t> </a:t>
            </a:r>
            <a:r>
              <a:rPr lang="fr-FR" altLang="fr-FR" sz="2000" dirty="0" err="1"/>
              <a:t>is</a:t>
            </a:r>
            <a:r>
              <a:rPr lang="fr-FR" altLang="fr-FR" sz="2000" dirty="0"/>
              <a:t> set up, a </a:t>
            </a:r>
            <a:r>
              <a:rPr lang="fr-FR" altLang="fr-FR" sz="2000" dirty="0" err="1"/>
              <a:t>little</a:t>
            </a:r>
            <a:r>
              <a:rPr lang="fr-FR" altLang="fr-FR" sz="2000" dirty="0"/>
              <a:t> configuration </a:t>
            </a:r>
            <a:r>
              <a:rPr lang="fr-FR" altLang="fr-FR" sz="2000" dirty="0" err="1"/>
              <a:t>is</a:t>
            </a:r>
            <a:r>
              <a:rPr lang="fr-FR" altLang="fr-FR" sz="2000" dirty="0"/>
              <a:t> </a:t>
            </a:r>
            <a:r>
              <a:rPr lang="fr-FR" altLang="fr-FR" sz="2000" dirty="0" err="1"/>
              <a:t>needed</a:t>
            </a:r>
            <a:r>
              <a:rPr lang="fr-FR" altLang="fr-FR" sz="2000" dirty="0"/>
              <a:t>. </a:t>
            </a:r>
            <a:r>
              <a:rPr lang="fr-FR" altLang="fr-FR" sz="2000" dirty="0" err="1"/>
              <a:t>Connect</a:t>
            </a:r>
            <a:r>
              <a:rPr lang="fr-FR" altLang="fr-FR" sz="2000" dirty="0"/>
              <a:t> to the instance and launch the </a:t>
            </a:r>
            <a:r>
              <a:rPr lang="fr-FR" altLang="fr-FR" sz="2000" dirty="0" err="1"/>
              <a:t>following</a:t>
            </a:r>
            <a:r>
              <a:rPr lang="fr-FR" altLang="fr-FR" sz="2000" dirty="0"/>
              <a:t> command </a:t>
            </a:r>
            <a:r>
              <a:rPr lang="fr-FR" altLang="fr-FR" sz="2000" dirty="0" err="1"/>
              <a:t>lines</a:t>
            </a:r>
            <a:r>
              <a:rPr lang="fr-FR" altLang="fr-FR" sz="2000" dirty="0"/>
              <a:t>: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fr-FR" altLang="fr-FR" sz="2000" dirty="0"/>
              <a:t>	</a:t>
            </a:r>
            <a:r>
              <a:rPr lang="fr-FR" altLang="fr-FR" sz="2000" dirty="0" err="1"/>
              <a:t>mkdir</a:t>
            </a:r>
            <a:r>
              <a:rPr lang="fr-FR" altLang="fr-FR" sz="2000" dirty="0"/>
              <a:t> ~/</a:t>
            </a:r>
            <a:r>
              <a:rPr lang="fr-FR" altLang="fr-FR" sz="2000" dirty="0" err="1"/>
              <a:t>ShinyApps</a:t>
            </a:r>
            <a:r>
              <a:rPr lang="fr-FR" altLang="fr-FR" sz="2000" dirty="0"/>
              <a:t>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fr-FR" altLang="fr-FR" sz="2000" dirty="0"/>
              <a:t>	</a:t>
            </a:r>
            <a:r>
              <a:rPr lang="fr-FR" altLang="fr-FR" sz="2000" dirty="0" err="1"/>
              <a:t>sudo</a:t>
            </a:r>
            <a:r>
              <a:rPr lang="fr-FR" altLang="fr-FR" sz="2000" dirty="0"/>
              <a:t> /</a:t>
            </a:r>
            <a:r>
              <a:rPr lang="fr-FR" altLang="fr-FR" sz="2000" dirty="0" err="1"/>
              <a:t>opt</a:t>
            </a:r>
            <a:r>
              <a:rPr lang="fr-FR" altLang="fr-FR" sz="2000" dirty="0"/>
              <a:t>/</a:t>
            </a:r>
            <a:r>
              <a:rPr lang="fr-FR" altLang="fr-FR" sz="2000" dirty="0" err="1"/>
              <a:t>shiny</a:t>
            </a:r>
            <a:r>
              <a:rPr lang="fr-FR" altLang="fr-FR" sz="2000" dirty="0"/>
              <a:t>-server/bin/</a:t>
            </a:r>
            <a:r>
              <a:rPr lang="fr-FR" altLang="fr-FR" sz="2000" dirty="0" err="1"/>
              <a:t>deploy-example</a:t>
            </a:r>
            <a:r>
              <a:rPr lang="fr-FR" altLang="fr-FR" sz="2000" dirty="0"/>
              <a:t> user-</a:t>
            </a:r>
            <a:r>
              <a:rPr lang="fr-FR" altLang="fr-FR" sz="2000" dirty="0" err="1"/>
              <a:t>dirs</a:t>
            </a:r>
            <a:r>
              <a:rPr lang="fr-FR" altLang="fr-FR" sz="2000" dirty="0"/>
              <a:t>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fr-FR" altLang="fr-FR" sz="2000" dirty="0"/>
              <a:t>	</a:t>
            </a:r>
            <a:r>
              <a:rPr lang="fr-FR" altLang="fr-FR" sz="2000" dirty="0" err="1"/>
              <a:t>cp</a:t>
            </a:r>
            <a:r>
              <a:rPr lang="fr-FR" altLang="fr-FR" sz="2000" dirty="0"/>
              <a:t> -R /</a:t>
            </a:r>
            <a:r>
              <a:rPr lang="fr-FR" altLang="fr-FR" sz="2000" dirty="0" err="1"/>
              <a:t>opt</a:t>
            </a:r>
            <a:r>
              <a:rPr lang="fr-FR" altLang="fr-FR" sz="2000" dirty="0"/>
              <a:t>/</a:t>
            </a:r>
            <a:r>
              <a:rPr lang="fr-FR" altLang="fr-FR" sz="2000" dirty="0" err="1"/>
              <a:t>shiny</a:t>
            </a:r>
            <a:r>
              <a:rPr lang="fr-FR" altLang="fr-FR" sz="2000" dirty="0"/>
              <a:t>-server/</a:t>
            </a:r>
            <a:r>
              <a:rPr lang="fr-FR" altLang="fr-FR" sz="2000" dirty="0" err="1"/>
              <a:t>samples</a:t>
            </a:r>
            <a:r>
              <a:rPr lang="fr-FR" altLang="fr-FR" sz="2000" dirty="0"/>
              <a:t>/</a:t>
            </a:r>
            <a:r>
              <a:rPr lang="fr-FR" altLang="fr-FR" sz="2000" dirty="0" err="1"/>
              <a:t>sample</a:t>
            </a:r>
            <a:r>
              <a:rPr lang="fr-FR" altLang="fr-FR" sz="2000" dirty="0"/>
              <a:t>-apps/hello ~/</a:t>
            </a:r>
            <a:r>
              <a:rPr lang="fr-FR" altLang="fr-FR" sz="2000" dirty="0" err="1"/>
              <a:t>ShinyApps</a:t>
            </a:r>
            <a:r>
              <a:rPr lang="fr-FR" altLang="fr-FR" sz="2000" dirty="0"/>
              <a:t>/ </a:t>
            </a:r>
          </a:p>
          <a:p>
            <a:pPr lvl="0" fontAlgn="base">
              <a:spcAft>
                <a:spcPct val="0"/>
              </a:spcAft>
            </a:pPr>
            <a:endParaRPr lang="fr-FR" altLang="fr-FR" sz="2000" dirty="0"/>
          </a:p>
          <a:p>
            <a:pPr fontAlgn="base">
              <a:spcAft>
                <a:spcPct val="0"/>
              </a:spcAft>
            </a:pPr>
            <a:r>
              <a:rPr lang="fr-FR" altLang="fr-FR" sz="2000" dirty="0"/>
              <a:t>To check if </a:t>
            </a:r>
            <a:r>
              <a:rPr lang="fr-FR" altLang="fr-FR" sz="2000" dirty="0" err="1"/>
              <a:t>it</a:t>
            </a:r>
            <a:r>
              <a:rPr lang="fr-FR" altLang="fr-FR" sz="2000" dirty="0"/>
              <a:t> </a:t>
            </a:r>
            <a:r>
              <a:rPr lang="fr-FR" altLang="fr-FR" sz="2000" dirty="0" err="1"/>
              <a:t>works</a:t>
            </a:r>
            <a:r>
              <a:rPr lang="fr-FR" altLang="fr-FR" sz="2000" dirty="0"/>
              <a:t> :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fr-FR" altLang="fr-FR" sz="2000" dirty="0"/>
              <a:t>	http://YOU_IP:3838/ec2-user/hello/</a:t>
            </a:r>
          </a:p>
          <a:p>
            <a:endParaRPr lang="fr-FR" sz="2600" dirty="0"/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F7AFB1-7531-495D-BE94-4F928D23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836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299</Words>
  <Application>Microsoft Office PowerPoint</Application>
  <PresentationFormat>Grand écran</PresentationFormat>
  <Paragraphs>77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Verdana</vt:lpstr>
      <vt:lpstr>Thème Office</vt:lpstr>
      <vt:lpstr>RStudioServer</vt:lpstr>
      <vt:lpstr>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marinejavourez@gmail.com</dc:creator>
  <cp:lastModifiedBy>marinejavourez@gmail.com</cp:lastModifiedBy>
  <cp:revision>11</cp:revision>
  <dcterms:created xsi:type="dcterms:W3CDTF">2018-06-06T16:48:32Z</dcterms:created>
  <dcterms:modified xsi:type="dcterms:W3CDTF">2018-06-06T18:47:16Z</dcterms:modified>
</cp:coreProperties>
</file>