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8"/>
  </p:notesMasterIdLst>
  <p:sldIdLst>
    <p:sldId id="257" r:id="rId2"/>
    <p:sldId id="256" r:id="rId3"/>
    <p:sldId id="258" r:id="rId4"/>
    <p:sldId id="268" r:id="rId5"/>
    <p:sldId id="269" r:id="rId6"/>
    <p:sldId id="270" r:id="rId7"/>
    <p:sldId id="271" r:id="rId8"/>
    <p:sldId id="273" r:id="rId9"/>
    <p:sldId id="272" r:id="rId10"/>
    <p:sldId id="265" r:id="rId11"/>
    <p:sldId id="259" r:id="rId12"/>
    <p:sldId id="260" r:id="rId13"/>
    <p:sldId id="266" r:id="rId14"/>
    <p:sldId id="263" r:id="rId15"/>
    <p:sldId id="264" r:id="rId16"/>
    <p:sldId id="261" r:id="rId17"/>
  </p:sldIdLst>
  <p:sldSz cx="9144000" cy="5143500" type="screen16x9"/>
  <p:notesSz cx="6858000" cy="9144000"/>
  <p:embeddedFontLst>
    <p:embeddedFont>
      <p:font typeface="Lato" panose="020F0502020204030203" pitchFamily="34" charset="0"/>
      <p:regular r:id="rId19"/>
      <p:bold r:id="rId20"/>
      <p:italic r:id="rId21"/>
      <p:boldItalic r:id="rId22"/>
    </p:embeddedFont>
    <p:embeddedFont>
      <p:font typeface="Montserrat" panose="00000500000000000000" pitchFamily="2" charset="0"/>
      <p:regular r:id="rId23"/>
      <p:bold r:id="rId24"/>
      <p:italic r:id="rId25"/>
      <p:boldItalic r:id="rId26"/>
    </p:embeddedFont>
    <p:embeddedFont>
      <p:font typeface="Raleway" pitchFamily="2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A785902-0C19-4D82-B40B-7D0A8BB5A1F6}" type="doc">
      <dgm:prSet loTypeId="urn:microsoft.com/office/officeart/2008/layout/NameandTitleOrganizational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487134A7-AC6D-464D-B3F4-E942DC94BA4F}">
      <dgm:prSet phldrT="[Texte]"/>
      <dgm:spPr/>
      <dgm:t>
        <a:bodyPr/>
        <a:lstStyle/>
        <a:p>
          <a:r>
            <a:rPr lang="fr-FR" dirty="0"/>
            <a:t>Base de données</a:t>
          </a:r>
        </a:p>
      </dgm:t>
    </dgm:pt>
    <dgm:pt modelId="{754DBFE7-3010-4A13-9C93-8E44583B8105}" type="parTrans" cxnId="{AF17C703-0EA2-4FA9-B6FB-7CE1B11B395C}">
      <dgm:prSet/>
      <dgm:spPr/>
      <dgm:t>
        <a:bodyPr/>
        <a:lstStyle/>
        <a:p>
          <a:endParaRPr lang="fr-FR"/>
        </a:p>
      </dgm:t>
    </dgm:pt>
    <dgm:pt modelId="{C6700385-9CD7-4CD8-99A7-59EE7459DB34}" type="sibTrans" cxnId="{AF17C703-0EA2-4FA9-B6FB-7CE1B11B395C}">
      <dgm:prSet/>
      <dgm:spPr/>
      <dgm:t>
        <a:bodyPr/>
        <a:lstStyle/>
        <a:p>
          <a:r>
            <a:rPr lang="fr-FR" dirty="0"/>
            <a:t>26.196</a:t>
          </a:r>
        </a:p>
      </dgm:t>
    </dgm:pt>
    <dgm:pt modelId="{AF878466-493E-4F97-A8BF-53E22446EFE8}" type="asst">
      <dgm:prSet phldrT="[Texte]"/>
      <dgm:spPr/>
      <dgm:t>
        <a:bodyPr/>
        <a:lstStyle/>
        <a:p>
          <a:r>
            <a:rPr lang="fr-FR" dirty="0"/>
            <a:t>Appartements</a:t>
          </a:r>
        </a:p>
      </dgm:t>
    </dgm:pt>
    <dgm:pt modelId="{07F42CD5-246C-4DA1-ABF1-BBF6CB7E318D}" type="parTrans" cxnId="{32496C1B-CDAF-4812-95EF-8A862676170B}">
      <dgm:prSet/>
      <dgm:spPr/>
      <dgm:t>
        <a:bodyPr/>
        <a:lstStyle/>
        <a:p>
          <a:endParaRPr lang="fr-FR"/>
        </a:p>
      </dgm:t>
    </dgm:pt>
    <dgm:pt modelId="{AD2A4C8D-F7B5-4A20-913A-7C27AEBDBC59}" type="sibTrans" cxnId="{32496C1B-CDAF-4812-95EF-8A862676170B}">
      <dgm:prSet/>
      <dgm:spPr/>
      <dgm:t>
        <a:bodyPr/>
        <a:lstStyle/>
        <a:p>
          <a:r>
            <a:rPr lang="fr-FR" dirty="0"/>
            <a:t>24.353</a:t>
          </a:r>
        </a:p>
      </dgm:t>
    </dgm:pt>
    <dgm:pt modelId="{9C26BFFA-8F66-41D4-AB50-A39636EF5B58}" type="asst">
      <dgm:prSet phldrT="[Texte]"/>
      <dgm:spPr/>
      <dgm:t>
        <a:bodyPr/>
        <a:lstStyle/>
        <a:p>
          <a:r>
            <a:rPr lang="fr-FR" dirty="0"/>
            <a:t>Locaux commerciaux</a:t>
          </a:r>
        </a:p>
      </dgm:t>
    </dgm:pt>
    <dgm:pt modelId="{FD2D0A19-093C-4CD9-A0C4-10F368549AB6}" type="parTrans" cxnId="{3BB07D3F-AF66-466F-9180-3F707CE43551}">
      <dgm:prSet/>
      <dgm:spPr/>
      <dgm:t>
        <a:bodyPr/>
        <a:lstStyle/>
        <a:p>
          <a:endParaRPr lang="fr-FR"/>
        </a:p>
      </dgm:t>
    </dgm:pt>
    <dgm:pt modelId="{ADE7B278-B27B-4CE1-9DD9-35FDEE971768}" type="sibTrans" cxnId="{3BB07D3F-AF66-466F-9180-3F707CE43551}">
      <dgm:prSet/>
      <dgm:spPr/>
      <dgm:t>
        <a:bodyPr/>
        <a:lstStyle/>
        <a:p>
          <a:r>
            <a:rPr lang="fr-FR" dirty="0"/>
            <a:t>1.843</a:t>
          </a:r>
        </a:p>
      </dgm:t>
    </dgm:pt>
    <dgm:pt modelId="{633EC9B0-CD48-44F9-847B-822421AEA7DD}" type="pres">
      <dgm:prSet presAssocID="{FA785902-0C19-4D82-B40B-7D0A8BB5A1F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9774C38D-C3BA-4D28-AA1B-3B7E6473FF71}" type="pres">
      <dgm:prSet presAssocID="{487134A7-AC6D-464D-B3F4-E942DC94BA4F}" presName="hierRoot1" presStyleCnt="0">
        <dgm:presLayoutVars>
          <dgm:hierBranch val="init"/>
        </dgm:presLayoutVars>
      </dgm:prSet>
      <dgm:spPr/>
    </dgm:pt>
    <dgm:pt modelId="{522A4CAB-FDA5-4B72-9FCB-FA0935E62C19}" type="pres">
      <dgm:prSet presAssocID="{487134A7-AC6D-464D-B3F4-E942DC94BA4F}" presName="rootComposite1" presStyleCnt="0"/>
      <dgm:spPr/>
    </dgm:pt>
    <dgm:pt modelId="{D9D04421-B407-4E6D-87C6-849C76F202EB}" type="pres">
      <dgm:prSet presAssocID="{487134A7-AC6D-464D-B3F4-E942DC94BA4F}" presName="rootText1" presStyleLbl="node0" presStyleIdx="0" presStyleCnt="1">
        <dgm:presLayoutVars>
          <dgm:chMax/>
          <dgm:chPref val="3"/>
        </dgm:presLayoutVars>
      </dgm:prSet>
      <dgm:spPr/>
    </dgm:pt>
    <dgm:pt modelId="{E1C4F631-8AFA-4784-919F-1C70DDA491EE}" type="pres">
      <dgm:prSet presAssocID="{487134A7-AC6D-464D-B3F4-E942DC94BA4F}" presName="titleText1" presStyleLbl="fgAcc0" presStyleIdx="0" presStyleCnt="1">
        <dgm:presLayoutVars>
          <dgm:chMax val="0"/>
          <dgm:chPref val="0"/>
        </dgm:presLayoutVars>
      </dgm:prSet>
      <dgm:spPr/>
    </dgm:pt>
    <dgm:pt modelId="{EFF7B2B0-B17F-48B1-8CA3-AB1E91C0D183}" type="pres">
      <dgm:prSet presAssocID="{487134A7-AC6D-464D-B3F4-E942DC94BA4F}" presName="rootConnector1" presStyleLbl="node1" presStyleIdx="0" presStyleCnt="0"/>
      <dgm:spPr/>
    </dgm:pt>
    <dgm:pt modelId="{6E3F91F0-1183-4D13-9EE5-DDD214081CF4}" type="pres">
      <dgm:prSet presAssocID="{487134A7-AC6D-464D-B3F4-E942DC94BA4F}" presName="hierChild2" presStyleCnt="0"/>
      <dgm:spPr/>
    </dgm:pt>
    <dgm:pt modelId="{13FDBD6A-326E-4F17-BCBE-8C03EED02860}" type="pres">
      <dgm:prSet presAssocID="{487134A7-AC6D-464D-B3F4-E942DC94BA4F}" presName="hierChild3" presStyleCnt="0"/>
      <dgm:spPr/>
    </dgm:pt>
    <dgm:pt modelId="{AB5A288B-9DA3-481B-AE30-CDEA575F20A8}" type="pres">
      <dgm:prSet presAssocID="{07F42CD5-246C-4DA1-ABF1-BBF6CB7E318D}" presName="Name96" presStyleLbl="parChTrans1D2" presStyleIdx="0" presStyleCnt="2"/>
      <dgm:spPr/>
    </dgm:pt>
    <dgm:pt modelId="{4A6F2159-6460-4B29-A674-281165435D2D}" type="pres">
      <dgm:prSet presAssocID="{AF878466-493E-4F97-A8BF-53E22446EFE8}" presName="hierRoot3" presStyleCnt="0">
        <dgm:presLayoutVars>
          <dgm:hierBranch val="init"/>
        </dgm:presLayoutVars>
      </dgm:prSet>
      <dgm:spPr/>
    </dgm:pt>
    <dgm:pt modelId="{CE38A9CE-72DE-4B16-AC2D-3805558ABFB1}" type="pres">
      <dgm:prSet presAssocID="{AF878466-493E-4F97-A8BF-53E22446EFE8}" presName="rootComposite3" presStyleCnt="0"/>
      <dgm:spPr/>
    </dgm:pt>
    <dgm:pt modelId="{C72F86F7-D557-4592-BAEB-8F8B0FDB158B}" type="pres">
      <dgm:prSet presAssocID="{AF878466-493E-4F97-A8BF-53E22446EFE8}" presName="rootText3" presStyleLbl="asst1" presStyleIdx="0" presStyleCnt="2">
        <dgm:presLayoutVars>
          <dgm:chPref val="3"/>
        </dgm:presLayoutVars>
      </dgm:prSet>
      <dgm:spPr/>
    </dgm:pt>
    <dgm:pt modelId="{9D139F0C-AF72-4F7D-A747-3FB79E1EF9C5}" type="pres">
      <dgm:prSet presAssocID="{AF878466-493E-4F97-A8BF-53E22446EFE8}" presName="titleText3" presStyleLbl="fgAcc2" presStyleIdx="0" presStyleCnt="2">
        <dgm:presLayoutVars>
          <dgm:chMax val="0"/>
          <dgm:chPref val="0"/>
        </dgm:presLayoutVars>
      </dgm:prSet>
      <dgm:spPr/>
    </dgm:pt>
    <dgm:pt modelId="{EFF0F61E-5660-448C-AA80-6B1C58C1D08F}" type="pres">
      <dgm:prSet presAssocID="{AF878466-493E-4F97-A8BF-53E22446EFE8}" presName="rootConnector3" presStyleLbl="asst1" presStyleIdx="0" presStyleCnt="2"/>
      <dgm:spPr/>
    </dgm:pt>
    <dgm:pt modelId="{D2920ED9-7877-41FD-B91A-975B436E0376}" type="pres">
      <dgm:prSet presAssocID="{AF878466-493E-4F97-A8BF-53E22446EFE8}" presName="hierChild6" presStyleCnt="0"/>
      <dgm:spPr/>
    </dgm:pt>
    <dgm:pt modelId="{8A468BE5-2FA6-4923-BC5A-F851BE9464A8}" type="pres">
      <dgm:prSet presAssocID="{AF878466-493E-4F97-A8BF-53E22446EFE8}" presName="hierChild7" presStyleCnt="0"/>
      <dgm:spPr/>
    </dgm:pt>
    <dgm:pt modelId="{A125EEA1-3A15-49D1-B7A7-B88DC1D7F117}" type="pres">
      <dgm:prSet presAssocID="{FD2D0A19-093C-4CD9-A0C4-10F368549AB6}" presName="Name96" presStyleLbl="parChTrans1D2" presStyleIdx="1" presStyleCnt="2"/>
      <dgm:spPr/>
    </dgm:pt>
    <dgm:pt modelId="{26706262-171C-459C-A868-30E7F39B2FEA}" type="pres">
      <dgm:prSet presAssocID="{9C26BFFA-8F66-41D4-AB50-A39636EF5B58}" presName="hierRoot3" presStyleCnt="0">
        <dgm:presLayoutVars>
          <dgm:hierBranch val="init"/>
        </dgm:presLayoutVars>
      </dgm:prSet>
      <dgm:spPr/>
    </dgm:pt>
    <dgm:pt modelId="{AD2231F6-F038-4BCF-950A-1D0C34F357B2}" type="pres">
      <dgm:prSet presAssocID="{9C26BFFA-8F66-41D4-AB50-A39636EF5B58}" presName="rootComposite3" presStyleCnt="0"/>
      <dgm:spPr/>
    </dgm:pt>
    <dgm:pt modelId="{A25CED8B-EF5A-446E-927D-B02F7F7ABFE9}" type="pres">
      <dgm:prSet presAssocID="{9C26BFFA-8F66-41D4-AB50-A39636EF5B58}" presName="rootText3" presStyleLbl="asst1" presStyleIdx="1" presStyleCnt="2">
        <dgm:presLayoutVars>
          <dgm:chPref val="3"/>
        </dgm:presLayoutVars>
      </dgm:prSet>
      <dgm:spPr/>
    </dgm:pt>
    <dgm:pt modelId="{138A4B33-8D4A-493A-9EBB-10818A69E436}" type="pres">
      <dgm:prSet presAssocID="{9C26BFFA-8F66-41D4-AB50-A39636EF5B58}" presName="titleText3" presStyleLbl="fgAcc2" presStyleIdx="1" presStyleCnt="2">
        <dgm:presLayoutVars>
          <dgm:chMax val="0"/>
          <dgm:chPref val="0"/>
        </dgm:presLayoutVars>
      </dgm:prSet>
      <dgm:spPr/>
    </dgm:pt>
    <dgm:pt modelId="{1F1B8479-2122-4593-8E97-82C133CC5AE3}" type="pres">
      <dgm:prSet presAssocID="{9C26BFFA-8F66-41D4-AB50-A39636EF5B58}" presName="rootConnector3" presStyleLbl="asst1" presStyleIdx="1" presStyleCnt="2"/>
      <dgm:spPr/>
    </dgm:pt>
    <dgm:pt modelId="{00262BEC-4E0A-4007-BF38-DD69DCC141CB}" type="pres">
      <dgm:prSet presAssocID="{9C26BFFA-8F66-41D4-AB50-A39636EF5B58}" presName="hierChild6" presStyleCnt="0"/>
      <dgm:spPr/>
    </dgm:pt>
    <dgm:pt modelId="{87985677-1757-4BAA-A0FA-A5A5E66FA42F}" type="pres">
      <dgm:prSet presAssocID="{9C26BFFA-8F66-41D4-AB50-A39636EF5B58}" presName="hierChild7" presStyleCnt="0"/>
      <dgm:spPr/>
    </dgm:pt>
  </dgm:ptLst>
  <dgm:cxnLst>
    <dgm:cxn modelId="{AF17C703-0EA2-4FA9-B6FB-7CE1B11B395C}" srcId="{FA785902-0C19-4D82-B40B-7D0A8BB5A1F6}" destId="{487134A7-AC6D-464D-B3F4-E942DC94BA4F}" srcOrd="0" destOrd="0" parTransId="{754DBFE7-3010-4A13-9C93-8E44583B8105}" sibTransId="{C6700385-9CD7-4CD8-99A7-59EE7459DB34}"/>
    <dgm:cxn modelId="{32496C1B-CDAF-4812-95EF-8A862676170B}" srcId="{487134A7-AC6D-464D-B3F4-E942DC94BA4F}" destId="{AF878466-493E-4F97-A8BF-53E22446EFE8}" srcOrd="0" destOrd="0" parTransId="{07F42CD5-246C-4DA1-ABF1-BBF6CB7E318D}" sibTransId="{AD2A4C8D-F7B5-4A20-913A-7C27AEBDBC59}"/>
    <dgm:cxn modelId="{44A85B34-DB2C-4A8C-954A-DAB4185C24D1}" type="presOf" srcId="{07F42CD5-246C-4DA1-ABF1-BBF6CB7E318D}" destId="{AB5A288B-9DA3-481B-AE30-CDEA575F20A8}" srcOrd="0" destOrd="0" presId="urn:microsoft.com/office/officeart/2008/layout/NameandTitleOrganizationalChart"/>
    <dgm:cxn modelId="{8EAF603E-4648-45E1-BF4D-05DEB65A05FA}" type="presOf" srcId="{AF878466-493E-4F97-A8BF-53E22446EFE8}" destId="{C72F86F7-D557-4592-BAEB-8F8B0FDB158B}" srcOrd="0" destOrd="0" presId="urn:microsoft.com/office/officeart/2008/layout/NameandTitleOrganizationalChart"/>
    <dgm:cxn modelId="{3BB07D3F-AF66-466F-9180-3F707CE43551}" srcId="{487134A7-AC6D-464D-B3F4-E942DC94BA4F}" destId="{9C26BFFA-8F66-41D4-AB50-A39636EF5B58}" srcOrd="1" destOrd="0" parTransId="{FD2D0A19-093C-4CD9-A0C4-10F368549AB6}" sibTransId="{ADE7B278-B27B-4CE1-9DD9-35FDEE971768}"/>
    <dgm:cxn modelId="{BC767B44-F312-4429-A9D3-D3F116AECCA2}" type="presOf" srcId="{487134A7-AC6D-464D-B3F4-E942DC94BA4F}" destId="{EFF7B2B0-B17F-48B1-8CA3-AB1E91C0D183}" srcOrd="1" destOrd="0" presId="urn:microsoft.com/office/officeart/2008/layout/NameandTitleOrganizationalChart"/>
    <dgm:cxn modelId="{4220897E-E7B9-496D-9EE4-BB63DFDAD4C5}" type="presOf" srcId="{FA785902-0C19-4D82-B40B-7D0A8BB5A1F6}" destId="{633EC9B0-CD48-44F9-847B-822421AEA7DD}" srcOrd="0" destOrd="0" presId="urn:microsoft.com/office/officeart/2008/layout/NameandTitleOrganizationalChart"/>
    <dgm:cxn modelId="{F4DD3681-7185-4C3D-A1B3-C43B8BFE4901}" type="presOf" srcId="{FD2D0A19-093C-4CD9-A0C4-10F368549AB6}" destId="{A125EEA1-3A15-49D1-B7A7-B88DC1D7F117}" srcOrd="0" destOrd="0" presId="urn:microsoft.com/office/officeart/2008/layout/NameandTitleOrganizationalChart"/>
    <dgm:cxn modelId="{35915484-2CED-4BFE-BA6A-8529BFAFDE42}" type="presOf" srcId="{C6700385-9CD7-4CD8-99A7-59EE7459DB34}" destId="{E1C4F631-8AFA-4784-919F-1C70DDA491EE}" srcOrd="0" destOrd="0" presId="urn:microsoft.com/office/officeart/2008/layout/NameandTitleOrganizationalChart"/>
    <dgm:cxn modelId="{615A0090-189E-4759-9DD2-8C0FF2475038}" type="presOf" srcId="{487134A7-AC6D-464D-B3F4-E942DC94BA4F}" destId="{D9D04421-B407-4E6D-87C6-849C76F202EB}" srcOrd="0" destOrd="0" presId="urn:microsoft.com/office/officeart/2008/layout/NameandTitleOrganizationalChart"/>
    <dgm:cxn modelId="{BD765891-DB62-4373-9C0C-E1ABCF00F5EA}" type="presOf" srcId="{9C26BFFA-8F66-41D4-AB50-A39636EF5B58}" destId="{1F1B8479-2122-4593-8E97-82C133CC5AE3}" srcOrd="1" destOrd="0" presId="urn:microsoft.com/office/officeart/2008/layout/NameandTitleOrganizationalChart"/>
    <dgm:cxn modelId="{65311FC8-93B6-4C2C-8412-77846277FFDB}" type="presOf" srcId="{ADE7B278-B27B-4CE1-9DD9-35FDEE971768}" destId="{138A4B33-8D4A-493A-9EBB-10818A69E436}" srcOrd="0" destOrd="0" presId="urn:microsoft.com/office/officeart/2008/layout/NameandTitleOrganizationalChart"/>
    <dgm:cxn modelId="{ED2339F1-EF14-4BD2-AF21-76AA8AD07FD4}" type="presOf" srcId="{AF878466-493E-4F97-A8BF-53E22446EFE8}" destId="{EFF0F61E-5660-448C-AA80-6B1C58C1D08F}" srcOrd="1" destOrd="0" presId="urn:microsoft.com/office/officeart/2008/layout/NameandTitleOrganizationalChart"/>
    <dgm:cxn modelId="{D87192F8-530A-4D54-B095-A6A01558EA7C}" type="presOf" srcId="{AD2A4C8D-F7B5-4A20-913A-7C27AEBDBC59}" destId="{9D139F0C-AF72-4F7D-A747-3FB79E1EF9C5}" srcOrd="0" destOrd="0" presId="urn:microsoft.com/office/officeart/2008/layout/NameandTitleOrganizationalChart"/>
    <dgm:cxn modelId="{CD1785FF-3905-4DA0-98D4-449AF7315726}" type="presOf" srcId="{9C26BFFA-8F66-41D4-AB50-A39636EF5B58}" destId="{A25CED8B-EF5A-446E-927D-B02F7F7ABFE9}" srcOrd="0" destOrd="0" presId="urn:microsoft.com/office/officeart/2008/layout/NameandTitleOrganizationalChart"/>
    <dgm:cxn modelId="{50037F9F-DB59-492A-92A9-189CD536B438}" type="presParOf" srcId="{633EC9B0-CD48-44F9-847B-822421AEA7DD}" destId="{9774C38D-C3BA-4D28-AA1B-3B7E6473FF71}" srcOrd="0" destOrd="0" presId="urn:microsoft.com/office/officeart/2008/layout/NameandTitleOrganizationalChart"/>
    <dgm:cxn modelId="{2AD859E6-8C58-4AE4-B48C-7B826A942744}" type="presParOf" srcId="{9774C38D-C3BA-4D28-AA1B-3B7E6473FF71}" destId="{522A4CAB-FDA5-4B72-9FCB-FA0935E62C19}" srcOrd="0" destOrd="0" presId="urn:microsoft.com/office/officeart/2008/layout/NameandTitleOrganizationalChart"/>
    <dgm:cxn modelId="{0419BA54-ED17-4480-8BCB-DD5112582A95}" type="presParOf" srcId="{522A4CAB-FDA5-4B72-9FCB-FA0935E62C19}" destId="{D9D04421-B407-4E6D-87C6-849C76F202EB}" srcOrd="0" destOrd="0" presId="urn:microsoft.com/office/officeart/2008/layout/NameandTitleOrganizationalChart"/>
    <dgm:cxn modelId="{F4014B56-99B4-4CB3-8848-8B5C70B56A43}" type="presParOf" srcId="{522A4CAB-FDA5-4B72-9FCB-FA0935E62C19}" destId="{E1C4F631-8AFA-4784-919F-1C70DDA491EE}" srcOrd="1" destOrd="0" presId="urn:microsoft.com/office/officeart/2008/layout/NameandTitleOrganizationalChart"/>
    <dgm:cxn modelId="{F4FA3AD7-153E-4286-8DF3-427B245D9D68}" type="presParOf" srcId="{522A4CAB-FDA5-4B72-9FCB-FA0935E62C19}" destId="{EFF7B2B0-B17F-48B1-8CA3-AB1E91C0D183}" srcOrd="2" destOrd="0" presId="urn:microsoft.com/office/officeart/2008/layout/NameandTitleOrganizationalChart"/>
    <dgm:cxn modelId="{7C21E5FB-95D8-47C2-88FD-17848032A242}" type="presParOf" srcId="{9774C38D-C3BA-4D28-AA1B-3B7E6473FF71}" destId="{6E3F91F0-1183-4D13-9EE5-DDD214081CF4}" srcOrd="1" destOrd="0" presId="urn:microsoft.com/office/officeart/2008/layout/NameandTitleOrganizationalChart"/>
    <dgm:cxn modelId="{4EC06DE8-2796-47ED-8A49-F2858CA8474C}" type="presParOf" srcId="{9774C38D-C3BA-4D28-AA1B-3B7E6473FF71}" destId="{13FDBD6A-326E-4F17-BCBE-8C03EED02860}" srcOrd="2" destOrd="0" presId="urn:microsoft.com/office/officeart/2008/layout/NameandTitleOrganizationalChart"/>
    <dgm:cxn modelId="{860B461D-FD66-4706-9A7D-FFC771A4DAD2}" type="presParOf" srcId="{13FDBD6A-326E-4F17-BCBE-8C03EED02860}" destId="{AB5A288B-9DA3-481B-AE30-CDEA575F20A8}" srcOrd="0" destOrd="0" presId="urn:microsoft.com/office/officeart/2008/layout/NameandTitleOrganizationalChart"/>
    <dgm:cxn modelId="{2957A7A8-3093-43EA-AC21-5A22ED96A08E}" type="presParOf" srcId="{13FDBD6A-326E-4F17-BCBE-8C03EED02860}" destId="{4A6F2159-6460-4B29-A674-281165435D2D}" srcOrd="1" destOrd="0" presId="urn:microsoft.com/office/officeart/2008/layout/NameandTitleOrganizationalChart"/>
    <dgm:cxn modelId="{A10F2A95-451D-4D3B-8A93-C16ED336E212}" type="presParOf" srcId="{4A6F2159-6460-4B29-A674-281165435D2D}" destId="{CE38A9CE-72DE-4B16-AC2D-3805558ABFB1}" srcOrd="0" destOrd="0" presId="urn:microsoft.com/office/officeart/2008/layout/NameandTitleOrganizationalChart"/>
    <dgm:cxn modelId="{4DB48FAF-F429-451A-A8D9-C6F7CCD15356}" type="presParOf" srcId="{CE38A9CE-72DE-4B16-AC2D-3805558ABFB1}" destId="{C72F86F7-D557-4592-BAEB-8F8B0FDB158B}" srcOrd="0" destOrd="0" presId="urn:microsoft.com/office/officeart/2008/layout/NameandTitleOrganizationalChart"/>
    <dgm:cxn modelId="{2246423C-BD2E-440A-9710-D9CDED6F29C5}" type="presParOf" srcId="{CE38A9CE-72DE-4B16-AC2D-3805558ABFB1}" destId="{9D139F0C-AF72-4F7D-A747-3FB79E1EF9C5}" srcOrd="1" destOrd="0" presId="urn:microsoft.com/office/officeart/2008/layout/NameandTitleOrganizationalChart"/>
    <dgm:cxn modelId="{954C3480-53F3-4C84-860B-2239D026AB69}" type="presParOf" srcId="{CE38A9CE-72DE-4B16-AC2D-3805558ABFB1}" destId="{EFF0F61E-5660-448C-AA80-6B1C58C1D08F}" srcOrd="2" destOrd="0" presId="urn:microsoft.com/office/officeart/2008/layout/NameandTitleOrganizationalChart"/>
    <dgm:cxn modelId="{8460CA5A-B64A-400E-8FB1-6471E24E9326}" type="presParOf" srcId="{4A6F2159-6460-4B29-A674-281165435D2D}" destId="{D2920ED9-7877-41FD-B91A-975B436E0376}" srcOrd="1" destOrd="0" presId="urn:microsoft.com/office/officeart/2008/layout/NameandTitleOrganizationalChart"/>
    <dgm:cxn modelId="{D48A94D7-4C81-42AC-8BBC-67635A8F4C6B}" type="presParOf" srcId="{4A6F2159-6460-4B29-A674-281165435D2D}" destId="{8A468BE5-2FA6-4923-BC5A-F851BE9464A8}" srcOrd="2" destOrd="0" presId="urn:microsoft.com/office/officeart/2008/layout/NameandTitleOrganizationalChart"/>
    <dgm:cxn modelId="{6292B9A1-2C8C-4B44-AC71-08E46AC28AEA}" type="presParOf" srcId="{13FDBD6A-326E-4F17-BCBE-8C03EED02860}" destId="{A125EEA1-3A15-49D1-B7A7-B88DC1D7F117}" srcOrd="2" destOrd="0" presId="urn:microsoft.com/office/officeart/2008/layout/NameandTitleOrganizationalChart"/>
    <dgm:cxn modelId="{6A6CC102-2785-4F60-AA4D-0C5D5A6B598D}" type="presParOf" srcId="{13FDBD6A-326E-4F17-BCBE-8C03EED02860}" destId="{26706262-171C-459C-A868-30E7F39B2FEA}" srcOrd="3" destOrd="0" presId="urn:microsoft.com/office/officeart/2008/layout/NameandTitleOrganizationalChart"/>
    <dgm:cxn modelId="{056BC581-6E81-485D-8A78-1E2CF17926F9}" type="presParOf" srcId="{26706262-171C-459C-A868-30E7F39B2FEA}" destId="{AD2231F6-F038-4BCF-950A-1D0C34F357B2}" srcOrd="0" destOrd="0" presId="urn:microsoft.com/office/officeart/2008/layout/NameandTitleOrganizationalChart"/>
    <dgm:cxn modelId="{A6DB6802-27D8-475A-863B-1302D7E2CD04}" type="presParOf" srcId="{AD2231F6-F038-4BCF-950A-1D0C34F357B2}" destId="{A25CED8B-EF5A-446E-927D-B02F7F7ABFE9}" srcOrd="0" destOrd="0" presId="urn:microsoft.com/office/officeart/2008/layout/NameandTitleOrganizationalChart"/>
    <dgm:cxn modelId="{D29DF7E8-6EC5-49EF-A066-2E188027A5E3}" type="presParOf" srcId="{AD2231F6-F038-4BCF-950A-1D0C34F357B2}" destId="{138A4B33-8D4A-493A-9EBB-10818A69E436}" srcOrd="1" destOrd="0" presId="urn:microsoft.com/office/officeart/2008/layout/NameandTitleOrganizationalChart"/>
    <dgm:cxn modelId="{5E148A00-6A49-4067-AE3B-A4D1D846D5DC}" type="presParOf" srcId="{AD2231F6-F038-4BCF-950A-1D0C34F357B2}" destId="{1F1B8479-2122-4593-8E97-82C133CC5AE3}" srcOrd="2" destOrd="0" presId="urn:microsoft.com/office/officeart/2008/layout/NameandTitleOrganizationalChart"/>
    <dgm:cxn modelId="{BDD7B760-05EB-4541-B795-503B7FCC3164}" type="presParOf" srcId="{26706262-171C-459C-A868-30E7F39B2FEA}" destId="{00262BEC-4E0A-4007-BF38-DD69DCC141CB}" srcOrd="1" destOrd="0" presId="urn:microsoft.com/office/officeart/2008/layout/NameandTitleOrganizationalChart"/>
    <dgm:cxn modelId="{06582793-2A85-415A-8BC0-28CBA035E6C1}" type="presParOf" srcId="{26706262-171C-459C-A868-30E7F39B2FEA}" destId="{87985677-1757-4BAA-A0FA-A5A5E66FA42F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DD59E40-DD62-45B3-8B48-D818BE53E465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92249B45-C23B-431F-8DD3-CD7C173E4E79}">
      <dgm:prSet phldrT="[Texte]"/>
      <dgm:spPr/>
      <dgm:t>
        <a:bodyPr/>
        <a:lstStyle/>
        <a:p>
          <a:r>
            <a:rPr lang="fr-FR" dirty="0"/>
            <a:t>2017</a:t>
          </a:r>
        </a:p>
      </dgm:t>
    </dgm:pt>
    <dgm:pt modelId="{87D25D1C-F7CF-4F48-96E9-D770FECE6AF8}" type="parTrans" cxnId="{CC172EE0-2A4D-4ADB-B6EC-6EB2F76524DC}">
      <dgm:prSet/>
      <dgm:spPr/>
      <dgm:t>
        <a:bodyPr/>
        <a:lstStyle/>
        <a:p>
          <a:endParaRPr lang="fr-FR"/>
        </a:p>
      </dgm:t>
    </dgm:pt>
    <dgm:pt modelId="{53A1FCEF-5E7B-4437-B604-CBA891732635}" type="sibTrans" cxnId="{CC172EE0-2A4D-4ADB-B6EC-6EB2F76524DC}">
      <dgm:prSet/>
      <dgm:spPr/>
      <dgm:t>
        <a:bodyPr/>
        <a:lstStyle/>
        <a:p>
          <a:endParaRPr lang="fr-FR"/>
        </a:p>
      </dgm:t>
    </dgm:pt>
    <dgm:pt modelId="{100080F2-69E9-40E6-9987-FAC7A7D325C0}">
      <dgm:prSet phldrT="[Texte]"/>
      <dgm:spPr/>
      <dgm:t>
        <a:bodyPr/>
        <a:lstStyle/>
        <a:p>
          <a:r>
            <a:rPr lang="fr-FR" dirty="0"/>
            <a:t>Appartement : 5.206</a:t>
          </a:r>
        </a:p>
      </dgm:t>
    </dgm:pt>
    <dgm:pt modelId="{727816FB-086E-4362-AEB6-643B226551AA}" type="parTrans" cxnId="{249CCCC6-446D-4A7D-A31F-97781EE407DC}">
      <dgm:prSet/>
      <dgm:spPr/>
      <dgm:t>
        <a:bodyPr/>
        <a:lstStyle/>
        <a:p>
          <a:endParaRPr lang="fr-FR"/>
        </a:p>
      </dgm:t>
    </dgm:pt>
    <dgm:pt modelId="{9071F87C-0588-4CA1-8F09-56B20E96D3FE}" type="sibTrans" cxnId="{249CCCC6-446D-4A7D-A31F-97781EE407DC}">
      <dgm:prSet/>
      <dgm:spPr/>
      <dgm:t>
        <a:bodyPr/>
        <a:lstStyle/>
        <a:p>
          <a:endParaRPr lang="fr-FR"/>
        </a:p>
      </dgm:t>
    </dgm:pt>
    <dgm:pt modelId="{22798579-B0CC-44AE-936E-EFE339670BC5}">
      <dgm:prSet phldrT="[Texte]"/>
      <dgm:spPr/>
      <dgm:t>
        <a:bodyPr/>
        <a:lstStyle/>
        <a:p>
          <a:r>
            <a:rPr lang="fr-FR" dirty="0"/>
            <a:t>2018</a:t>
          </a:r>
        </a:p>
      </dgm:t>
    </dgm:pt>
    <dgm:pt modelId="{497D9E5F-5A24-412B-99E3-9E99568874E5}" type="parTrans" cxnId="{242E9B56-DB13-4AF1-9BB7-E190AB470359}">
      <dgm:prSet/>
      <dgm:spPr/>
      <dgm:t>
        <a:bodyPr/>
        <a:lstStyle/>
        <a:p>
          <a:endParaRPr lang="fr-FR"/>
        </a:p>
      </dgm:t>
    </dgm:pt>
    <dgm:pt modelId="{C27DC142-ABF3-4E1E-BE5D-DA8F3591856D}" type="sibTrans" cxnId="{242E9B56-DB13-4AF1-9BB7-E190AB470359}">
      <dgm:prSet/>
      <dgm:spPr/>
      <dgm:t>
        <a:bodyPr/>
        <a:lstStyle/>
        <a:p>
          <a:endParaRPr lang="fr-FR"/>
        </a:p>
      </dgm:t>
    </dgm:pt>
    <dgm:pt modelId="{A30CDA0C-CCFD-4389-90E7-388CD232BC2D}">
      <dgm:prSet phldrT="[Texte]"/>
      <dgm:spPr/>
      <dgm:t>
        <a:bodyPr/>
        <a:lstStyle/>
        <a:p>
          <a:r>
            <a:rPr lang="fr-FR" dirty="0"/>
            <a:t>Appartement : 5.076</a:t>
          </a:r>
        </a:p>
      </dgm:t>
    </dgm:pt>
    <dgm:pt modelId="{4E34A9AF-DEB9-4087-8A0E-96E4EED9101B}" type="parTrans" cxnId="{AFAB4A86-DFB7-468D-9879-F3F900FF82DA}">
      <dgm:prSet/>
      <dgm:spPr/>
      <dgm:t>
        <a:bodyPr/>
        <a:lstStyle/>
        <a:p>
          <a:endParaRPr lang="fr-FR"/>
        </a:p>
      </dgm:t>
    </dgm:pt>
    <dgm:pt modelId="{39106BB2-13D3-4BFE-8C9F-BADAAB33FACC}" type="sibTrans" cxnId="{AFAB4A86-DFB7-468D-9879-F3F900FF82DA}">
      <dgm:prSet/>
      <dgm:spPr/>
      <dgm:t>
        <a:bodyPr/>
        <a:lstStyle/>
        <a:p>
          <a:endParaRPr lang="fr-FR"/>
        </a:p>
      </dgm:t>
    </dgm:pt>
    <dgm:pt modelId="{EB519B9F-4992-48B1-9ABC-0E64C6E1BA41}">
      <dgm:prSet phldrT="[Texte]"/>
      <dgm:spPr/>
      <dgm:t>
        <a:bodyPr/>
        <a:lstStyle/>
        <a:p>
          <a:r>
            <a:rPr lang="fr-FR" dirty="0"/>
            <a:t>2019</a:t>
          </a:r>
        </a:p>
      </dgm:t>
    </dgm:pt>
    <dgm:pt modelId="{5CE1B46A-6795-4A88-A8B1-C82AB0A1672D}" type="parTrans" cxnId="{5E4E4C3A-0421-48C0-9B43-008A121273C8}">
      <dgm:prSet/>
      <dgm:spPr/>
      <dgm:t>
        <a:bodyPr/>
        <a:lstStyle/>
        <a:p>
          <a:endParaRPr lang="fr-FR"/>
        </a:p>
      </dgm:t>
    </dgm:pt>
    <dgm:pt modelId="{B9FFE045-0B44-45F3-984D-B1F025687455}" type="sibTrans" cxnId="{5E4E4C3A-0421-48C0-9B43-008A121273C8}">
      <dgm:prSet/>
      <dgm:spPr/>
      <dgm:t>
        <a:bodyPr/>
        <a:lstStyle/>
        <a:p>
          <a:endParaRPr lang="fr-FR"/>
        </a:p>
      </dgm:t>
    </dgm:pt>
    <dgm:pt modelId="{745156FE-C439-4345-969E-4D77AB516D51}">
      <dgm:prSet phldrT="[Texte]"/>
      <dgm:spPr/>
      <dgm:t>
        <a:bodyPr/>
        <a:lstStyle/>
        <a:p>
          <a:r>
            <a:rPr lang="fr-FR" dirty="0"/>
            <a:t>Appartement : 5.251</a:t>
          </a:r>
        </a:p>
      </dgm:t>
    </dgm:pt>
    <dgm:pt modelId="{77EA1535-E410-460C-A1F6-27D06D8A76E0}" type="parTrans" cxnId="{4ABB1C8B-92C0-4DBD-BC0D-DDE7125CA67B}">
      <dgm:prSet/>
      <dgm:spPr/>
      <dgm:t>
        <a:bodyPr/>
        <a:lstStyle/>
        <a:p>
          <a:endParaRPr lang="fr-FR"/>
        </a:p>
      </dgm:t>
    </dgm:pt>
    <dgm:pt modelId="{4AB728A8-1CD4-434C-8831-23DCDC9976DA}" type="sibTrans" cxnId="{4ABB1C8B-92C0-4DBD-BC0D-DDE7125CA67B}">
      <dgm:prSet/>
      <dgm:spPr/>
      <dgm:t>
        <a:bodyPr/>
        <a:lstStyle/>
        <a:p>
          <a:endParaRPr lang="fr-FR"/>
        </a:p>
      </dgm:t>
    </dgm:pt>
    <dgm:pt modelId="{9E01F064-9E1F-48EE-9109-FD30B09ADF94}">
      <dgm:prSet phldrT="[Texte]"/>
      <dgm:spPr/>
      <dgm:t>
        <a:bodyPr/>
        <a:lstStyle/>
        <a:p>
          <a:r>
            <a:rPr lang="fr-FR" dirty="0"/>
            <a:t>2020</a:t>
          </a:r>
        </a:p>
      </dgm:t>
    </dgm:pt>
    <dgm:pt modelId="{B274DD2B-BE0E-4A45-A391-E9797701CE05}" type="parTrans" cxnId="{A0EE30A5-683F-4CEA-AF05-D8F123830A53}">
      <dgm:prSet/>
      <dgm:spPr/>
      <dgm:t>
        <a:bodyPr/>
        <a:lstStyle/>
        <a:p>
          <a:endParaRPr lang="fr-FR"/>
        </a:p>
      </dgm:t>
    </dgm:pt>
    <dgm:pt modelId="{3C9CF046-916B-4CAA-B775-D0AA4088989A}" type="sibTrans" cxnId="{A0EE30A5-683F-4CEA-AF05-D8F123830A53}">
      <dgm:prSet/>
      <dgm:spPr/>
      <dgm:t>
        <a:bodyPr/>
        <a:lstStyle/>
        <a:p>
          <a:endParaRPr lang="fr-FR"/>
        </a:p>
      </dgm:t>
    </dgm:pt>
    <dgm:pt modelId="{4CAE1F97-86AD-4A02-891F-9E9F0F1A21DF}">
      <dgm:prSet phldrT="[Texte]"/>
      <dgm:spPr/>
      <dgm:t>
        <a:bodyPr/>
        <a:lstStyle/>
        <a:p>
          <a:r>
            <a:rPr lang="fr-FR" dirty="0"/>
            <a:t>2021</a:t>
          </a:r>
        </a:p>
      </dgm:t>
    </dgm:pt>
    <dgm:pt modelId="{35DDAD99-AF56-49D8-BF8C-F628BA4FB795}" type="parTrans" cxnId="{5F9EC9A6-5BE5-4637-A038-BCF0198504D4}">
      <dgm:prSet/>
      <dgm:spPr/>
      <dgm:t>
        <a:bodyPr/>
        <a:lstStyle/>
        <a:p>
          <a:endParaRPr lang="fr-FR"/>
        </a:p>
      </dgm:t>
    </dgm:pt>
    <dgm:pt modelId="{452FF1D8-445A-4A41-9BBA-DFB2CC2DFC13}" type="sibTrans" cxnId="{5F9EC9A6-5BE5-4637-A038-BCF0198504D4}">
      <dgm:prSet/>
      <dgm:spPr/>
      <dgm:t>
        <a:bodyPr/>
        <a:lstStyle/>
        <a:p>
          <a:endParaRPr lang="fr-FR"/>
        </a:p>
      </dgm:t>
    </dgm:pt>
    <dgm:pt modelId="{2D81FB54-236E-402F-A918-EB63BB2307A5}">
      <dgm:prSet phldrT="[Texte]"/>
      <dgm:spPr/>
      <dgm:t>
        <a:bodyPr/>
        <a:lstStyle/>
        <a:p>
          <a:r>
            <a:rPr lang="fr-FR" dirty="0"/>
            <a:t>Appartement : 4.127</a:t>
          </a:r>
        </a:p>
      </dgm:t>
    </dgm:pt>
    <dgm:pt modelId="{038037A2-1711-49A8-BCF6-3FA92E81BB46}" type="parTrans" cxnId="{1451C5A1-1DEC-4571-8C91-58304942A5B8}">
      <dgm:prSet/>
      <dgm:spPr/>
      <dgm:t>
        <a:bodyPr/>
        <a:lstStyle/>
        <a:p>
          <a:endParaRPr lang="fr-FR"/>
        </a:p>
      </dgm:t>
    </dgm:pt>
    <dgm:pt modelId="{402EAF55-B638-47F1-877D-0FAE0472176D}" type="sibTrans" cxnId="{1451C5A1-1DEC-4571-8C91-58304942A5B8}">
      <dgm:prSet/>
      <dgm:spPr/>
      <dgm:t>
        <a:bodyPr/>
        <a:lstStyle/>
        <a:p>
          <a:endParaRPr lang="fr-FR"/>
        </a:p>
      </dgm:t>
    </dgm:pt>
    <dgm:pt modelId="{0775663A-5424-41E4-B103-B6F336B8BB4F}">
      <dgm:prSet phldrT="[Texte]"/>
      <dgm:spPr/>
      <dgm:t>
        <a:bodyPr/>
        <a:lstStyle/>
        <a:p>
          <a:r>
            <a:rPr lang="fr-FR" dirty="0"/>
            <a:t>Appartement : 4.693</a:t>
          </a:r>
        </a:p>
      </dgm:t>
    </dgm:pt>
    <dgm:pt modelId="{E2646215-6B60-4806-8260-2FAB8D117D37}" type="parTrans" cxnId="{DC1C9D0D-E2BA-487F-846B-DC6E53C8CB28}">
      <dgm:prSet/>
      <dgm:spPr/>
      <dgm:t>
        <a:bodyPr/>
        <a:lstStyle/>
        <a:p>
          <a:endParaRPr lang="fr-FR"/>
        </a:p>
      </dgm:t>
    </dgm:pt>
    <dgm:pt modelId="{5006B082-863D-4803-91A6-28F94222B156}" type="sibTrans" cxnId="{DC1C9D0D-E2BA-487F-846B-DC6E53C8CB28}">
      <dgm:prSet/>
      <dgm:spPr/>
      <dgm:t>
        <a:bodyPr/>
        <a:lstStyle/>
        <a:p>
          <a:endParaRPr lang="fr-FR"/>
        </a:p>
      </dgm:t>
    </dgm:pt>
    <dgm:pt modelId="{17612166-A25C-431B-81F4-A6205C722DE0}">
      <dgm:prSet phldrT="[Texte]"/>
      <dgm:spPr/>
      <dgm:t>
        <a:bodyPr/>
        <a:lstStyle/>
        <a:p>
          <a:r>
            <a:rPr lang="fr-FR" dirty="0"/>
            <a:t>Commercial: 349</a:t>
          </a:r>
        </a:p>
      </dgm:t>
    </dgm:pt>
    <dgm:pt modelId="{12B141B2-8936-4B6B-9680-A836F64CB1CB}" type="parTrans" cxnId="{331A089B-382A-41D2-8153-B9838B8B2CE3}">
      <dgm:prSet/>
      <dgm:spPr/>
      <dgm:t>
        <a:bodyPr/>
        <a:lstStyle/>
        <a:p>
          <a:endParaRPr lang="fr-FR"/>
        </a:p>
      </dgm:t>
    </dgm:pt>
    <dgm:pt modelId="{29E5ECB5-5FC8-42D3-BA6B-FFF6F683C71E}" type="sibTrans" cxnId="{331A089B-382A-41D2-8153-B9838B8B2CE3}">
      <dgm:prSet/>
      <dgm:spPr/>
      <dgm:t>
        <a:bodyPr/>
        <a:lstStyle/>
        <a:p>
          <a:endParaRPr lang="fr-FR"/>
        </a:p>
      </dgm:t>
    </dgm:pt>
    <dgm:pt modelId="{6CB47122-8EC4-4A46-829C-58413AA968AD}">
      <dgm:prSet phldrT="[Texte]"/>
      <dgm:spPr/>
      <dgm:t>
        <a:bodyPr/>
        <a:lstStyle/>
        <a:p>
          <a:r>
            <a:rPr lang="fr-FR" dirty="0"/>
            <a:t>Commercial: 351</a:t>
          </a:r>
        </a:p>
      </dgm:t>
    </dgm:pt>
    <dgm:pt modelId="{D8062194-69A4-4793-91F5-B6D45D71DC33}" type="parTrans" cxnId="{9187B6F8-578C-42C5-A174-D18EF75C8DD9}">
      <dgm:prSet/>
      <dgm:spPr/>
      <dgm:t>
        <a:bodyPr/>
        <a:lstStyle/>
        <a:p>
          <a:endParaRPr lang="fr-FR"/>
        </a:p>
      </dgm:t>
    </dgm:pt>
    <dgm:pt modelId="{E758839F-64BA-4F5D-8C02-569B2B2463D2}" type="sibTrans" cxnId="{9187B6F8-578C-42C5-A174-D18EF75C8DD9}">
      <dgm:prSet/>
      <dgm:spPr/>
      <dgm:t>
        <a:bodyPr/>
        <a:lstStyle/>
        <a:p>
          <a:endParaRPr lang="fr-FR"/>
        </a:p>
      </dgm:t>
    </dgm:pt>
    <dgm:pt modelId="{32144DE0-E5EC-46D0-902A-76D76FF6524E}">
      <dgm:prSet phldrT="[Texte]"/>
      <dgm:spPr/>
      <dgm:t>
        <a:bodyPr/>
        <a:lstStyle/>
        <a:p>
          <a:r>
            <a:rPr lang="fr-FR" dirty="0"/>
            <a:t>Commercial: 432</a:t>
          </a:r>
        </a:p>
      </dgm:t>
    </dgm:pt>
    <dgm:pt modelId="{7E995B88-14C6-4E88-8BE6-0F5AE06C6E86}" type="parTrans" cxnId="{05BFF01E-AACF-4F23-B383-08580284C48A}">
      <dgm:prSet/>
      <dgm:spPr/>
      <dgm:t>
        <a:bodyPr/>
        <a:lstStyle/>
        <a:p>
          <a:endParaRPr lang="fr-FR"/>
        </a:p>
      </dgm:t>
    </dgm:pt>
    <dgm:pt modelId="{8DE15739-2E4F-4443-9820-F4463C0FE49C}" type="sibTrans" cxnId="{05BFF01E-AACF-4F23-B383-08580284C48A}">
      <dgm:prSet/>
      <dgm:spPr/>
      <dgm:t>
        <a:bodyPr/>
        <a:lstStyle/>
        <a:p>
          <a:endParaRPr lang="fr-FR"/>
        </a:p>
      </dgm:t>
    </dgm:pt>
    <dgm:pt modelId="{D35F6624-AB51-4C5F-BCB5-C339A46486F6}">
      <dgm:prSet phldrT="[Texte]"/>
      <dgm:spPr/>
      <dgm:t>
        <a:bodyPr/>
        <a:lstStyle/>
        <a:p>
          <a:r>
            <a:rPr lang="fr-FR" dirty="0"/>
            <a:t>Commercial: 336</a:t>
          </a:r>
        </a:p>
      </dgm:t>
    </dgm:pt>
    <dgm:pt modelId="{1F18AE15-CCC5-42D8-B9DB-1023F98A2EC3}" type="parTrans" cxnId="{129B8D53-979A-4A58-B161-6F4FCB882ACE}">
      <dgm:prSet/>
      <dgm:spPr/>
      <dgm:t>
        <a:bodyPr/>
        <a:lstStyle/>
        <a:p>
          <a:endParaRPr lang="fr-FR"/>
        </a:p>
      </dgm:t>
    </dgm:pt>
    <dgm:pt modelId="{A3C800E6-4D58-40CF-AC63-6829E5DE2A43}" type="sibTrans" cxnId="{129B8D53-979A-4A58-B161-6F4FCB882ACE}">
      <dgm:prSet/>
      <dgm:spPr/>
      <dgm:t>
        <a:bodyPr/>
        <a:lstStyle/>
        <a:p>
          <a:endParaRPr lang="fr-FR"/>
        </a:p>
      </dgm:t>
    </dgm:pt>
    <dgm:pt modelId="{0222A468-71A5-49D7-A533-B3661D41E59E}">
      <dgm:prSet phldrT="[Texte]"/>
      <dgm:spPr/>
      <dgm:t>
        <a:bodyPr/>
        <a:lstStyle/>
        <a:p>
          <a:r>
            <a:rPr lang="fr-FR" dirty="0"/>
            <a:t>Commercial: 375</a:t>
          </a:r>
        </a:p>
      </dgm:t>
    </dgm:pt>
    <dgm:pt modelId="{114ECE0D-105B-4E67-BC76-56869E3EDC99}" type="parTrans" cxnId="{0849EA32-F74F-4D6C-BACE-6B417E123C70}">
      <dgm:prSet/>
      <dgm:spPr/>
      <dgm:t>
        <a:bodyPr/>
        <a:lstStyle/>
        <a:p>
          <a:endParaRPr lang="fr-FR"/>
        </a:p>
      </dgm:t>
    </dgm:pt>
    <dgm:pt modelId="{1F22F322-AE2A-4976-AAB2-1FEFC641DC1A}" type="sibTrans" cxnId="{0849EA32-F74F-4D6C-BACE-6B417E123C70}">
      <dgm:prSet/>
      <dgm:spPr/>
      <dgm:t>
        <a:bodyPr/>
        <a:lstStyle/>
        <a:p>
          <a:endParaRPr lang="fr-FR"/>
        </a:p>
      </dgm:t>
    </dgm:pt>
    <dgm:pt modelId="{D4877FD3-0590-4E73-84C3-CEA4ACE296C3}" type="pres">
      <dgm:prSet presAssocID="{ADD59E40-DD62-45B3-8B48-D818BE53E465}" presName="linearFlow" presStyleCnt="0">
        <dgm:presLayoutVars>
          <dgm:dir/>
          <dgm:animLvl val="lvl"/>
          <dgm:resizeHandles val="exact"/>
        </dgm:presLayoutVars>
      </dgm:prSet>
      <dgm:spPr/>
    </dgm:pt>
    <dgm:pt modelId="{B897F119-E344-4079-93D8-B02419981C9E}" type="pres">
      <dgm:prSet presAssocID="{92249B45-C23B-431F-8DD3-CD7C173E4E79}" presName="composite" presStyleCnt="0"/>
      <dgm:spPr/>
    </dgm:pt>
    <dgm:pt modelId="{66046F2C-6B63-465C-ACC6-C6AB74505D6C}" type="pres">
      <dgm:prSet presAssocID="{92249B45-C23B-431F-8DD3-CD7C173E4E79}" presName="parTx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8527AB03-5BAA-4EEA-BFD3-ECDE28695156}" type="pres">
      <dgm:prSet presAssocID="{92249B45-C23B-431F-8DD3-CD7C173E4E79}" presName="parSh" presStyleLbl="node1" presStyleIdx="0" presStyleCnt="5"/>
      <dgm:spPr/>
    </dgm:pt>
    <dgm:pt modelId="{0F011598-2CA5-4229-B099-562BFE9BDC35}" type="pres">
      <dgm:prSet presAssocID="{92249B45-C23B-431F-8DD3-CD7C173E4E79}" presName="desTx" presStyleLbl="fgAcc1" presStyleIdx="0" presStyleCnt="5">
        <dgm:presLayoutVars>
          <dgm:bulletEnabled val="1"/>
        </dgm:presLayoutVars>
      </dgm:prSet>
      <dgm:spPr/>
    </dgm:pt>
    <dgm:pt modelId="{E8C83A57-2DB7-42AB-8D06-AC89D5AAA74A}" type="pres">
      <dgm:prSet presAssocID="{53A1FCEF-5E7B-4437-B604-CBA891732635}" presName="sibTrans" presStyleLbl="sibTrans2D1" presStyleIdx="0" presStyleCnt="4"/>
      <dgm:spPr/>
    </dgm:pt>
    <dgm:pt modelId="{97AF2188-4ED6-44C2-8462-3013B4E31CCA}" type="pres">
      <dgm:prSet presAssocID="{53A1FCEF-5E7B-4437-B604-CBA891732635}" presName="connTx" presStyleLbl="sibTrans2D1" presStyleIdx="0" presStyleCnt="4"/>
      <dgm:spPr/>
    </dgm:pt>
    <dgm:pt modelId="{44AE943B-2ED6-481C-A8B1-667475F493F7}" type="pres">
      <dgm:prSet presAssocID="{22798579-B0CC-44AE-936E-EFE339670BC5}" presName="composite" presStyleCnt="0"/>
      <dgm:spPr/>
    </dgm:pt>
    <dgm:pt modelId="{AD01A210-9488-405D-9239-3C221C7570A8}" type="pres">
      <dgm:prSet presAssocID="{22798579-B0CC-44AE-936E-EFE339670BC5}" presName="parTx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EDC7DF2D-F80B-4E6B-9BCD-56A7A7EDCEB9}" type="pres">
      <dgm:prSet presAssocID="{22798579-B0CC-44AE-936E-EFE339670BC5}" presName="parSh" presStyleLbl="node1" presStyleIdx="1" presStyleCnt="5"/>
      <dgm:spPr/>
    </dgm:pt>
    <dgm:pt modelId="{6CBF4757-F534-41AC-BB29-BC31D820B445}" type="pres">
      <dgm:prSet presAssocID="{22798579-B0CC-44AE-936E-EFE339670BC5}" presName="desTx" presStyleLbl="fgAcc1" presStyleIdx="1" presStyleCnt="5">
        <dgm:presLayoutVars>
          <dgm:bulletEnabled val="1"/>
        </dgm:presLayoutVars>
      </dgm:prSet>
      <dgm:spPr/>
    </dgm:pt>
    <dgm:pt modelId="{8C215AAB-1A4B-4413-A136-E95C6B164CA6}" type="pres">
      <dgm:prSet presAssocID="{C27DC142-ABF3-4E1E-BE5D-DA8F3591856D}" presName="sibTrans" presStyleLbl="sibTrans2D1" presStyleIdx="1" presStyleCnt="4"/>
      <dgm:spPr/>
    </dgm:pt>
    <dgm:pt modelId="{27215688-05B7-4867-B3CB-1B0C68F6C6D1}" type="pres">
      <dgm:prSet presAssocID="{C27DC142-ABF3-4E1E-BE5D-DA8F3591856D}" presName="connTx" presStyleLbl="sibTrans2D1" presStyleIdx="1" presStyleCnt="4"/>
      <dgm:spPr/>
    </dgm:pt>
    <dgm:pt modelId="{31C12D24-DA00-441F-83E5-FE7C0B34D8D8}" type="pres">
      <dgm:prSet presAssocID="{EB519B9F-4992-48B1-9ABC-0E64C6E1BA41}" presName="composite" presStyleCnt="0"/>
      <dgm:spPr/>
    </dgm:pt>
    <dgm:pt modelId="{5CC12017-E992-43AE-8642-4352FDC8C8F6}" type="pres">
      <dgm:prSet presAssocID="{EB519B9F-4992-48B1-9ABC-0E64C6E1BA41}" presName="parTx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ECE987E2-F2FA-44FB-B000-5977186E78E6}" type="pres">
      <dgm:prSet presAssocID="{EB519B9F-4992-48B1-9ABC-0E64C6E1BA41}" presName="parSh" presStyleLbl="node1" presStyleIdx="2" presStyleCnt="5"/>
      <dgm:spPr/>
    </dgm:pt>
    <dgm:pt modelId="{C1E04B54-924F-488A-83BD-EE182A2D04C1}" type="pres">
      <dgm:prSet presAssocID="{EB519B9F-4992-48B1-9ABC-0E64C6E1BA41}" presName="desTx" presStyleLbl="fgAcc1" presStyleIdx="2" presStyleCnt="5">
        <dgm:presLayoutVars>
          <dgm:bulletEnabled val="1"/>
        </dgm:presLayoutVars>
      </dgm:prSet>
      <dgm:spPr/>
    </dgm:pt>
    <dgm:pt modelId="{F7304486-56DF-4590-AEF2-DBE4A3F6149E}" type="pres">
      <dgm:prSet presAssocID="{B9FFE045-0B44-45F3-984D-B1F025687455}" presName="sibTrans" presStyleLbl="sibTrans2D1" presStyleIdx="2" presStyleCnt="4"/>
      <dgm:spPr/>
    </dgm:pt>
    <dgm:pt modelId="{3F5B543E-FA8E-4C53-8A04-4CDE224FAA9E}" type="pres">
      <dgm:prSet presAssocID="{B9FFE045-0B44-45F3-984D-B1F025687455}" presName="connTx" presStyleLbl="sibTrans2D1" presStyleIdx="2" presStyleCnt="4"/>
      <dgm:spPr/>
    </dgm:pt>
    <dgm:pt modelId="{1BD9CE1F-8C8C-40E3-A5E4-787B845B91E0}" type="pres">
      <dgm:prSet presAssocID="{9E01F064-9E1F-48EE-9109-FD30B09ADF94}" presName="composite" presStyleCnt="0"/>
      <dgm:spPr/>
    </dgm:pt>
    <dgm:pt modelId="{0AFD6436-635E-4C7B-9503-E3D957FA64FD}" type="pres">
      <dgm:prSet presAssocID="{9E01F064-9E1F-48EE-9109-FD30B09ADF94}" presName="parTx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20B84FD1-DF8F-48F1-B37B-95C615BC93F7}" type="pres">
      <dgm:prSet presAssocID="{9E01F064-9E1F-48EE-9109-FD30B09ADF94}" presName="parSh" presStyleLbl="node1" presStyleIdx="3" presStyleCnt="5"/>
      <dgm:spPr/>
    </dgm:pt>
    <dgm:pt modelId="{68E50EF4-0D80-436D-A2AE-B44985CA4394}" type="pres">
      <dgm:prSet presAssocID="{9E01F064-9E1F-48EE-9109-FD30B09ADF94}" presName="desTx" presStyleLbl="fgAcc1" presStyleIdx="3" presStyleCnt="5">
        <dgm:presLayoutVars>
          <dgm:bulletEnabled val="1"/>
        </dgm:presLayoutVars>
      </dgm:prSet>
      <dgm:spPr/>
    </dgm:pt>
    <dgm:pt modelId="{026E5F36-7E8B-4F49-BDE6-61ABFFF830B7}" type="pres">
      <dgm:prSet presAssocID="{3C9CF046-916B-4CAA-B775-D0AA4088989A}" presName="sibTrans" presStyleLbl="sibTrans2D1" presStyleIdx="3" presStyleCnt="4"/>
      <dgm:spPr/>
    </dgm:pt>
    <dgm:pt modelId="{D9423124-FEAD-41EE-816A-2D14E3C8095B}" type="pres">
      <dgm:prSet presAssocID="{3C9CF046-916B-4CAA-B775-D0AA4088989A}" presName="connTx" presStyleLbl="sibTrans2D1" presStyleIdx="3" presStyleCnt="4"/>
      <dgm:spPr/>
    </dgm:pt>
    <dgm:pt modelId="{C63FAC6B-412D-492E-87AC-547293B1E948}" type="pres">
      <dgm:prSet presAssocID="{4CAE1F97-86AD-4A02-891F-9E9F0F1A21DF}" presName="composite" presStyleCnt="0"/>
      <dgm:spPr/>
    </dgm:pt>
    <dgm:pt modelId="{253C718B-9FFC-4930-900A-96DBB2A89106}" type="pres">
      <dgm:prSet presAssocID="{4CAE1F97-86AD-4A02-891F-9E9F0F1A21DF}" presName="parTx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6E1068A9-F8ED-4689-8005-882B89D24B57}" type="pres">
      <dgm:prSet presAssocID="{4CAE1F97-86AD-4A02-891F-9E9F0F1A21DF}" presName="parSh" presStyleLbl="node1" presStyleIdx="4" presStyleCnt="5"/>
      <dgm:spPr/>
    </dgm:pt>
    <dgm:pt modelId="{66F6539A-D355-4E1E-8B4E-BFB8F7943087}" type="pres">
      <dgm:prSet presAssocID="{4CAE1F97-86AD-4A02-891F-9E9F0F1A21DF}" presName="desTx" presStyleLbl="fgAcc1" presStyleIdx="4" presStyleCnt="5">
        <dgm:presLayoutVars>
          <dgm:bulletEnabled val="1"/>
        </dgm:presLayoutVars>
      </dgm:prSet>
      <dgm:spPr/>
    </dgm:pt>
  </dgm:ptLst>
  <dgm:cxnLst>
    <dgm:cxn modelId="{DC1C9D0D-E2BA-487F-846B-DC6E53C8CB28}" srcId="{4CAE1F97-86AD-4A02-891F-9E9F0F1A21DF}" destId="{0775663A-5424-41E4-B103-B6F336B8BB4F}" srcOrd="0" destOrd="0" parTransId="{E2646215-6B60-4806-8260-2FAB8D117D37}" sibTransId="{5006B082-863D-4803-91A6-28F94222B156}"/>
    <dgm:cxn modelId="{4F140818-0B69-40B1-9806-DC4B9B23602E}" type="presOf" srcId="{0222A468-71A5-49D7-A533-B3661D41E59E}" destId="{66F6539A-D355-4E1E-8B4E-BFB8F7943087}" srcOrd="0" destOrd="1" presId="urn:microsoft.com/office/officeart/2005/8/layout/process3"/>
    <dgm:cxn modelId="{B81D501E-D63C-4570-A3D1-97BDA66EF7E3}" type="presOf" srcId="{3C9CF046-916B-4CAA-B775-D0AA4088989A}" destId="{026E5F36-7E8B-4F49-BDE6-61ABFFF830B7}" srcOrd="0" destOrd="0" presId="urn:microsoft.com/office/officeart/2005/8/layout/process3"/>
    <dgm:cxn modelId="{05BFF01E-AACF-4F23-B383-08580284C48A}" srcId="{EB519B9F-4992-48B1-9ABC-0E64C6E1BA41}" destId="{32144DE0-E5EC-46D0-902A-76D76FF6524E}" srcOrd="1" destOrd="0" parTransId="{7E995B88-14C6-4E88-8BE6-0F5AE06C6E86}" sibTransId="{8DE15739-2E4F-4443-9820-F4463C0FE49C}"/>
    <dgm:cxn modelId="{9F884022-D7EA-4AE5-AA3E-E08551624DD2}" type="presOf" srcId="{9E01F064-9E1F-48EE-9109-FD30B09ADF94}" destId="{20B84FD1-DF8F-48F1-B37B-95C615BC93F7}" srcOrd="1" destOrd="0" presId="urn:microsoft.com/office/officeart/2005/8/layout/process3"/>
    <dgm:cxn modelId="{2D33E923-4C31-494C-827D-A9C2DFE12B8B}" type="presOf" srcId="{92249B45-C23B-431F-8DD3-CD7C173E4E79}" destId="{66046F2C-6B63-465C-ACC6-C6AB74505D6C}" srcOrd="0" destOrd="0" presId="urn:microsoft.com/office/officeart/2005/8/layout/process3"/>
    <dgm:cxn modelId="{B6FE3327-0286-4A87-9023-C5F917998429}" type="presOf" srcId="{4CAE1F97-86AD-4A02-891F-9E9F0F1A21DF}" destId="{253C718B-9FFC-4930-900A-96DBB2A89106}" srcOrd="0" destOrd="0" presId="urn:microsoft.com/office/officeart/2005/8/layout/process3"/>
    <dgm:cxn modelId="{0849EA32-F74F-4D6C-BACE-6B417E123C70}" srcId="{4CAE1F97-86AD-4A02-891F-9E9F0F1A21DF}" destId="{0222A468-71A5-49D7-A533-B3661D41E59E}" srcOrd="1" destOrd="0" parTransId="{114ECE0D-105B-4E67-BC76-56869E3EDC99}" sibTransId="{1F22F322-AE2A-4976-AAB2-1FEFC641DC1A}"/>
    <dgm:cxn modelId="{EB66F338-C144-4076-B775-EDBF4CDBF8E0}" type="presOf" srcId="{B9FFE045-0B44-45F3-984D-B1F025687455}" destId="{F7304486-56DF-4590-AEF2-DBE4A3F6149E}" srcOrd="0" destOrd="0" presId="urn:microsoft.com/office/officeart/2005/8/layout/process3"/>
    <dgm:cxn modelId="{5E4E4C3A-0421-48C0-9B43-008A121273C8}" srcId="{ADD59E40-DD62-45B3-8B48-D818BE53E465}" destId="{EB519B9F-4992-48B1-9ABC-0E64C6E1BA41}" srcOrd="2" destOrd="0" parTransId="{5CE1B46A-6795-4A88-A8B1-C82AB0A1672D}" sibTransId="{B9FFE045-0B44-45F3-984D-B1F025687455}"/>
    <dgm:cxn modelId="{655C3B5C-B65A-43A6-91EC-100102F07AE7}" type="presOf" srcId="{92249B45-C23B-431F-8DD3-CD7C173E4E79}" destId="{8527AB03-5BAA-4EEA-BFD3-ECDE28695156}" srcOrd="1" destOrd="0" presId="urn:microsoft.com/office/officeart/2005/8/layout/process3"/>
    <dgm:cxn modelId="{FFEECB5D-5620-44A6-94C6-A6B3587033C9}" type="presOf" srcId="{0775663A-5424-41E4-B103-B6F336B8BB4F}" destId="{66F6539A-D355-4E1E-8B4E-BFB8F7943087}" srcOrd="0" destOrd="0" presId="urn:microsoft.com/office/officeart/2005/8/layout/process3"/>
    <dgm:cxn modelId="{A7B8E164-E964-4AB5-B7C7-0DC5EA4264B4}" type="presOf" srcId="{D35F6624-AB51-4C5F-BCB5-C339A46486F6}" destId="{68E50EF4-0D80-436D-A2AE-B44985CA4394}" srcOrd="0" destOrd="1" presId="urn:microsoft.com/office/officeart/2005/8/layout/process3"/>
    <dgm:cxn modelId="{BC6C5E65-793A-4C12-9F69-572A86548B8E}" type="presOf" srcId="{C27DC142-ABF3-4E1E-BE5D-DA8F3591856D}" destId="{27215688-05B7-4867-B3CB-1B0C68F6C6D1}" srcOrd="1" destOrd="0" presId="urn:microsoft.com/office/officeart/2005/8/layout/process3"/>
    <dgm:cxn modelId="{65BDDF4C-6CFE-4C3A-A0C9-7CF5DD4B7F1B}" type="presOf" srcId="{9E01F064-9E1F-48EE-9109-FD30B09ADF94}" destId="{0AFD6436-635E-4C7B-9503-E3D957FA64FD}" srcOrd="0" destOrd="0" presId="urn:microsoft.com/office/officeart/2005/8/layout/process3"/>
    <dgm:cxn modelId="{1615D351-C764-443F-B227-4ED156CB2B74}" type="presOf" srcId="{C27DC142-ABF3-4E1E-BE5D-DA8F3591856D}" destId="{8C215AAB-1A4B-4413-A136-E95C6B164CA6}" srcOrd="0" destOrd="0" presId="urn:microsoft.com/office/officeart/2005/8/layout/process3"/>
    <dgm:cxn modelId="{129B8D53-979A-4A58-B161-6F4FCB882ACE}" srcId="{9E01F064-9E1F-48EE-9109-FD30B09ADF94}" destId="{D35F6624-AB51-4C5F-BCB5-C339A46486F6}" srcOrd="1" destOrd="0" parTransId="{1F18AE15-CCC5-42D8-B9DB-1023F98A2EC3}" sibTransId="{A3C800E6-4D58-40CF-AC63-6829E5DE2A43}"/>
    <dgm:cxn modelId="{242E9B56-DB13-4AF1-9BB7-E190AB470359}" srcId="{ADD59E40-DD62-45B3-8B48-D818BE53E465}" destId="{22798579-B0CC-44AE-936E-EFE339670BC5}" srcOrd="1" destOrd="0" parTransId="{497D9E5F-5A24-412B-99E3-9E99568874E5}" sibTransId="{C27DC142-ABF3-4E1E-BE5D-DA8F3591856D}"/>
    <dgm:cxn modelId="{7159D478-891C-4F47-88A1-AC50EE003F36}" type="presOf" srcId="{4CAE1F97-86AD-4A02-891F-9E9F0F1A21DF}" destId="{6E1068A9-F8ED-4689-8005-882B89D24B57}" srcOrd="1" destOrd="0" presId="urn:microsoft.com/office/officeart/2005/8/layout/process3"/>
    <dgm:cxn modelId="{9123937F-913B-4BDC-991F-9EB813EA2C0B}" type="presOf" srcId="{53A1FCEF-5E7B-4437-B604-CBA891732635}" destId="{97AF2188-4ED6-44C2-8462-3013B4E31CCA}" srcOrd="1" destOrd="0" presId="urn:microsoft.com/office/officeart/2005/8/layout/process3"/>
    <dgm:cxn modelId="{B0E35C81-DD47-4002-A026-8EC2E3F26DB4}" type="presOf" srcId="{100080F2-69E9-40E6-9987-FAC7A7D325C0}" destId="{0F011598-2CA5-4229-B099-562BFE9BDC35}" srcOrd="0" destOrd="0" presId="urn:microsoft.com/office/officeart/2005/8/layout/process3"/>
    <dgm:cxn modelId="{AFAB4A86-DFB7-468D-9879-F3F900FF82DA}" srcId="{22798579-B0CC-44AE-936E-EFE339670BC5}" destId="{A30CDA0C-CCFD-4389-90E7-388CD232BC2D}" srcOrd="0" destOrd="0" parTransId="{4E34A9AF-DEB9-4087-8A0E-96E4EED9101B}" sibTransId="{39106BB2-13D3-4BFE-8C9F-BADAAB33FACC}"/>
    <dgm:cxn modelId="{C981B886-C67B-4BE1-913A-AAC0D400DF7B}" type="presOf" srcId="{745156FE-C439-4345-969E-4D77AB516D51}" destId="{C1E04B54-924F-488A-83BD-EE182A2D04C1}" srcOrd="0" destOrd="0" presId="urn:microsoft.com/office/officeart/2005/8/layout/process3"/>
    <dgm:cxn modelId="{4ABB1C8B-92C0-4DBD-BC0D-DDE7125CA67B}" srcId="{EB519B9F-4992-48B1-9ABC-0E64C6E1BA41}" destId="{745156FE-C439-4345-969E-4D77AB516D51}" srcOrd="0" destOrd="0" parTransId="{77EA1535-E410-460C-A1F6-27D06D8A76E0}" sibTransId="{4AB728A8-1CD4-434C-8831-23DCDC9976DA}"/>
    <dgm:cxn modelId="{CCC23094-BD0F-409A-8D81-C061BC2FA126}" type="presOf" srcId="{32144DE0-E5EC-46D0-902A-76D76FF6524E}" destId="{C1E04B54-924F-488A-83BD-EE182A2D04C1}" srcOrd="0" destOrd="1" presId="urn:microsoft.com/office/officeart/2005/8/layout/process3"/>
    <dgm:cxn modelId="{331A089B-382A-41D2-8153-B9838B8B2CE3}" srcId="{92249B45-C23B-431F-8DD3-CD7C173E4E79}" destId="{17612166-A25C-431B-81F4-A6205C722DE0}" srcOrd="1" destOrd="0" parTransId="{12B141B2-8936-4B6B-9680-A836F64CB1CB}" sibTransId="{29E5ECB5-5FC8-42D3-BA6B-FFF6F683C71E}"/>
    <dgm:cxn modelId="{B5445CA0-0F22-4941-B4C1-A6FCC6181CEE}" type="presOf" srcId="{2D81FB54-236E-402F-A918-EB63BB2307A5}" destId="{68E50EF4-0D80-436D-A2AE-B44985CA4394}" srcOrd="0" destOrd="0" presId="urn:microsoft.com/office/officeart/2005/8/layout/process3"/>
    <dgm:cxn modelId="{1451C5A1-1DEC-4571-8C91-58304942A5B8}" srcId="{9E01F064-9E1F-48EE-9109-FD30B09ADF94}" destId="{2D81FB54-236E-402F-A918-EB63BB2307A5}" srcOrd="0" destOrd="0" parTransId="{038037A2-1711-49A8-BCF6-3FA92E81BB46}" sibTransId="{402EAF55-B638-47F1-877D-0FAE0472176D}"/>
    <dgm:cxn modelId="{A0EE30A5-683F-4CEA-AF05-D8F123830A53}" srcId="{ADD59E40-DD62-45B3-8B48-D818BE53E465}" destId="{9E01F064-9E1F-48EE-9109-FD30B09ADF94}" srcOrd="3" destOrd="0" parTransId="{B274DD2B-BE0E-4A45-A391-E9797701CE05}" sibTransId="{3C9CF046-916B-4CAA-B775-D0AA4088989A}"/>
    <dgm:cxn modelId="{D021C0A5-3D14-4C1E-9DF8-162EDDEA7D88}" type="presOf" srcId="{53A1FCEF-5E7B-4437-B604-CBA891732635}" destId="{E8C83A57-2DB7-42AB-8D06-AC89D5AAA74A}" srcOrd="0" destOrd="0" presId="urn:microsoft.com/office/officeart/2005/8/layout/process3"/>
    <dgm:cxn modelId="{5F9EC9A6-5BE5-4637-A038-BCF0198504D4}" srcId="{ADD59E40-DD62-45B3-8B48-D818BE53E465}" destId="{4CAE1F97-86AD-4A02-891F-9E9F0F1A21DF}" srcOrd="4" destOrd="0" parTransId="{35DDAD99-AF56-49D8-BF8C-F628BA4FB795}" sibTransId="{452FF1D8-445A-4A41-9BBA-DFB2CC2DFC13}"/>
    <dgm:cxn modelId="{2E3BC5AE-2146-457E-8063-BCDAE14EC298}" type="presOf" srcId="{6CB47122-8EC4-4A46-829C-58413AA968AD}" destId="{6CBF4757-F534-41AC-BB29-BC31D820B445}" srcOrd="0" destOrd="1" presId="urn:microsoft.com/office/officeart/2005/8/layout/process3"/>
    <dgm:cxn modelId="{A8ED51BD-8C40-458C-B705-F02F26ADF77E}" type="presOf" srcId="{ADD59E40-DD62-45B3-8B48-D818BE53E465}" destId="{D4877FD3-0590-4E73-84C3-CEA4ACE296C3}" srcOrd="0" destOrd="0" presId="urn:microsoft.com/office/officeart/2005/8/layout/process3"/>
    <dgm:cxn modelId="{AA5B9CC1-E867-45AC-891B-A5CC7D1DE612}" type="presOf" srcId="{EB519B9F-4992-48B1-9ABC-0E64C6E1BA41}" destId="{5CC12017-E992-43AE-8642-4352FDC8C8F6}" srcOrd="0" destOrd="0" presId="urn:microsoft.com/office/officeart/2005/8/layout/process3"/>
    <dgm:cxn modelId="{6668E6C1-CF3F-4FB8-8B81-9B4AC45B9624}" type="presOf" srcId="{22798579-B0CC-44AE-936E-EFE339670BC5}" destId="{AD01A210-9488-405D-9239-3C221C7570A8}" srcOrd="0" destOrd="0" presId="urn:microsoft.com/office/officeart/2005/8/layout/process3"/>
    <dgm:cxn modelId="{249CCCC6-446D-4A7D-A31F-97781EE407DC}" srcId="{92249B45-C23B-431F-8DD3-CD7C173E4E79}" destId="{100080F2-69E9-40E6-9987-FAC7A7D325C0}" srcOrd="0" destOrd="0" parTransId="{727816FB-086E-4362-AEB6-643B226551AA}" sibTransId="{9071F87C-0588-4CA1-8F09-56B20E96D3FE}"/>
    <dgm:cxn modelId="{4944B0C8-054C-4914-9D56-AAFA72757385}" type="presOf" srcId="{A30CDA0C-CCFD-4389-90E7-388CD232BC2D}" destId="{6CBF4757-F534-41AC-BB29-BC31D820B445}" srcOrd="0" destOrd="0" presId="urn:microsoft.com/office/officeart/2005/8/layout/process3"/>
    <dgm:cxn modelId="{5BF969CE-9BAD-4A96-BAB8-56C06273163E}" type="presOf" srcId="{17612166-A25C-431B-81F4-A6205C722DE0}" destId="{0F011598-2CA5-4229-B099-562BFE9BDC35}" srcOrd="0" destOrd="1" presId="urn:microsoft.com/office/officeart/2005/8/layout/process3"/>
    <dgm:cxn modelId="{4BC489D4-DA4A-4302-8E1F-5103257D0853}" type="presOf" srcId="{B9FFE045-0B44-45F3-984D-B1F025687455}" destId="{3F5B543E-FA8E-4C53-8A04-4CDE224FAA9E}" srcOrd="1" destOrd="0" presId="urn:microsoft.com/office/officeart/2005/8/layout/process3"/>
    <dgm:cxn modelId="{4B8D0DDB-5135-4DF4-8D82-394319D4BBE9}" type="presOf" srcId="{EB519B9F-4992-48B1-9ABC-0E64C6E1BA41}" destId="{ECE987E2-F2FA-44FB-B000-5977186E78E6}" srcOrd="1" destOrd="0" presId="urn:microsoft.com/office/officeart/2005/8/layout/process3"/>
    <dgm:cxn modelId="{1F0B1ADF-5384-44B9-B319-A2189BCB0FED}" type="presOf" srcId="{22798579-B0CC-44AE-936E-EFE339670BC5}" destId="{EDC7DF2D-F80B-4E6B-9BCD-56A7A7EDCEB9}" srcOrd="1" destOrd="0" presId="urn:microsoft.com/office/officeart/2005/8/layout/process3"/>
    <dgm:cxn modelId="{CC172EE0-2A4D-4ADB-B6EC-6EB2F76524DC}" srcId="{ADD59E40-DD62-45B3-8B48-D818BE53E465}" destId="{92249B45-C23B-431F-8DD3-CD7C173E4E79}" srcOrd="0" destOrd="0" parTransId="{87D25D1C-F7CF-4F48-96E9-D770FECE6AF8}" sibTransId="{53A1FCEF-5E7B-4437-B604-CBA891732635}"/>
    <dgm:cxn modelId="{6C0482E8-06DE-40C6-B453-14D369277059}" type="presOf" srcId="{3C9CF046-916B-4CAA-B775-D0AA4088989A}" destId="{D9423124-FEAD-41EE-816A-2D14E3C8095B}" srcOrd="1" destOrd="0" presId="urn:microsoft.com/office/officeart/2005/8/layout/process3"/>
    <dgm:cxn modelId="{9187B6F8-578C-42C5-A174-D18EF75C8DD9}" srcId="{22798579-B0CC-44AE-936E-EFE339670BC5}" destId="{6CB47122-8EC4-4A46-829C-58413AA968AD}" srcOrd="1" destOrd="0" parTransId="{D8062194-69A4-4793-91F5-B6D45D71DC33}" sibTransId="{E758839F-64BA-4F5D-8C02-569B2B2463D2}"/>
    <dgm:cxn modelId="{74435B9D-96E0-4555-BF6F-B3959FA1E9EB}" type="presParOf" srcId="{D4877FD3-0590-4E73-84C3-CEA4ACE296C3}" destId="{B897F119-E344-4079-93D8-B02419981C9E}" srcOrd="0" destOrd="0" presId="urn:microsoft.com/office/officeart/2005/8/layout/process3"/>
    <dgm:cxn modelId="{A33181D8-25DA-4675-845A-3BFB7974B382}" type="presParOf" srcId="{B897F119-E344-4079-93D8-B02419981C9E}" destId="{66046F2C-6B63-465C-ACC6-C6AB74505D6C}" srcOrd="0" destOrd="0" presId="urn:microsoft.com/office/officeart/2005/8/layout/process3"/>
    <dgm:cxn modelId="{21612F95-BD39-4C65-AAE3-F1EB6570FF04}" type="presParOf" srcId="{B897F119-E344-4079-93D8-B02419981C9E}" destId="{8527AB03-5BAA-4EEA-BFD3-ECDE28695156}" srcOrd="1" destOrd="0" presId="urn:microsoft.com/office/officeart/2005/8/layout/process3"/>
    <dgm:cxn modelId="{63B63213-8B38-4A2B-A580-B0CBBF5CC91E}" type="presParOf" srcId="{B897F119-E344-4079-93D8-B02419981C9E}" destId="{0F011598-2CA5-4229-B099-562BFE9BDC35}" srcOrd="2" destOrd="0" presId="urn:microsoft.com/office/officeart/2005/8/layout/process3"/>
    <dgm:cxn modelId="{2CA7C88B-DA8F-4A22-A10C-220BACC058ED}" type="presParOf" srcId="{D4877FD3-0590-4E73-84C3-CEA4ACE296C3}" destId="{E8C83A57-2DB7-42AB-8D06-AC89D5AAA74A}" srcOrd="1" destOrd="0" presId="urn:microsoft.com/office/officeart/2005/8/layout/process3"/>
    <dgm:cxn modelId="{EB45927F-17A0-400C-982D-72920A359025}" type="presParOf" srcId="{E8C83A57-2DB7-42AB-8D06-AC89D5AAA74A}" destId="{97AF2188-4ED6-44C2-8462-3013B4E31CCA}" srcOrd="0" destOrd="0" presId="urn:microsoft.com/office/officeart/2005/8/layout/process3"/>
    <dgm:cxn modelId="{4383E238-8FF4-4753-A91E-93620C83E2EC}" type="presParOf" srcId="{D4877FD3-0590-4E73-84C3-CEA4ACE296C3}" destId="{44AE943B-2ED6-481C-A8B1-667475F493F7}" srcOrd="2" destOrd="0" presId="urn:microsoft.com/office/officeart/2005/8/layout/process3"/>
    <dgm:cxn modelId="{69FC231B-B1CF-4E9B-94BC-99B7032F8A70}" type="presParOf" srcId="{44AE943B-2ED6-481C-A8B1-667475F493F7}" destId="{AD01A210-9488-405D-9239-3C221C7570A8}" srcOrd="0" destOrd="0" presId="urn:microsoft.com/office/officeart/2005/8/layout/process3"/>
    <dgm:cxn modelId="{D177FA8B-94D7-4BE5-9873-5B2FCD323015}" type="presParOf" srcId="{44AE943B-2ED6-481C-A8B1-667475F493F7}" destId="{EDC7DF2D-F80B-4E6B-9BCD-56A7A7EDCEB9}" srcOrd="1" destOrd="0" presId="urn:microsoft.com/office/officeart/2005/8/layout/process3"/>
    <dgm:cxn modelId="{BB859818-8FEC-454B-ACAD-54373A0F0314}" type="presParOf" srcId="{44AE943B-2ED6-481C-A8B1-667475F493F7}" destId="{6CBF4757-F534-41AC-BB29-BC31D820B445}" srcOrd="2" destOrd="0" presId="urn:microsoft.com/office/officeart/2005/8/layout/process3"/>
    <dgm:cxn modelId="{A9923A0B-9317-4982-ACFF-59D69522C37C}" type="presParOf" srcId="{D4877FD3-0590-4E73-84C3-CEA4ACE296C3}" destId="{8C215AAB-1A4B-4413-A136-E95C6B164CA6}" srcOrd="3" destOrd="0" presId="urn:microsoft.com/office/officeart/2005/8/layout/process3"/>
    <dgm:cxn modelId="{B6DCFEE7-8CA5-4407-B77C-5AEF5C62A78F}" type="presParOf" srcId="{8C215AAB-1A4B-4413-A136-E95C6B164CA6}" destId="{27215688-05B7-4867-B3CB-1B0C68F6C6D1}" srcOrd="0" destOrd="0" presId="urn:microsoft.com/office/officeart/2005/8/layout/process3"/>
    <dgm:cxn modelId="{A051099E-6C84-4180-BB8E-143268CAF540}" type="presParOf" srcId="{D4877FD3-0590-4E73-84C3-CEA4ACE296C3}" destId="{31C12D24-DA00-441F-83E5-FE7C0B34D8D8}" srcOrd="4" destOrd="0" presId="urn:microsoft.com/office/officeart/2005/8/layout/process3"/>
    <dgm:cxn modelId="{5086E5E8-0B54-427E-8922-7BA79F702408}" type="presParOf" srcId="{31C12D24-DA00-441F-83E5-FE7C0B34D8D8}" destId="{5CC12017-E992-43AE-8642-4352FDC8C8F6}" srcOrd="0" destOrd="0" presId="urn:microsoft.com/office/officeart/2005/8/layout/process3"/>
    <dgm:cxn modelId="{C4C3E980-9284-4790-8F04-A3E34843BB3E}" type="presParOf" srcId="{31C12D24-DA00-441F-83E5-FE7C0B34D8D8}" destId="{ECE987E2-F2FA-44FB-B000-5977186E78E6}" srcOrd="1" destOrd="0" presId="urn:microsoft.com/office/officeart/2005/8/layout/process3"/>
    <dgm:cxn modelId="{A0ECD6CC-B7B3-4280-BB2F-ABC025676E65}" type="presParOf" srcId="{31C12D24-DA00-441F-83E5-FE7C0B34D8D8}" destId="{C1E04B54-924F-488A-83BD-EE182A2D04C1}" srcOrd="2" destOrd="0" presId="urn:microsoft.com/office/officeart/2005/8/layout/process3"/>
    <dgm:cxn modelId="{B68B6E2C-2610-440C-8661-724AB63AA24F}" type="presParOf" srcId="{D4877FD3-0590-4E73-84C3-CEA4ACE296C3}" destId="{F7304486-56DF-4590-AEF2-DBE4A3F6149E}" srcOrd="5" destOrd="0" presId="urn:microsoft.com/office/officeart/2005/8/layout/process3"/>
    <dgm:cxn modelId="{6B5D59DA-3002-4479-BEC8-105FFEE93CDB}" type="presParOf" srcId="{F7304486-56DF-4590-AEF2-DBE4A3F6149E}" destId="{3F5B543E-FA8E-4C53-8A04-4CDE224FAA9E}" srcOrd="0" destOrd="0" presId="urn:microsoft.com/office/officeart/2005/8/layout/process3"/>
    <dgm:cxn modelId="{04DCD144-AEB0-45CE-86AC-0DB77D487224}" type="presParOf" srcId="{D4877FD3-0590-4E73-84C3-CEA4ACE296C3}" destId="{1BD9CE1F-8C8C-40E3-A5E4-787B845B91E0}" srcOrd="6" destOrd="0" presId="urn:microsoft.com/office/officeart/2005/8/layout/process3"/>
    <dgm:cxn modelId="{FCD077FB-3123-4B5A-93C6-5F784D8FE882}" type="presParOf" srcId="{1BD9CE1F-8C8C-40E3-A5E4-787B845B91E0}" destId="{0AFD6436-635E-4C7B-9503-E3D957FA64FD}" srcOrd="0" destOrd="0" presId="urn:microsoft.com/office/officeart/2005/8/layout/process3"/>
    <dgm:cxn modelId="{B63C98E1-385F-443C-AE15-DCBC005F67F9}" type="presParOf" srcId="{1BD9CE1F-8C8C-40E3-A5E4-787B845B91E0}" destId="{20B84FD1-DF8F-48F1-B37B-95C615BC93F7}" srcOrd="1" destOrd="0" presId="urn:microsoft.com/office/officeart/2005/8/layout/process3"/>
    <dgm:cxn modelId="{E4B9E85C-D8CF-40E5-A61D-86E68F61846D}" type="presParOf" srcId="{1BD9CE1F-8C8C-40E3-A5E4-787B845B91E0}" destId="{68E50EF4-0D80-436D-A2AE-B44985CA4394}" srcOrd="2" destOrd="0" presId="urn:microsoft.com/office/officeart/2005/8/layout/process3"/>
    <dgm:cxn modelId="{70DE6CD5-6E90-4D8D-B036-D486EFAFFFB9}" type="presParOf" srcId="{D4877FD3-0590-4E73-84C3-CEA4ACE296C3}" destId="{026E5F36-7E8B-4F49-BDE6-61ABFFF830B7}" srcOrd="7" destOrd="0" presId="urn:microsoft.com/office/officeart/2005/8/layout/process3"/>
    <dgm:cxn modelId="{455A4793-7FD5-475A-855E-1036795B9D27}" type="presParOf" srcId="{026E5F36-7E8B-4F49-BDE6-61ABFFF830B7}" destId="{D9423124-FEAD-41EE-816A-2D14E3C8095B}" srcOrd="0" destOrd="0" presId="urn:microsoft.com/office/officeart/2005/8/layout/process3"/>
    <dgm:cxn modelId="{4E56C8B2-9B53-423F-B72B-8F7CD445D2D0}" type="presParOf" srcId="{D4877FD3-0590-4E73-84C3-CEA4ACE296C3}" destId="{C63FAC6B-412D-492E-87AC-547293B1E948}" srcOrd="8" destOrd="0" presId="urn:microsoft.com/office/officeart/2005/8/layout/process3"/>
    <dgm:cxn modelId="{2BC48294-6C0F-46A7-8FFB-C86E9FF29CCA}" type="presParOf" srcId="{C63FAC6B-412D-492E-87AC-547293B1E948}" destId="{253C718B-9FFC-4930-900A-96DBB2A89106}" srcOrd="0" destOrd="0" presId="urn:microsoft.com/office/officeart/2005/8/layout/process3"/>
    <dgm:cxn modelId="{32E4105A-8FF2-4AF1-A956-EAF9A4EDA7AF}" type="presParOf" srcId="{C63FAC6B-412D-492E-87AC-547293B1E948}" destId="{6E1068A9-F8ED-4689-8005-882B89D24B57}" srcOrd="1" destOrd="0" presId="urn:microsoft.com/office/officeart/2005/8/layout/process3"/>
    <dgm:cxn modelId="{035C7802-C027-48AC-B1DE-2C6CB62FA61D}" type="presParOf" srcId="{C63FAC6B-412D-492E-87AC-547293B1E948}" destId="{66F6539A-D355-4E1E-8B4E-BFB8F7943087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95515F9-AF5D-46B5-B1BC-81B8340E05D3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11C33D1F-CF01-4A8B-B8E1-03C2136EBEB8}">
      <dgm:prSet phldrT="[Texte]"/>
      <dgm:spPr/>
      <dgm:t>
        <a:bodyPr/>
        <a:lstStyle/>
        <a:p>
          <a:r>
            <a:rPr lang="fr-FR" dirty="0"/>
            <a:t>2017</a:t>
          </a:r>
        </a:p>
      </dgm:t>
    </dgm:pt>
    <dgm:pt modelId="{D2B60BE4-2150-4905-BDC2-A5331DC8F557}" type="parTrans" cxnId="{836F9411-0FFD-43CD-9549-A5679AFFF8D3}">
      <dgm:prSet/>
      <dgm:spPr/>
      <dgm:t>
        <a:bodyPr/>
        <a:lstStyle/>
        <a:p>
          <a:endParaRPr lang="fr-FR"/>
        </a:p>
      </dgm:t>
    </dgm:pt>
    <dgm:pt modelId="{DB652DD3-8F3C-4F98-A57A-563B95092845}" type="sibTrans" cxnId="{836F9411-0FFD-43CD-9549-A5679AFFF8D3}">
      <dgm:prSet/>
      <dgm:spPr/>
      <dgm:t>
        <a:bodyPr/>
        <a:lstStyle/>
        <a:p>
          <a:endParaRPr lang="fr-FR"/>
        </a:p>
      </dgm:t>
    </dgm:pt>
    <dgm:pt modelId="{6B813B33-9161-4A08-850D-3DC8724BF5D5}">
      <dgm:prSet phldrT="[Texte]"/>
      <dgm:spPr/>
      <dgm:t>
        <a:bodyPr/>
        <a:lstStyle/>
        <a:p>
          <a:r>
            <a:rPr lang="fr-FR" dirty="0"/>
            <a:t>2018</a:t>
          </a:r>
        </a:p>
      </dgm:t>
    </dgm:pt>
    <dgm:pt modelId="{CBB5F3B7-7B30-4159-8D01-BE206B9A6360}" type="parTrans" cxnId="{C9742B61-3AD5-4208-A8C0-11FAA1CCC6BE}">
      <dgm:prSet/>
      <dgm:spPr/>
      <dgm:t>
        <a:bodyPr/>
        <a:lstStyle/>
        <a:p>
          <a:endParaRPr lang="fr-FR"/>
        </a:p>
      </dgm:t>
    </dgm:pt>
    <dgm:pt modelId="{8F8D8A8C-33FB-4DA4-9D94-3043B8560202}" type="sibTrans" cxnId="{C9742B61-3AD5-4208-A8C0-11FAA1CCC6BE}">
      <dgm:prSet/>
      <dgm:spPr/>
      <dgm:t>
        <a:bodyPr/>
        <a:lstStyle/>
        <a:p>
          <a:endParaRPr lang="fr-FR"/>
        </a:p>
      </dgm:t>
    </dgm:pt>
    <dgm:pt modelId="{37A01DA4-CCFC-42AE-9D1B-17BA79C12734}">
      <dgm:prSet phldrT="[Texte]"/>
      <dgm:spPr/>
      <dgm:t>
        <a:bodyPr/>
        <a:lstStyle/>
        <a:p>
          <a:r>
            <a:rPr lang="fr-FR" dirty="0"/>
            <a:t>2019</a:t>
          </a:r>
        </a:p>
      </dgm:t>
    </dgm:pt>
    <dgm:pt modelId="{732B6C8D-46C6-410E-91E9-49F83987A6B2}" type="parTrans" cxnId="{3580DE09-D816-477F-8D13-EFF222BCCF5B}">
      <dgm:prSet/>
      <dgm:spPr/>
      <dgm:t>
        <a:bodyPr/>
        <a:lstStyle/>
        <a:p>
          <a:endParaRPr lang="fr-FR"/>
        </a:p>
      </dgm:t>
    </dgm:pt>
    <dgm:pt modelId="{DDC27654-436C-436C-914F-E790E2377BD4}" type="sibTrans" cxnId="{3580DE09-D816-477F-8D13-EFF222BCCF5B}">
      <dgm:prSet/>
      <dgm:spPr/>
      <dgm:t>
        <a:bodyPr/>
        <a:lstStyle/>
        <a:p>
          <a:endParaRPr lang="fr-FR"/>
        </a:p>
      </dgm:t>
    </dgm:pt>
    <dgm:pt modelId="{9A3F5744-22E7-4871-AF32-E453929153A9}">
      <dgm:prSet phldrT="[Texte]"/>
      <dgm:spPr/>
      <dgm:t>
        <a:bodyPr/>
        <a:lstStyle/>
        <a:p>
          <a:r>
            <a:rPr lang="fr-FR" dirty="0"/>
            <a:t>2020</a:t>
          </a:r>
        </a:p>
      </dgm:t>
    </dgm:pt>
    <dgm:pt modelId="{2EB42C29-E3E1-4BEC-9EFE-6D5E62FA550F}" type="parTrans" cxnId="{66CB495B-D989-42E3-80D6-3A7256DF4696}">
      <dgm:prSet/>
      <dgm:spPr/>
      <dgm:t>
        <a:bodyPr/>
        <a:lstStyle/>
        <a:p>
          <a:endParaRPr lang="fr-FR"/>
        </a:p>
      </dgm:t>
    </dgm:pt>
    <dgm:pt modelId="{16FDC4F7-2520-42AC-963B-76700AA842D9}" type="sibTrans" cxnId="{66CB495B-D989-42E3-80D6-3A7256DF4696}">
      <dgm:prSet/>
      <dgm:spPr/>
      <dgm:t>
        <a:bodyPr/>
        <a:lstStyle/>
        <a:p>
          <a:endParaRPr lang="fr-FR"/>
        </a:p>
      </dgm:t>
    </dgm:pt>
    <dgm:pt modelId="{4D7594F2-00FC-4270-9F10-B9FB6C42A89B}">
      <dgm:prSet phldrT="[Texte]"/>
      <dgm:spPr/>
      <dgm:t>
        <a:bodyPr/>
        <a:lstStyle/>
        <a:p>
          <a:r>
            <a:rPr lang="fr-FR" dirty="0"/>
            <a:t>2021</a:t>
          </a:r>
        </a:p>
      </dgm:t>
    </dgm:pt>
    <dgm:pt modelId="{D576BDE5-F747-4600-B984-4B8D780EF927}" type="parTrans" cxnId="{C8A4572D-D8E2-4949-AB71-F6DDA0F819BE}">
      <dgm:prSet/>
      <dgm:spPr/>
      <dgm:t>
        <a:bodyPr/>
        <a:lstStyle/>
        <a:p>
          <a:endParaRPr lang="fr-FR"/>
        </a:p>
      </dgm:t>
    </dgm:pt>
    <dgm:pt modelId="{3AFFEF3E-872E-4A80-9463-29BADD88E13C}" type="sibTrans" cxnId="{C8A4572D-D8E2-4949-AB71-F6DDA0F819BE}">
      <dgm:prSet/>
      <dgm:spPr/>
      <dgm:t>
        <a:bodyPr/>
        <a:lstStyle/>
        <a:p>
          <a:endParaRPr lang="fr-FR"/>
        </a:p>
      </dgm:t>
    </dgm:pt>
    <dgm:pt modelId="{2B1BDCC0-95C5-4D8A-BCE0-F2E81B87B501}">
      <dgm:prSet phldrT="[Texte]"/>
      <dgm:spPr/>
      <dgm:t>
        <a:bodyPr/>
        <a:lstStyle/>
        <a:p>
          <a:r>
            <a:rPr lang="fr-FR" dirty="0"/>
            <a:t>9.493 €</a:t>
          </a:r>
        </a:p>
      </dgm:t>
    </dgm:pt>
    <dgm:pt modelId="{71B11893-6CBB-4E39-B1F2-D99300227803}" type="parTrans" cxnId="{ECF90F1F-171F-43AC-9D67-AC28EBFFDA1B}">
      <dgm:prSet/>
      <dgm:spPr/>
      <dgm:t>
        <a:bodyPr/>
        <a:lstStyle/>
        <a:p>
          <a:endParaRPr lang="fr-FR"/>
        </a:p>
      </dgm:t>
    </dgm:pt>
    <dgm:pt modelId="{077C1766-DC55-452E-8EC3-27E9C5B858CA}" type="sibTrans" cxnId="{ECF90F1F-171F-43AC-9D67-AC28EBFFDA1B}">
      <dgm:prSet/>
      <dgm:spPr/>
      <dgm:t>
        <a:bodyPr/>
        <a:lstStyle/>
        <a:p>
          <a:endParaRPr lang="fr-FR"/>
        </a:p>
      </dgm:t>
    </dgm:pt>
    <dgm:pt modelId="{100E2AEB-A97C-489A-9A16-B6E32AF44185}">
      <dgm:prSet phldrT="[Texte]"/>
      <dgm:spPr/>
      <dgm:t>
        <a:bodyPr/>
        <a:lstStyle/>
        <a:p>
          <a:r>
            <a:rPr lang="fr-FR" dirty="0"/>
            <a:t>10.031 €</a:t>
          </a:r>
        </a:p>
      </dgm:t>
    </dgm:pt>
    <dgm:pt modelId="{3F6F7954-E879-418A-9E59-5A4BB22DF6B7}" type="parTrans" cxnId="{C75B8CA5-E920-4103-93CD-E3E1F5BF4390}">
      <dgm:prSet/>
      <dgm:spPr/>
      <dgm:t>
        <a:bodyPr/>
        <a:lstStyle/>
        <a:p>
          <a:endParaRPr lang="fr-FR"/>
        </a:p>
      </dgm:t>
    </dgm:pt>
    <dgm:pt modelId="{75CED335-B16A-47CF-8703-EFCCE4439647}" type="sibTrans" cxnId="{C75B8CA5-E920-4103-93CD-E3E1F5BF4390}">
      <dgm:prSet/>
      <dgm:spPr/>
      <dgm:t>
        <a:bodyPr/>
        <a:lstStyle/>
        <a:p>
          <a:endParaRPr lang="fr-FR"/>
        </a:p>
      </dgm:t>
    </dgm:pt>
    <dgm:pt modelId="{1CD5233D-C9B2-412B-96DE-079C17498BA7}">
      <dgm:prSet phldrT="[Texte]"/>
      <dgm:spPr/>
      <dgm:t>
        <a:bodyPr/>
        <a:lstStyle/>
        <a:p>
          <a:r>
            <a:rPr lang="fr-FR" dirty="0"/>
            <a:t>10.563 €</a:t>
          </a:r>
        </a:p>
      </dgm:t>
    </dgm:pt>
    <dgm:pt modelId="{48A57C48-2045-4C72-BF70-D3549D239504}" type="parTrans" cxnId="{4C5810D6-389A-498B-A745-CA83271DE4E0}">
      <dgm:prSet/>
      <dgm:spPr/>
      <dgm:t>
        <a:bodyPr/>
        <a:lstStyle/>
        <a:p>
          <a:endParaRPr lang="fr-FR"/>
        </a:p>
      </dgm:t>
    </dgm:pt>
    <dgm:pt modelId="{E1359C53-5976-4E60-9C60-149167C33D4D}" type="sibTrans" cxnId="{4C5810D6-389A-498B-A745-CA83271DE4E0}">
      <dgm:prSet/>
      <dgm:spPr/>
      <dgm:t>
        <a:bodyPr/>
        <a:lstStyle/>
        <a:p>
          <a:endParaRPr lang="fr-FR"/>
        </a:p>
      </dgm:t>
    </dgm:pt>
    <dgm:pt modelId="{9398E217-CB36-4AEF-9531-3D17E408D5A3}">
      <dgm:prSet phldrT="[Texte]"/>
      <dgm:spPr/>
      <dgm:t>
        <a:bodyPr/>
        <a:lstStyle/>
        <a:p>
          <a:r>
            <a:rPr lang="fr-FR" dirty="0"/>
            <a:t>10.675 €</a:t>
          </a:r>
        </a:p>
      </dgm:t>
    </dgm:pt>
    <dgm:pt modelId="{BE32D9DB-EBD3-41A7-91A8-244E91287A07}" type="parTrans" cxnId="{F1F568F3-1719-4C7D-B337-E279EA952C0B}">
      <dgm:prSet/>
      <dgm:spPr/>
      <dgm:t>
        <a:bodyPr/>
        <a:lstStyle/>
        <a:p>
          <a:endParaRPr lang="fr-FR"/>
        </a:p>
      </dgm:t>
    </dgm:pt>
    <dgm:pt modelId="{7FFBEEAA-64DA-496A-8703-602A4EB79276}" type="sibTrans" cxnId="{F1F568F3-1719-4C7D-B337-E279EA952C0B}">
      <dgm:prSet/>
      <dgm:spPr/>
      <dgm:t>
        <a:bodyPr/>
        <a:lstStyle/>
        <a:p>
          <a:endParaRPr lang="fr-FR"/>
        </a:p>
      </dgm:t>
    </dgm:pt>
    <dgm:pt modelId="{40511CC9-7BE2-44CA-8EEC-5DB29947BA02}">
      <dgm:prSet phldrT="[Texte]"/>
      <dgm:spPr/>
      <dgm:t>
        <a:bodyPr/>
        <a:lstStyle/>
        <a:p>
          <a:r>
            <a:rPr lang="fr-FR" dirty="0"/>
            <a:t>10.456 €</a:t>
          </a:r>
        </a:p>
      </dgm:t>
    </dgm:pt>
    <dgm:pt modelId="{FBCD0810-1B46-44B8-8F5B-0C85132E8272}" type="parTrans" cxnId="{2801BB52-1585-45F3-95F6-357BA1B015CB}">
      <dgm:prSet/>
      <dgm:spPr/>
      <dgm:t>
        <a:bodyPr/>
        <a:lstStyle/>
        <a:p>
          <a:endParaRPr lang="fr-FR"/>
        </a:p>
      </dgm:t>
    </dgm:pt>
    <dgm:pt modelId="{C792F245-33D4-4E35-9A21-5DE94871A6FB}" type="sibTrans" cxnId="{2801BB52-1585-45F3-95F6-357BA1B015CB}">
      <dgm:prSet/>
      <dgm:spPr/>
      <dgm:t>
        <a:bodyPr/>
        <a:lstStyle/>
        <a:p>
          <a:endParaRPr lang="fr-FR"/>
        </a:p>
      </dgm:t>
    </dgm:pt>
    <dgm:pt modelId="{25CF5700-7408-408A-9F6C-1EB0776F7AB1}" type="pres">
      <dgm:prSet presAssocID="{D95515F9-AF5D-46B5-B1BC-81B8340E05D3}" presName="CompostProcess" presStyleCnt="0">
        <dgm:presLayoutVars>
          <dgm:dir/>
          <dgm:resizeHandles val="exact"/>
        </dgm:presLayoutVars>
      </dgm:prSet>
      <dgm:spPr/>
    </dgm:pt>
    <dgm:pt modelId="{5A6E9D5A-FDD9-46E6-B244-1520DD9C4AEB}" type="pres">
      <dgm:prSet presAssocID="{D95515F9-AF5D-46B5-B1BC-81B8340E05D3}" presName="arrow" presStyleLbl="bgShp" presStyleIdx="0" presStyleCnt="1"/>
      <dgm:spPr/>
    </dgm:pt>
    <dgm:pt modelId="{C79542AA-2503-4F20-AD3F-211F1E749882}" type="pres">
      <dgm:prSet presAssocID="{D95515F9-AF5D-46B5-B1BC-81B8340E05D3}" presName="linearProcess" presStyleCnt="0"/>
      <dgm:spPr/>
    </dgm:pt>
    <dgm:pt modelId="{F9B91773-548A-47E7-9614-56C8F673E477}" type="pres">
      <dgm:prSet presAssocID="{11C33D1F-CF01-4A8B-B8E1-03C2136EBEB8}" presName="textNode" presStyleLbl="node1" presStyleIdx="0" presStyleCnt="5">
        <dgm:presLayoutVars>
          <dgm:bulletEnabled val="1"/>
        </dgm:presLayoutVars>
      </dgm:prSet>
      <dgm:spPr/>
    </dgm:pt>
    <dgm:pt modelId="{196AE02B-F153-4238-B191-17B8BBC0350C}" type="pres">
      <dgm:prSet presAssocID="{DB652DD3-8F3C-4F98-A57A-563B95092845}" presName="sibTrans" presStyleCnt="0"/>
      <dgm:spPr/>
    </dgm:pt>
    <dgm:pt modelId="{4C6EC06F-14E4-4674-BD0C-95B4F05E2789}" type="pres">
      <dgm:prSet presAssocID="{6B813B33-9161-4A08-850D-3DC8724BF5D5}" presName="textNode" presStyleLbl="node1" presStyleIdx="1" presStyleCnt="5">
        <dgm:presLayoutVars>
          <dgm:bulletEnabled val="1"/>
        </dgm:presLayoutVars>
      </dgm:prSet>
      <dgm:spPr/>
    </dgm:pt>
    <dgm:pt modelId="{5E347B9D-A818-443B-B319-139DB6D307D5}" type="pres">
      <dgm:prSet presAssocID="{8F8D8A8C-33FB-4DA4-9D94-3043B8560202}" presName="sibTrans" presStyleCnt="0"/>
      <dgm:spPr/>
    </dgm:pt>
    <dgm:pt modelId="{91A6F962-9FD1-4C19-814A-9A452D9014AA}" type="pres">
      <dgm:prSet presAssocID="{37A01DA4-CCFC-42AE-9D1B-17BA79C12734}" presName="textNode" presStyleLbl="node1" presStyleIdx="2" presStyleCnt="5">
        <dgm:presLayoutVars>
          <dgm:bulletEnabled val="1"/>
        </dgm:presLayoutVars>
      </dgm:prSet>
      <dgm:spPr/>
    </dgm:pt>
    <dgm:pt modelId="{94D83B29-8929-4B07-A05D-FA253267E3F3}" type="pres">
      <dgm:prSet presAssocID="{DDC27654-436C-436C-914F-E790E2377BD4}" presName="sibTrans" presStyleCnt="0"/>
      <dgm:spPr/>
    </dgm:pt>
    <dgm:pt modelId="{8C0E31C1-8616-43CA-8470-B1E378DA8C8B}" type="pres">
      <dgm:prSet presAssocID="{9A3F5744-22E7-4871-AF32-E453929153A9}" presName="textNode" presStyleLbl="node1" presStyleIdx="3" presStyleCnt="5">
        <dgm:presLayoutVars>
          <dgm:bulletEnabled val="1"/>
        </dgm:presLayoutVars>
      </dgm:prSet>
      <dgm:spPr/>
    </dgm:pt>
    <dgm:pt modelId="{D889E9C1-B805-4E3D-ABE9-EA7BE214BF0E}" type="pres">
      <dgm:prSet presAssocID="{16FDC4F7-2520-42AC-963B-76700AA842D9}" presName="sibTrans" presStyleCnt="0"/>
      <dgm:spPr/>
    </dgm:pt>
    <dgm:pt modelId="{EE85173F-C5F4-446E-84F5-44E5071D3CB3}" type="pres">
      <dgm:prSet presAssocID="{4D7594F2-00FC-4270-9F10-B9FB6C42A89B}" presName="textNode" presStyleLbl="node1" presStyleIdx="4" presStyleCnt="5">
        <dgm:presLayoutVars>
          <dgm:bulletEnabled val="1"/>
        </dgm:presLayoutVars>
      </dgm:prSet>
      <dgm:spPr/>
    </dgm:pt>
  </dgm:ptLst>
  <dgm:cxnLst>
    <dgm:cxn modelId="{3580DE09-D816-477F-8D13-EFF222BCCF5B}" srcId="{D95515F9-AF5D-46B5-B1BC-81B8340E05D3}" destId="{37A01DA4-CCFC-42AE-9D1B-17BA79C12734}" srcOrd="2" destOrd="0" parTransId="{732B6C8D-46C6-410E-91E9-49F83987A6B2}" sibTransId="{DDC27654-436C-436C-914F-E790E2377BD4}"/>
    <dgm:cxn modelId="{836F9411-0FFD-43CD-9549-A5679AFFF8D3}" srcId="{D95515F9-AF5D-46B5-B1BC-81B8340E05D3}" destId="{11C33D1F-CF01-4A8B-B8E1-03C2136EBEB8}" srcOrd="0" destOrd="0" parTransId="{D2B60BE4-2150-4905-BDC2-A5331DC8F557}" sibTransId="{DB652DD3-8F3C-4F98-A57A-563B95092845}"/>
    <dgm:cxn modelId="{B5F1C71C-5EE3-4339-89F8-FF30A43A9391}" type="presOf" srcId="{9A3F5744-22E7-4871-AF32-E453929153A9}" destId="{8C0E31C1-8616-43CA-8470-B1E378DA8C8B}" srcOrd="0" destOrd="0" presId="urn:microsoft.com/office/officeart/2005/8/layout/hProcess9"/>
    <dgm:cxn modelId="{ECF90F1F-171F-43AC-9D67-AC28EBFFDA1B}" srcId="{11C33D1F-CF01-4A8B-B8E1-03C2136EBEB8}" destId="{2B1BDCC0-95C5-4D8A-BCE0-F2E81B87B501}" srcOrd="0" destOrd="0" parTransId="{71B11893-6CBB-4E39-B1F2-D99300227803}" sibTransId="{077C1766-DC55-452E-8EC3-27E9C5B858CA}"/>
    <dgm:cxn modelId="{C8A4572D-D8E2-4949-AB71-F6DDA0F819BE}" srcId="{D95515F9-AF5D-46B5-B1BC-81B8340E05D3}" destId="{4D7594F2-00FC-4270-9F10-B9FB6C42A89B}" srcOrd="4" destOrd="0" parTransId="{D576BDE5-F747-4600-B984-4B8D780EF927}" sibTransId="{3AFFEF3E-872E-4A80-9463-29BADD88E13C}"/>
    <dgm:cxn modelId="{DDEF5630-527C-4902-A04E-454DC42B6DC0}" type="presOf" srcId="{6B813B33-9161-4A08-850D-3DC8724BF5D5}" destId="{4C6EC06F-14E4-4674-BD0C-95B4F05E2789}" srcOrd="0" destOrd="0" presId="urn:microsoft.com/office/officeart/2005/8/layout/hProcess9"/>
    <dgm:cxn modelId="{556CA333-318E-415A-B04C-8468511CD2C0}" type="presOf" srcId="{11C33D1F-CF01-4A8B-B8E1-03C2136EBEB8}" destId="{F9B91773-548A-47E7-9614-56C8F673E477}" srcOrd="0" destOrd="0" presId="urn:microsoft.com/office/officeart/2005/8/layout/hProcess9"/>
    <dgm:cxn modelId="{66CB495B-D989-42E3-80D6-3A7256DF4696}" srcId="{D95515F9-AF5D-46B5-B1BC-81B8340E05D3}" destId="{9A3F5744-22E7-4871-AF32-E453929153A9}" srcOrd="3" destOrd="0" parTransId="{2EB42C29-E3E1-4BEC-9EFE-6D5E62FA550F}" sibTransId="{16FDC4F7-2520-42AC-963B-76700AA842D9}"/>
    <dgm:cxn modelId="{C9742B61-3AD5-4208-A8C0-11FAA1CCC6BE}" srcId="{D95515F9-AF5D-46B5-B1BC-81B8340E05D3}" destId="{6B813B33-9161-4A08-850D-3DC8724BF5D5}" srcOrd="1" destOrd="0" parTransId="{CBB5F3B7-7B30-4159-8D01-BE206B9A6360}" sibTransId="{8F8D8A8C-33FB-4DA4-9D94-3043B8560202}"/>
    <dgm:cxn modelId="{4F437744-7084-4E49-8D21-43BEB60E223B}" type="presOf" srcId="{2B1BDCC0-95C5-4D8A-BCE0-F2E81B87B501}" destId="{F9B91773-548A-47E7-9614-56C8F673E477}" srcOrd="0" destOrd="1" presId="urn:microsoft.com/office/officeart/2005/8/layout/hProcess9"/>
    <dgm:cxn modelId="{7A2A2C45-E925-45B2-A84E-E6E5BA77CB87}" type="presOf" srcId="{100E2AEB-A97C-489A-9A16-B6E32AF44185}" destId="{4C6EC06F-14E4-4674-BD0C-95B4F05E2789}" srcOrd="0" destOrd="1" presId="urn:microsoft.com/office/officeart/2005/8/layout/hProcess9"/>
    <dgm:cxn modelId="{1E0CCB48-4DCC-4746-817D-C00C3528340E}" type="presOf" srcId="{40511CC9-7BE2-44CA-8EEC-5DB29947BA02}" destId="{EE85173F-C5F4-446E-84F5-44E5071D3CB3}" srcOrd="0" destOrd="1" presId="urn:microsoft.com/office/officeart/2005/8/layout/hProcess9"/>
    <dgm:cxn modelId="{2801BB52-1585-45F3-95F6-357BA1B015CB}" srcId="{4D7594F2-00FC-4270-9F10-B9FB6C42A89B}" destId="{40511CC9-7BE2-44CA-8EEC-5DB29947BA02}" srcOrd="0" destOrd="0" parTransId="{FBCD0810-1B46-44B8-8F5B-0C85132E8272}" sibTransId="{C792F245-33D4-4E35-9A21-5DE94871A6FB}"/>
    <dgm:cxn modelId="{CEA87A76-3220-44CD-8905-9F2AB8EB2291}" type="presOf" srcId="{4D7594F2-00FC-4270-9F10-B9FB6C42A89B}" destId="{EE85173F-C5F4-446E-84F5-44E5071D3CB3}" srcOrd="0" destOrd="0" presId="urn:microsoft.com/office/officeart/2005/8/layout/hProcess9"/>
    <dgm:cxn modelId="{900AD87F-2934-4680-B28F-7B3566C2B2C5}" type="presOf" srcId="{D95515F9-AF5D-46B5-B1BC-81B8340E05D3}" destId="{25CF5700-7408-408A-9F6C-1EB0776F7AB1}" srcOrd="0" destOrd="0" presId="urn:microsoft.com/office/officeart/2005/8/layout/hProcess9"/>
    <dgm:cxn modelId="{3EFD6A9B-AFAA-4EE7-9FF0-33D15B5551F5}" type="presOf" srcId="{1CD5233D-C9B2-412B-96DE-079C17498BA7}" destId="{91A6F962-9FD1-4C19-814A-9A452D9014AA}" srcOrd="0" destOrd="1" presId="urn:microsoft.com/office/officeart/2005/8/layout/hProcess9"/>
    <dgm:cxn modelId="{C75B8CA5-E920-4103-93CD-E3E1F5BF4390}" srcId="{6B813B33-9161-4A08-850D-3DC8724BF5D5}" destId="{100E2AEB-A97C-489A-9A16-B6E32AF44185}" srcOrd="0" destOrd="0" parTransId="{3F6F7954-E879-418A-9E59-5A4BB22DF6B7}" sibTransId="{75CED335-B16A-47CF-8703-EFCCE4439647}"/>
    <dgm:cxn modelId="{2F2A05BA-75F3-4607-89F3-90C641615827}" type="presOf" srcId="{37A01DA4-CCFC-42AE-9D1B-17BA79C12734}" destId="{91A6F962-9FD1-4C19-814A-9A452D9014AA}" srcOrd="0" destOrd="0" presId="urn:microsoft.com/office/officeart/2005/8/layout/hProcess9"/>
    <dgm:cxn modelId="{2F2F79BF-68B4-4B36-8B0D-43B5DE39A828}" type="presOf" srcId="{9398E217-CB36-4AEF-9531-3D17E408D5A3}" destId="{8C0E31C1-8616-43CA-8470-B1E378DA8C8B}" srcOrd="0" destOrd="1" presId="urn:microsoft.com/office/officeart/2005/8/layout/hProcess9"/>
    <dgm:cxn modelId="{4C5810D6-389A-498B-A745-CA83271DE4E0}" srcId="{37A01DA4-CCFC-42AE-9D1B-17BA79C12734}" destId="{1CD5233D-C9B2-412B-96DE-079C17498BA7}" srcOrd="0" destOrd="0" parTransId="{48A57C48-2045-4C72-BF70-D3549D239504}" sibTransId="{E1359C53-5976-4E60-9C60-149167C33D4D}"/>
    <dgm:cxn modelId="{F1F568F3-1719-4C7D-B337-E279EA952C0B}" srcId="{9A3F5744-22E7-4871-AF32-E453929153A9}" destId="{9398E217-CB36-4AEF-9531-3D17E408D5A3}" srcOrd="0" destOrd="0" parTransId="{BE32D9DB-EBD3-41A7-91A8-244E91287A07}" sibTransId="{7FFBEEAA-64DA-496A-8703-602A4EB79276}"/>
    <dgm:cxn modelId="{399A9B9D-1D74-4120-8B50-84D79DE9B028}" type="presParOf" srcId="{25CF5700-7408-408A-9F6C-1EB0776F7AB1}" destId="{5A6E9D5A-FDD9-46E6-B244-1520DD9C4AEB}" srcOrd="0" destOrd="0" presId="urn:microsoft.com/office/officeart/2005/8/layout/hProcess9"/>
    <dgm:cxn modelId="{922568B5-E88E-4C55-9CF0-023D3886036B}" type="presParOf" srcId="{25CF5700-7408-408A-9F6C-1EB0776F7AB1}" destId="{C79542AA-2503-4F20-AD3F-211F1E749882}" srcOrd="1" destOrd="0" presId="urn:microsoft.com/office/officeart/2005/8/layout/hProcess9"/>
    <dgm:cxn modelId="{8E4B3F82-F3D5-437A-A8F0-95C7544E01D6}" type="presParOf" srcId="{C79542AA-2503-4F20-AD3F-211F1E749882}" destId="{F9B91773-548A-47E7-9614-56C8F673E477}" srcOrd="0" destOrd="0" presId="urn:microsoft.com/office/officeart/2005/8/layout/hProcess9"/>
    <dgm:cxn modelId="{AB4454C0-CF05-4C1E-8C91-553CD1E23B43}" type="presParOf" srcId="{C79542AA-2503-4F20-AD3F-211F1E749882}" destId="{196AE02B-F153-4238-B191-17B8BBC0350C}" srcOrd="1" destOrd="0" presId="urn:microsoft.com/office/officeart/2005/8/layout/hProcess9"/>
    <dgm:cxn modelId="{7FFD0BB0-F8B9-4003-8F18-E24F01D31F28}" type="presParOf" srcId="{C79542AA-2503-4F20-AD3F-211F1E749882}" destId="{4C6EC06F-14E4-4674-BD0C-95B4F05E2789}" srcOrd="2" destOrd="0" presId="urn:microsoft.com/office/officeart/2005/8/layout/hProcess9"/>
    <dgm:cxn modelId="{65796805-45A7-4F99-8BB6-0510239246E9}" type="presParOf" srcId="{C79542AA-2503-4F20-AD3F-211F1E749882}" destId="{5E347B9D-A818-443B-B319-139DB6D307D5}" srcOrd="3" destOrd="0" presId="urn:microsoft.com/office/officeart/2005/8/layout/hProcess9"/>
    <dgm:cxn modelId="{C90A143F-8A64-440A-A675-27C6F9E7CADE}" type="presParOf" srcId="{C79542AA-2503-4F20-AD3F-211F1E749882}" destId="{91A6F962-9FD1-4C19-814A-9A452D9014AA}" srcOrd="4" destOrd="0" presId="urn:microsoft.com/office/officeart/2005/8/layout/hProcess9"/>
    <dgm:cxn modelId="{3D3C4444-54EC-42C4-9BAD-2EAA68D9FD3D}" type="presParOf" srcId="{C79542AA-2503-4F20-AD3F-211F1E749882}" destId="{94D83B29-8929-4B07-A05D-FA253267E3F3}" srcOrd="5" destOrd="0" presId="urn:microsoft.com/office/officeart/2005/8/layout/hProcess9"/>
    <dgm:cxn modelId="{C0CFDD9F-8E91-42D1-8542-677518DBB9B0}" type="presParOf" srcId="{C79542AA-2503-4F20-AD3F-211F1E749882}" destId="{8C0E31C1-8616-43CA-8470-B1E378DA8C8B}" srcOrd="6" destOrd="0" presId="urn:microsoft.com/office/officeart/2005/8/layout/hProcess9"/>
    <dgm:cxn modelId="{BBFE7A51-3F87-4392-A3D8-5B79BBB43456}" type="presParOf" srcId="{C79542AA-2503-4F20-AD3F-211F1E749882}" destId="{D889E9C1-B805-4E3D-ABE9-EA7BE214BF0E}" srcOrd="7" destOrd="0" presId="urn:microsoft.com/office/officeart/2005/8/layout/hProcess9"/>
    <dgm:cxn modelId="{7D79717D-02D2-426E-9241-1DEC3A4B651D}" type="presParOf" srcId="{C79542AA-2503-4F20-AD3F-211F1E749882}" destId="{EE85173F-C5F4-446E-84F5-44E5071D3CB3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A2EE2BC-A0C0-4107-A1AD-203F38155D84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D3898A73-5A21-449B-99B5-77D26FF86FC8}">
      <dgm:prSet phldrT="[Texte]"/>
      <dgm:spPr/>
      <dgm:t>
        <a:bodyPr/>
        <a:lstStyle/>
        <a:p>
          <a:r>
            <a:rPr lang="fr-FR" dirty="0"/>
            <a:t>Création d’un algorithme</a:t>
          </a:r>
        </a:p>
      </dgm:t>
    </dgm:pt>
    <dgm:pt modelId="{F6BF81FF-BAF3-4A81-9C86-90D4A0B38855}" type="parTrans" cxnId="{D3C17BDC-AD5E-4096-95F7-7D1729997154}">
      <dgm:prSet/>
      <dgm:spPr/>
      <dgm:t>
        <a:bodyPr/>
        <a:lstStyle/>
        <a:p>
          <a:endParaRPr lang="fr-FR"/>
        </a:p>
      </dgm:t>
    </dgm:pt>
    <dgm:pt modelId="{DCD0C426-B12D-49E3-AD6C-5E7E760DAAF6}" type="sibTrans" cxnId="{D3C17BDC-AD5E-4096-95F7-7D1729997154}">
      <dgm:prSet/>
      <dgm:spPr/>
      <dgm:t>
        <a:bodyPr/>
        <a:lstStyle/>
        <a:p>
          <a:endParaRPr lang="fr-FR"/>
        </a:p>
      </dgm:t>
    </dgm:pt>
    <dgm:pt modelId="{1655E691-08DE-40E3-9D98-077925251539}">
      <dgm:prSet phldrT="[Texte]"/>
      <dgm:spPr/>
      <dgm:t>
        <a:bodyPr/>
        <a:lstStyle/>
        <a:p>
          <a:r>
            <a:rPr lang="fr-FR" dirty="0"/>
            <a:t>Entrainement de l’algorithme</a:t>
          </a:r>
        </a:p>
      </dgm:t>
    </dgm:pt>
    <dgm:pt modelId="{A2464013-CECE-4C5E-888C-67604C1CE6E7}" type="parTrans" cxnId="{157A1637-AA5F-463E-A423-5C5C278CA9EE}">
      <dgm:prSet/>
      <dgm:spPr/>
      <dgm:t>
        <a:bodyPr/>
        <a:lstStyle/>
        <a:p>
          <a:endParaRPr lang="fr-FR"/>
        </a:p>
      </dgm:t>
    </dgm:pt>
    <dgm:pt modelId="{B93B255B-492B-48B6-816C-50CD52C2B4C4}" type="sibTrans" cxnId="{157A1637-AA5F-463E-A423-5C5C278CA9EE}">
      <dgm:prSet/>
      <dgm:spPr/>
      <dgm:t>
        <a:bodyPr/>
        <a:lstStyle/>
        <a:p>
          <a:endParaRPr lang="fr-FR"/>
        </a:p>
      </dgm:t>
    </dgm:pt>
    <dgm:pt modelId="{76B118AC-471B-4E00-A048-28135295FCE7}">
      <dgm:prSet phldrT="[Texte]"/>
      <dgm:spPr/>
      <dgm:t>
        <a:bodyPr/>
        <a:lstStyle/>
        <a:p>
          <a:r>
            <a:rPr lang="fr-FR" dirty="0"/>
            <a:t>On teste l’algorithme</a:t>
          </a:r>
        </a:p>
      </dgm:t>
    </dgm:pt>
    <dgm:pt modelId="{12DC3758-02DA-4BC7-BA3B-6F3B58E31ADE}" type="parTrans" cxnId="{DBE56A47-07BD-4D0A-9A53-4AFDF6849CF3}">
      <dgm:prSet/>
      <dgm:spPr/>
      <dgm:t>
        <a:bodyPr/>
        <a:lstStyle/>
        <a:p>
          <a:endParaRPr lang="fr-FR"/>
        </a:p>
      </dgm:t>
    </dgm:pt>
    <dgm:pt modelId="{9C8B68F1-06BA-4CA6-9C5E-FCAFA461FD00}" type="sibTrans" cxnId="{DBE56A47-07BD-4D0A-9A53-4AFDF6849CF3}">
      <dgm:prSet/>
      <dgm:spPr/>
      <dgm:t>
        <a:bodyPr/>
        <a:lstStyle/>
        <a:p>
          <a:endParaRPr lang="fr-FR"/>
        </a:p>
      </dgm:t>
    </dgm:pt>
    <dgm:pt modelId="{7E555134-34A1-4896-BB9E-6BA04C498F16}">
      <dgm:prSet phldrT="[Texte]" custT="1"/>
      <dgm:spPr/>
      <dgm:t>
        <a:bodyPr/>
        <a:lstStyle/>
        <a:p>
          <a:r>
            <a:rPr lang="fr-FR" sz="1000" dirty="0"/>
            <a:t>Sur 33% de l’échantillonnage </a:t>
          </a:r>
        </a:p>
      </dgm:t>
    </dgm:pt>
    <dgm:pt modelId="{41C52062-D1F9-4B3A-9F03-4FD569F785A5}" type="parTrans" cxnId="{A1B59A0A-1ADC-43F3-8139-19A1A2F0CF55}">
      <dgm:prSet/>
      <dgm:spPr/>
      <dgm:t>
        <a:bodyPr/>
        <a:lstStyle/>
        <a:p>
          <a:endParaRPr lang="fr-FR"/>
        </a:p>
      </dgm:t>
    </dgm:pt>
    <dgm:pt modelId="{E9BB7838-C08C-4644-93B4-DCB6F813331E}" type="sibTrans" cxnId="{A1B59A0A-1ADC-43F3-8139-19A1A2F0CF55}">
      <dgm:prSet/>
      <dgm:spPr/>
      <dgm:t>
        <a:bodyPr/>
        <a:lstStyle/>
        <a:p>
          <a:endParaRPr lang="fr-FR"/>
        </a:p>
      </dgm:t>
    </dgm:pt>
    <dgm:pt modelId="{09C47C0E-1D22-4054-B993-888AB011165B}">
      <dgm:prSet phldrT="[Texte]" custT="1"/>
      <dgm:spPr/>
      <dgm:t>
        <a:bodyPr/>
        <a:lstStyle/>
        <a:p>
          <a:r>
            <a:rPr lang="fr-FR" sz="1000" dirty="0"/>
            <a:t>Sur les 66% restant de l’échantillonnage</a:t>
          </a:r>
        </a:p>
      </dgm:t>
    </dgm:pt>
    <dgm:pt modelId="{C1A13454-D2E4-40F0-9B1F-12B38320B616}" type="parTrans" cxnId="{1D2C9D41-0547-4FA8-AF8A-58FF66C4CE69}">
      <dgm:prSet/>
      <dgm:spPr/>
      <dgm:t>
        <a:bodyPr/>
        <a:lstStyle/>
        <a:p>
          <a:endParaRPr lang="fr-FR"/>
        </a:p>
      </dgm:t>
    </dgm:pt>
    <dgm:pt modelId="{235F5D22-4115-4309-A6ED-79EE3B8C3222}" type="sibTrans" cxnId="{1D2C9D41-0547-4FA8-AF8A-58FF66C4CE69}">
      <dgm:prSet/>
      <dgm:spPr/>
      <dgm:t>
        <a:bodyPr/>
        <a:lstStyle/>
        <a:p>
          <a:endParaRPr lang="fr-FR"/>
        </a:p>
      </dgm:t>
    </dgm:pt>
    <dgm:pt modelId="{415CE4CD-CB71-4F00-AA1E-5453C4EF03CE}">
      <dgm:prSet phldrT="[Texte]"/>
      <dgm:spPr/>
      <dgm:t>
        <a:bodyPr/>
        <a:lstStyle/>
        <a:p>
          <a:r>
            <a:rPr lang="fr-FR" dirty="0"/>
            <a:t>On effectue la prédiction</a:t>
          </a:r>
        </a:p>
      </dgm:t>
    </dgm:pt>
    <dgm:pt modelId="{2CD4EA3B-6EAD-4BD4-8201-1A486B8D9D32}" type="parTrans" cxnId="{B56070A4-B2E4-4CC9-9899-8B6471ECBFB0}">
      <dgm:prSet/>
      <dgm:spPr/>
      <dgm:t>
        <a:bodyPr/>
        <a:lstStyle/>
        <a:p>
          <a:endParaRPr lang="fr-FR"/>
        </a:p>
      </dgm:t>
    </dgm:pt>
    <dgm:pt modelId="{151C8440-83F2-4FD5-8E79-52610484D3B2}" type="sibTrans" cxnId="{B56070A4-B2E4-4CC9-9899-8B6471ECBFB0}">
      <dgm:prSet/>
      <dgm:spPr/>
      <dgm:t>
        <a:bodyPr/>
        <a:lstStyle/>
        <a:p>
          <a:endParaRPr lang="fr-FR"/>
        </a:p>
      </dgm:t>
    </dgm:pt>
    <dgm:pt modelId="{39E38A71-FBCC-463D-BB1B-D44F9054FE40}">
      <dgm:prSet phldrT="[Texte]" custT="1"/>
      <dgm:spPr/>
      <dgm:t>
        <a:bodyPr/>
        <a:lstStyle/>
        <a:p>
          <a:r>
            <a:rPr lang="fr-FR" sz="1000" dirty="0"/>
            <a:t>Sur une autre base de données</a:t>
          </a:r>
        </a:p>
      </dgm:t>
    </dgm:pt>
    <dgm:pt modelId="{358F3A68-AAEF-4C48-A506-10818FFD9D36}" type="parTrans" cxnId="{62DF448D-1809-49EB-A1C7-576B9A014064}">
      <dgm:prSet/>
      <dgm:spPr/>
      <dgm:t>
        <a:bodyPr/>
        <a:lstStyle/>
        <a:p>
          <a:endParaRPr lang="fr-FR"/>
        </a:p>
      </dgm:t>
    </dgm:pt>
    <dgm:pt modelId="{FC25C84A-9615-4C26-82D8-B0A18A0ED969}" type="sibTrans" cxnId="{62DF448D-1809-49EB-A1C7-576B9A014064}">
      <dgm:prSet/>
      <dgm:spPr/>
      <dgm:t>
        <a:bodyPr/>
        <a:lstStyle/>
        <a:p>
          <a:endParaRPr lang="fr-FR"/>
        </a:p>
      </dgm:t>
    </dgm:pt>
    <dgm:pt modelId="{C558F0ED-D9C7-4768-8EC6-B743B361B695}" type="pres">
      <dgm:prSet presAssocID="{0A2EE2BC-A0C0-4107-A1AD-203F38155D84}" presName="rootnode" presStyleCnt="0">
        <dgm:presLayoutVars>
          <dgm:chMax/>
          <dgm:chPref/>
          <dgm:dir/>
          <dgm:animLvl val="lvl"/>
        </dgm:presLayoutVars>
      </dgm:prSet>
      <dgm:spPr/>
    </dgm:pt>
    <dgm:pt modelId="{3488872D-67D2-45C7-8B4A-DF0623B356B5}" type="pres">
      <dgm:prSet presAssocID="{D3898A73-5A21-449B-99B5-77D26FF86FC8}" presName="composite" presStyleCnt="0"/>
      <dgm:spPr/>
    </dgm:pt>
    <dgm:pt modelId="{EB06CBEB-B3C6-4389-896A-90A34398FE45}" type="pres">
      <dgm:prSet presAssocID="{D3898A73-5A21-449B-99B5-77D26FF86FC8}" presName="bentUpArrow1" presStyleLbl="alignImgPlace1" presStyleIdx="0" presStyleCnt="3"/>
      <dgm:spPr/>
    </dgm:pt>
    <dgm:pt modelId="{F04E55AD-ED84-479E-B238-7B1573AFB1DF}" type="pres">
      <dgm:prSet presAssocID="{D3898A73-5A21-449B-99B5-77D26FF86FC8}" presName="ParentText" presStyleLbl="node1" presStyleIdx="0" presStyleCnt="4">
        <dgm:presLayoutVars>
          <dgm:chMax val="1"/>
          <dgm:chPref val="1"/>
          <dgm:bulletEnabled val="1"/>
        </dgm:presLayoutVars>
      </dgm:prSet>
      <dgm:spPr/>
    </dgm:pt>
    <dgm:pt modelId="{0F3969D1-6AA1-479E-98BD-11B8ACE5FDA7}" type="pres">
      <dgm:prSet presAssocID="{D3898A73-5A21-449B-99B5-77D26FF86FC8}" presName="ChildText" presStyleLbl="revTx" presStyleIdx="0" presStyleCnt="4">
        <dgm:presLayoutVars>
          <dgm:chMax val="0"/>
          <dgm:chPref val="0"/>
          <dgm:bulletEnabled val="1"/>
        </dgm:presLayoutVars>
      </dgm:prSet>
      <dgm:spPr/>
    </dgm:pt>
    <dgm:pt modelId="{D02C255D-81F2-40B9-BE69-C64BE8D80800}" type="pres">
      <dgm:prSet presAssocID="{DCD0C426-B12D-49E3-AD6C-5E7E760DAAF6}" presName="sibTrans" presStyleCnt="0"/>
      <dgm:spPr/>
    </dgm:pt>
    <dgm:pt modelId="{F147EEB2-5CF7-4A49-A654-00B847C03DF1}" type="pres">
      <dgm:prSet presAssocID="{1655E691-08DE-40E3-9D98-077925251539}" presName="composite" presStyleCnt="0"/>
      <dgm:spPr/>
    </dgm:pt>
    <dgm:pt modelId="{B0FD56E4-F48A-42E4-8876-5EE6EE182986}" type="pres">
      <dgm:prSet presAssocID="{1655E691-08DE-40E3-9D98-077925251539}" presName="bentUpArrow1" presStyleLbl="alignImgPlace1" presStyleIdx="1" presStyleCnt="3"/>
      <dgm:spPr/>
    </dgm:pt>
    <dgm:pt modelId="{5E20C325-296C-4497-BF3F-3DA676C1008D}" type="pres">
      <dgm:prSet presAssocID="{1655E691-08DE-40E3-9D98-077925251539}" presName="ParentText" presStyleLbl="node1" presStyleIdx="1" presStyleCnt="4">
        <dgm:presLayoutVars>
          <dgm:chMax val="1"/>
          <dgm:chPref val="1"/>
          <dgm:bulletEnabled val="1"/>
        </dgm:presLayoutVars>
      </dgm:prSet>
      <dgm:spPr/>
    </dgm:pt>
    <dgm:pt modelId="{57C4C2F0-AB83-449D-9209-9D0B225CDCF2}" type="pres">
      <dgm:prSet presAssocID="{1655E691-08DE-40E3-9D98-077925251539}" presName="ChildText" presStyleLbl="revTx" presStyleIdx="1" presStyleCnt="4" custScaleX="156479" custLinFactNeighborX="32870">
        <dgm:presLayoutVars>
          <dgm:chMax val="0"/>
          <dgm:chPref val="0"/>
          <dgm:bulletEnabled val="1"/>
        </dgm:presLayoutVars>
      </dgm:prSet>
      <dgm:spPr/>
    </dgm:pt>
    <dgm:pt modelId="{AF83EEDB-CF31-472C-8502-E5403C0F3DB4}" type="pres">
      <dgm:prSet presAssocID="{B93B255B-492B-48B6-816C-50CD52C2B4C4}" presName="sibTrans" presStyleCnt="0"/>
      <dgm:spPr/>
    </dgm:pt>
    <dgm:pt modelId="{49F87B39-0E71-4B1E-97DD-E75F4C5D2904}" type="pres">
      <dgm:prSet presAssocID="{76B118AC-471B-4E00-A048-28135295FCE7}" presName="composite" presStyleCnt="0"/>
      <dgm:spPr/>
    </dgm:pt>
    <dgm:pt modelId="{DA8E9159-04CA-48C6-9878-A7178DB8A72F}" type="pres">
      <dgm:prSet presAssocID="{76B118AC-471B-4E00-A048-28135295FCE7}" presName="bentUpArrow1" presStyleLbl="alignImgPlace1" presStyleIdx="2" presStyleCnt="3"/>
      <dgm:spPr/>
    </dgm:pt>
    <dgm:pt modelId="{A51F0B9E-3DE2-464C-9E39-46DB9DF51ABA}" type="pres">
      <dgm:prSet presAssocID="{76B118AC-471B-4E00-A048-28135295FCE7}" presName="ParentText" presStyleLbl="node1" presStyleIdx="2" presStyleCnt="4">
        <dgm:presLayoutVars>
          <dgm:chMax val="1"/>
          <dgm:chPref val="1"/>
          <dgm:bulletEnabled val="1"/>
        </dgm:presLayoutVars>
      </dgm:prSet>
      <dgm:spPr/>
    </dgm:pt>
    <dgm:pt modelId="{0853843A-C8DE-4A53-857B-3477D92021B2}" type="pres">
      <dgm:prSet presAssocID="{76B118AC-471B-4E00-A048-28135295FCE7}" presName="ChildText" presStyleLbl="revTx" presStyleIdx="2" presStyleCnt="4" custScaleX="181153" custLinFactNeighborX="43256">
        <dgm:presLayoutVars>
          <dgm:chMax val="0"/>
          <dgm:chPref val="0"/>
          <dgm:bulletEnabled val="1"/>
        </dgm:presLayoutVars>
      </dgm:prSet>
      <dgm:spPr/>
    </dgm:pt>
    <dgm:pt modelId="{6CE794F6-EED7-4A8D-A905-8C9DC95F6CD9}" type="pres">
      <dgm:prSet presAssocID="{9C8B68F1-06BA-4CA6-9C5E-FCAFA461FD00}" presName="sibTrans" presStyleCnt="0"/>
      <dgm:spPr/>
    </dgm:pt>
    <dgm:pt modelId="{F04CA5A5-B903-4D93-84AB-361C96E2181F}" type="pres">
      <dgm:prSet presAssocID="{415CE4CD-CB71-4F00-AA1E-5453C4EF03CE}" presName="composite" presStyleCnt="0"/>
      <dgm:spPr/>
    </dgm:pt>
    <dgm:pt modelId="{0DD21EEA-4083-4777-AA2D-E462D0980090}" type="pres">
      <dgm:prSet presAssocID="{415CE4CD-CB71-4F00-AA1E-5453C4EF03CE}" presName="ParentText" presStyleLbl="node1" presStyleIdx="3" presStyleCnt="4">
        <dgm:presLayoutVars>
          <dgm:chMax val="1"/>
          <dgm:chPref val="1"/>
          <dgm:bulletEnabled val="1"/>
        </dgm:presLayoutVars>
      </dgm:prSet>
      <dgm:spPr/>
    </dgm:pt>
    <dgm:pt modelId="{1FC282E0-E98A-417E-B221-AD73336EA789}" type="pres">
      <dgm:prSet presAssocID="{415CE4CD-CB71-4F00-AA1E-5453C4EF03CE}" presName="FinalChildText" presStyleLbl="revTx" presStyleIdx="3" presStyleCnt="4" custScaleX="166790" custLinFactNeighborX="30121" custLinFactNeighborY="-627">
        <dgm:presLayoutVars>
          <dgm:chMax val="0"/>
          <dgm:chPref val="0"/>
          <dgm:bulletEnabled val="1"/>
        </dgm:presLayoutVars>
      </dgm:prSet>
      <dgm:spPr/>
    </dgm:pt>
  </dgm:ptLst>
  <dgm:cxnLst>
    <dgm:cxn modelId="{A1B59A0A-1ADC-43F3-8139-19A1A2F0CF55}" srcId="{1655E691-08DE-40E3-9D98-077925251539}" destId="{7E555134-34A1-4896-BB9E-6BA04C498F16}" srcOrd="0" destOrd="0" parTransId="{41C52062-D1F9-4B3A-9F03-4FD569F785A5}" sibTransId="{E9BB7838-C08C-4644-93B4-DCB6F813331E}"/>
    <dgm:cxn modelId="{157A1637-AA5F-463E-A423-5C5C278CA9EE}" srcId="{0A2EE2BC-A0C0-4107-A1AD-203F38155D84}" destId="{1655E691-08DE-40E3-9D98-077925251539}" srcOrd="1" destOrd="0" parTransId="{A2464013-CECE-4C5E-888C-67604C1CE6E7}" sibTransId="{B93B255B-492B-48B6-816C-50CD52C2B4C4}"/>
    <dgm:cxn modelId="{1D2C9D41-0547-4FA8-AF8A-58FF66C4CE69}" srcId="{76B118AC-471B-4E00-A048-28135295FCE7}" destId="{09C47C0E-1D22-4054-B993-888AB011165B}" srcOrd="0" destOrd="0" parTransId="{C1A13454-D2E4-40F0-9B1F-12B38320B616}" sibTransId="{235F5D22-4115-4309-A6ED-79EE3B8C3222}"/>
    <dgm:cxn modelId="{36EF9143-C617-4BB3-9A41-8B746692A18A}" type="presOf" srcId="{76B118AC-471B-4E00-A048-28135295FCE7}" destId="{A51F0B9E-3DE2-464C-9E39-46DB9DF51ABA}" srcOrd="0" destOrd="0" presId="urn:microsoft.com/office/officeart/2005/8/layout/StepDownProcess"/>
    <dgm:cxn modelId="{4E95CB63-4646-49FD-A706-6983067D248F}" type="presOf" srcId="{39E38A71-FBCC-463D-BB1B-D44F9054FE40}" destId="{1FC282E0-E98A-417E-B221-AD73336EA789}" srcOrd="0" destOrd="0" presId="urn:microsoft.com/office/officeart/2005/8/layout/StepDownProcess"/>
    <dgm:cxn modelId="{DBE56A47-07BD-4D0A-9A53-4AFDF6849CF3}" srcId="{0A2EE2BC-A0C0-4107-A1AD-203F38155D84}" destId="{76B118AC-471B-4E00-A048-28135295FCE7}" srcOrd="2" destOrd="0" parTransId="{12DC3758-02DA-4BC7-BA3B-6F3B58E31ADE}" sibTransId="{9C8B68F1-06BA-4CA6-9C5E-FCAFA461FD00}"/>
    <dgm:cxn modelId="{80EB5D82-ECC3-4AC0-8566-C831E02B0918}" type="presOf" srcId="{0A2EE2BC-A0C0-4107-A1AD-203F38155D84}" destId="{C558F0ED-D9C7-4768-8EC6-B743B361B695}" srcOrd="0" destOrd="0" presId="urn:microsoft.com/office/officeart/2005/8/layout/StepDownProcess"/>
    <dgm:cxn modelId="{62DF448D-1809-49EB-A1C7-576B9A014064}" srcId="{415CE4CD-CB71-4F00-AA1E-5453C4EF03CE}" destId="{39E38A71-FBCC-463D-BB1B-D44F9054FE40}" srcOrd="0" destOrd="0" parTransId="{358F3A68-AAEF-4C48-A506-10818FFD9D36}" sibTransId="{FC25C84A-9615-4C26-82D8-B0A18A0ED969}"/>
    <dgm:cxn modelId="{B56070A4-B2E4-4CC9-9899-8B6471ECBFB0}" srcId="{0A2EE2BC-A0C0-4107-A1AD-203F38155D84}" destId="{415CE4CD-CB71-4F00-AA1E-5453C4EF03CE}" srcOrd="3" destOrd="0" parTransId="{2CD4EA3B-6EAD-4BD4-8201-1A486B8D9D32}" sibTransId="{151C8440-83F2-4FD5-8E79-52610484D3B2}"/>
    <dgm:cxn modelId="{90FC11B7-2142-4377-86A3-197FAB4266C2}" type="presOf" srcId="{D3898A73-5A21-449B-99B5-77D26FF86FC8}" destId="{F04E55AD-ED84-479E-B238-7B1573AFB1DF}" srcOrd="0" destOrd="0" presId="urn:microsoft.com/office/officeart/2005/8/layout/StepDownProcess"/>
    <dgm:cxn modelId="{68747CC3-D25F-49A7-A3D5-0693E4CE1D57}" type="presOf" srcId="{1655E691-08DE-40E3-9D98-077925251539}" destId="{5E20C325-296C-4497-BF3F-3DA676C1008D}" srcOrd="0" destOrd="0" presId="urn:microsoft.com/office/officeart/2005/8/layout/StepDownProcess"/>
    <dgm:cxn modelId="{E31900D3-E2CA-4F4A-B5DE-C57385399314}" type="presOf" srcId="{415CE4CD-CB71-4F00-AA1E-5453C4EF03CE}" destId="{0DD21EEA-4083-4777-AA2D-E462D0980090}" srcOrd="0" destOrd="0" presId="urn:microsoft.com/office/officeart/2005/8/layout/StepDownProcess"/>
    <dgm:cxn modelId="{D3C17BDC-AD5E-4096-95F7-7D1729997154}" srcId="{0A2EE2BC-A0C0-4107-A1AD-203F38155D84}" destId="{D3898A73-5A21-449B-99B5-77D26FF86FC8}" srcOrd="0" destOrd="0" parTransId="{F6BF81FF-BAF3-4A81-9C86-90D4A0B38855}" sibTransId="{DCD0C426-B12D-49E3-AD6C-5E7E760DAAF6}"/>
    <dgm:cxn modelId="{FF1396DF-759C-4C83-ADB7-08CD57D0AE6D}" type="presOf" srcId="{09C47C0E-1D22-4054-B993-888AB011165B}" destId="{0853843A-C8DE-4A53-857B-3477D92021B2}" srcOrd="0" destOrd="0" presId="urn:microsoft.com/office/officeart/2005/8/layout/StepDownProcess"/>
    <dgm:cxn modelId="{F98E7CFF-3606-4457-9C61-D8D0CBE50E6D}" type="presOf" srcId="{7E555134-34A1-4896-BB9E-6BA04C498F16}" destId="{57C4C2F0-AB83-449D-9209-9D0B225CDCF2}" srcOrd="0" destOrd="0" presId="urn:microsoft.com/office/officeart/2005/8/layout/StepDownProcess"/>
    <dgm:cxn modelId="{30174CD0-F5A3-4B5F-A396-E99B9FA9386A}" type="presParOf" srcId="{C558F0ED-D9C7-4768-8EC6-B743B361B695}" destId="{3488872D-67D2-45C7-8B4A-DF0623B356B5}" srcOrd="0" destOrd="0" presId="urn:microsoft.com/office/officeart/2005/8/layout/StepDownProcess"/>
    <dgm:cxn modelId="{83F610A6-6D24-4C41-8F66-FEF5336F3A5E}" type="presParOf" srcId="{3488872D-67D2-45C7-8B4A-DF0623B356B5}" destId="{EB06CBEB-B3C6-4389-896A-90A34398FE45}" srcOrd="0" destOrd="0" presId="urn:microsoft.com/office/officeart/2005/8/layout/StepDownProcess"/>
    <dgm:cxn modelId="{33502A55-6D98-405A-9C7D-5E235C8ABBAC}" type="presParOf" srcId="{3488872D-67D2-45C7-8B4A-DF0623B356B5}" destId="{F04E55AD-ED84-479E-B238-7B1573AFB1DF}" srcOrd="1" destOrd="0" presId="urn:microsoft.com/office/officeart/2005/8/layout/StepDownProcess"/>
    <dgm:cxn modelId="{A6B94999-DC74-4B65-9DAA-30633AA6FE70}" type="presParOf" srcId="{3488872D-67D2-45C7-8B4A-DF0623B356B5}" destId="{0F3969D1-6AA1-479E-98BD-11B8ACE5FDA7}" srcOrd="2" destOrd="0" presId="urn:microsoft.com/office/officeart/2005/8/layout/StepDownProcess"/>
    <dgm:cxn modelId="{5400B81D-BA15-4C44-A48F-291E0252EA20}" type="presParOf" srcId="{C558F0ED-D9C7-4768-8EC6-B743B361B695}" destId="{D02C255D-81F2-40B9-BE69-C64BE8D80800}" srcOrd="1" destOrd="0" presId="urn:microsoft.com/office/officeart/2005/8/layout/StepDownProcess"/>
    <dgm:cxn modelId="{85CC0578-E180-4B1F-A231-DAA159FBA298}" type="presParOf" srcId="{C558F0ED-D9C7-4768-8EC6-B743B361B695}" destId="{F147EEB2-5CF7-4A49-A654-00B847C03DF1}" srcOrd="2" destOrd="0" presId="urn:microsoft.com/office/officeart/2005/8/layout/StepDownProcess"/>
    <dgm:cxn modelId="{C66F9BE0-3579-4569-BF0B-BC53114D75C0}" type="presParOf" srcId="{F147EEB2-5CF7-4A49-A654-00B847C03DF1}" destId="{B0FD56E4-F48A-42E4-8876-5EE6EE182986}" srcOrd="0" destOrd="0" presId="urn:microsoft.com/office/officeart/2005/8/layout/StepDownProcess"/>
    <dgm:cxn modelId="{76F06A14-99EA-4557-A24F-794B39E4C758}" type="presParOf" srcId="{F147EEB2-5CF7-4A49-A654-00B847C03DF1}" destId="{5E20C325-296C-4497-BF3F-3DA676C1008D}" srcOrd="1" destOrd="0" presId="urn:microsoft.com/office/officeart/2005/8/layout/StepDownProcess"/>
    <dgm:cxn modelId="{A2831ED0-5997-4548-B88D-D36FE9933180}" type="presParOf" srcId="{F147EEB2-5CF7-4A49-A654-00B847C03DF1}" destId="{57C4C2F0-AB83-449D-9209-9D0B225CDCF2}" srcOrd="2" destOrd="0" presId="urn:microsoft.com/office/officeart/2005/8/layout/StepDownProcess"/>
    <dgm:cxn modelId="{A9D5F8CD-CD97-42D1-83D0-21E462F6483E}" type="presParOf" srcId="{C558F0ED-D9C7-4768-8EC6-B743B361B695}" destId="{AF83EEDB-CF31-472C-8502-E5403C0F3DB4}" srcOrd="3" destOrd="0" presId="urn:microsoft.com/office/officeart/2005/8/layout/StepDownProcess"/>
    <dgm:cxn modelId="{A036CDE6-0611-4C3D-AA19-55CE1F6DBC86}" type="presParOf" srcId="{C558F0ED-D9C7-4768-8EC6-B743B361B695}" destId="{49F87B39-0E71-4B1E-97DD-E75F4C5D2904}" srcOrd="4" destOrd="0" presId="urn:microsoft.com/office/officeart/2005/8/layout/StepDownProcess"/>
    <dgm:cxn modelId="{E6E89A04-6C73-4DD2-8474-5B43A4BA756D}" type="presParOf" srcId="{49F87B39-0E71-4B1E-97DD-E75F4C5D2904}" destId="{DA8E9159-04CA-48C6-9878-A7178DB8A72F}" srcOrd="0" destOrd="0" presId="urn:microsoft.com/office/officeart/2005/8/layout/StepDownProcess"/>
    <dgm:cxn modelId="{9CBA1E77-9399-48C1-85CA-A316D0AB84D1}" type="presParOf" srcId="{49F87B39-0E71-4B1E-97DD-E75F4C5D2904}" destId="{A51F0B9E-3DE2-464C-9E39-46DB9DF51ABA}" srcOrd="1" destOrd="0" presId="urn:microsoft.com/office/officeart/2005/8/layout/StepDownProcess"/>
    <dgm:cxn modelId="{F186BB40-906A-4C31-BF8F-611931435719}" type="presParOf" srcId="{49F87B39-0E71-4B1E-97DD-E75F4C5D2904}" destId="{0853843A-C8DE-4A53-857B-3477D92021B2}" srcOrd="2" destOrd="0" presId="urn:microsoft.com/office/officeart/2005/8/layout/StepDownProcess"/>
    <dgm:cxn modelId="{AF2C7529-F355-4721-8D58-E59E294FAAFA}" type="presParOf" srcId="{C558F0ED-D9C7-4768-8EC6-B743B361B695}" destId="{6CE794F6-EED7-4A8D-A905-8C9DC95F6CD9}" srcOrd="5" destOrd="0" presId="urn:microsoft.com/office/officeart/2005/8/layout/StepDownProcess"/>
    <dgm:cxn modelId="{A636ADBC-295E-484F-BCFC-C682734B8FB1}" type="presParOf" srcId="{C558F0ED-D9C7-4768-8EC6-B743B361B695}" destId="{F04CA5A5-B903-4D93-84AB-361C96E2181F}" srcOrd="6" destOrd="0" presId="urn:microsoft.com/office/officeart/2005/8/layout/StepDownProcess"/>
    <dgm:cxn modelId="{8318DA71-51F2-4702-9D44-7DF788450D93}" type="presParOf" srcId="{F04CA5A5-B903-4D93-84AB-361C96E2181F}" destId="{0DD21EEA-4083-4777-AA2D-E462D0980090}" srcOrd="0" destOrd="0" presId="urn:microsoft.com/office/officeart/2005/8/layout/StepDownProcess"/>
    <dgm:cxn modelId="{C060FF1F-1B66-4C54-9C3F-F184D5E49110}" type="presParOf" srcId="{F04CA5A5-B903-4D93-84AB-361C96E2181F}" destId="{1FC282E0-E98A-417E-B221-AD73336EA789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D5CDE89-C26E-4E13-8430-9DB8C4670147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BFB8DF06-BD00-4C51-8135-88B791A6CF56}">
      <dgm:prSet phldrT="[Texte]"/>
      <dgm:spPr/>
      <dgm:t>
        <a:bodyPr/>
        <a:lstStyle/>
        <a:p>
          <a:r>
            <a:rPr lang="fr-FR" dirty="0"/>
            <a:t>Détermination du nombre de groupes</a:t>
          </a:r>
        </a:p>
      </dgm:t>
    </dgm:pt>
    <dgm:pt modelId="{17B9C65F-B08F-43FD-BD21-B49E771B5E63}" type="parTrans" cxnId="{77429742-BDDF-4D2A-BA05-5C6E0EC60CB7}">
      <dgm:prSet/>
      <dgm:spPr/>
      <dgm:t>
        <a:bodyPr/>
        <a:lstStyle/>
        <a:p>
          <a:endParaRPr lang="fr-FR"/>
        </a:p>
      </dgm:t>
    </dgm:pt>
    <dgm:pt modelId="{8C2A535F-2CD7-45EB-AEEF-26F23E7AE64A}" type="sibTrans" cxnId="{77429742-BDDF-4D2A-BA05-5C6E0EC60CB7}">
      <dgm:prSet/>
      <dgm:spPr/>
      <dgm:t>
        <a:bodyPr/>
        <a:lstStyle/>
        <a:p>
          <a:endParaRPr lang="fr-FR"/>
        </a:p>
      </dgm:t>
    </dgm:pt>
    <dgm:pt modelId="{C607ECD0-84A7-404A-9726-97700CB2B45E}">
      <dgm:prSet phldrT="[Texte]"/>
      <dgm:spPr/>
      <dgm:t>
        <a:bodyPr/>
        <a:lstStyle/>
        <a:p>
          <a:r>
            <a:rPr lang="fr-FR" dirty="0"/>
            <a:t>Habitation / Commercial = 2 groupes (clusters)</a:t>
          </a:r>
        </a:p>
      </dgm:t>
    </dgm:pt>
    <dgm:pt modelId="{71006431-F0BB-4D72-A03C-32830E36E465}" type="parTrans" cxnId="{7A2C2482-CF30-43C0-B220-D35090A0D79D}">
      <dgm:prSet/>
      <dgm:spPr/>
      <dgm:t>
        <a:bodyPr/>
        <a:lstStyle/>
        <a:p>
          <a:endParaRPr lang="fr-FR"/>
        </a:p>
      </dgm:t>
    </dgm:pt>
    <dgm:pt modelId="{B7B69A12-D1E7-4252-A0C2-6F28CF3A2B36}" type="sibTrans" cxnId="{7A2C2482-CF30-43C0-B220-D35090A0D79D}">
      <dgm:prSet/>
      <dgm:spPr/>
      <dgm:t>
        <a:bodyPr/>
        <a:lstStyle/>
        <a:p>
          <a:endParaRPr lang="fr-FR"/>
        </a:p>
      </dgm:t>
    </dgm:pt>
    <dgm:pt modelId="{C7F3AA8B-4658-4970-8181-6C1F1B94AC36}">
      <dgm:prSet phldrT="[Texte]"/>
      <dgm:spPr/>
      <dgm:t>
        <a:bodyPr/>
        <a:lstStyle/>
        <a:p>
          <a:r>
            <a:rPr lang="fr-FR" dirty="0"/>
            <a:t>Séparation du nuage de points en fonction du prix au m²</a:t>
          </a:r>
        </a:p>
      </dgm:t>
    </dgm:pt>
    <dgm:pt modelId="{A887821D-D27D-483F-B374-2C79D11BB495}" type="parTrans" cxnId="{A493BCA0-46A5-4F62-8FF1-387CF4C0CE25}">
      <dgm:prSet/>
      <dgm:spPr/>
      <dgm:t>
        <a:bodyPr/>
        <a:lstStyle/>
        <a:p>
          <a:endParaRPr lang="fr-FR"/>
        </a:p>
      </dgm:t>
    </dgm:pt>
    <dgm:pt modelId="{16ABF61A-FD81-4243-A568-FDA98F358762}" type="sibTrans" cxnId="{A493BCA0-46A5-4F62-8FF1-387CF4C0CE25}">
      <dgm:prSet/>
      <dgm:spPr/>
      <dgm:t>
        <a:bodyPr/>
        <a:lstStyle/>
        <a:p>
          <a:endParaRPr lang="fr-FR"/>
        </a:p>
      </dgm:t>
    </dgm:pt>
    <dgm:pt modelId="{9B590E81-2CEC-487B-B052-41177F6CF670}">
      <dgm:prSet phldrT="[Texte]"/>
      <dgm:spPr/>
      <dgm:t>
        <a:bodyPr/>
        <a:lstStyle/>
        <a:p>
          <a:r>
            <a:rPr lang="fr-FR" dirty="0"/>
            <a:t>2 « nuages de points »</a:t>
          </a:r>
        </a:p>
      </dgm:t>
    </dgm:pt>
    <dgm:pt modelId="{FBAD19E6-575F-4B78-9BF6-5459933096B9}" type="parTrans" cxnId="{7EE03138-5553-40F9-9999-8FE6471E356E}">
      <dgm:prSet/>
      <dgm:spPr/>
      <dgm:t>
        <a:bodyPr/>
        <a:lstStyle/>
        <a:p>
          <a:endParaRPr lang="fr-FR"/>
        </a:p>
      </dgm:t>
    </dgm:pt>
    <dgm:pt modelId="{7FBE3D1F-4638-47FD-9494-E487CFA725A8}" type="sibTrans" cxnId="{7EE03138-5553-40F9-9999-8FE6471E356E}">
      <dgm:prSet/>
      <dgm:spPr/>
      <dgm:t>
        <a:bodyPr/>
        <a:lstStyle/>
        <a:p>
          <a:endParaRPr lang="fr-FR"/>
        </a:p>
      </dgm:t>
    </dgm:pt>
    <dgm:pt modelId="{7714C690-E52D-4212-B0D7-15E09E0BA018}">
      <dgm:prSet phldrT="[Texte]"/>
      <dgm:spPr/>
      <dgm:t>
        <a:bodyPr/>
        <a:lstStyle/>
        <a:p>
          <a:r>
            <a:rPr lang="fr-FR" dirty="0"/>
            <a:t>Détermination de l’étiquette pour chaque groupe de point</a:t>
          </a:r>
        </a:p>
      </dgm:t>
    </dgm:pt>
    <dgm:pt modelId="{9CC82311-1EAA-4E5F-8694-892400D609C5}" type="parTrans" cxnId="{80B4CB62-7981-43F4-B323-2CB521F35186}">
      <dgm:prSet/>
      <dgm:spPr/>
      <dgm:t>
        <a:bodyPr/>
        <a:lstStyle/>
        <a:p>
          <a:endParaRPr lang="fr-FR"/>
        </a:p>
      </dgm:t>
    </dgm:pt>
    <dgm:pt modelId="{31C084EC-35BD-4660-9F2E-312C7091B80C}" type="sibTrans" cxnId="{80B4CB62-7981-43F4-B323-2CB521F35186}">
      <dgm:prSet/>
      <dgm:spPr/>
      <dgm:t>
        <a:bodyPr/>
        <a:lstStyle/>
        <a:p>
          <a:endParaRPr lang="fr-FR"/>
        </a:p>
      </dgm:t>
    </dgm:pt>
    <dgm:pt modelId="{DAB47C5E-EDA9-4D6A-89BF-ABD3B0C85470}">
      <dgm:prSet phldrT="[Texte]"/>
      <dgm:spPr/>
      <dgm:t>
        <a:bodyPr/>
        <a:lstStyle/>
        <a:p>
          <a:r>
            <a:rPr lang="fr-FR" dirty="0"/>
            <a:t>Habitation / Commercial </a:t>
          </a:r>
        </a:p>
      </dgm:t>
    </dgm:pt>
    <dgm:pt modelId="{73BB22B5-4B95-4E9A-9FBF-ED1407B51C06}" type="parTrans" cxnId="{CFE5982E-1290-406C-81BE-1F4F3EB47FA7}">
      <dgm:prSet/>
      <dgm:spPr/>
      <dgm:t>
        <a:bodyPr/>
        <a:lstStyle/>
        <a:p>
          <a:endParaRPr lang="fr-FR"/>
        </a:p>
      </dgm:t>
    </dgm:pt>
    <dgm:pt modelId="{63A33AA7-E369-4494-B879-E9EA87874AEA}" type="sibTrans" cxnId="{CFE5982E-1290-406C-81BE-1F4F3EB47FA7}">
      <dgm:prSet/>
      <dgm:spPr/>
      <dgm:t>
        <a:bodyPr/>
        <a:lstStyle/>
        <a:p>
          <a:endParaRPr lang="fr-FR"/>
        </a:p>
      </dgm:t>
    </dgm:pt>
    <dgm:pt modelId="{EC408371-615D-48D0-AEB9-5CC99F485555}" type="pres">
      <dgm:prSet presAssocID="{BD5CDE89-C26E-4E13-8430-9DB8C4670147}" presName="rootnode" presStyleCnt="0">
        <dgm:presLayoutVars>
          <dgm:chMax/>
          <dgm:chPref/>
          <dgm:dir/>
          <dgm:animLvl val="lvl"/>
        </dgm:presLayoutVars>
      </dgm:prSet>
      <dgm:spPr/>
    </dgm:pt>
    <dgm:pt modelId="{478D05DF-A461-47EA-90BC-00647F2DAAA8}" type="pres">
      <dgm:prSet presAssocID="{BFB8DF06-BD00-4C51-8135-88B791A6CF56}" presName="composite" presStyleCnt="0"/>
      <dgm:spPr/>
    </dgm:pt>
    <dgm:pt modelId="{A47AB969-CE48-4FFF-BF7F-783E779147C2}" type="pres">
      <dgm:prSet presAssocID="{BFB8DF06-BD00-4C51-8135-88B791A6CF56}" presName="bentUpArrow1" presStyleLbl="alignImgPlace1" presStyleIdx="0" presStyleCnt="2"/>
      <dgm:spPr/>
    </dgm:pt>
    <dgm:pt modelId="{2BBEF5E5-D17B-4E49-8467-EA92A60BE80F}" type="pres">
      <dgm:prSet presAssocID="{BFB8DF06-BD00-4C51-8135-88B791A6CF56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</dgm:pt>
    <dgm:pt modelId="{F245C752-BF1B-440D-A7C7-12D9D58CDCCA}" type="pres">
      <dgm:prSet presAssocID="{BFB8DF06-BD00-4C51-8135-88B791A6CF56}" presName="ChildText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585E89DB-B665-4F2F-A81B-BB1C5680D0C3}" type="pres">
      <dgm:prSet presAssocID="{8C2A535F-2CD7-45EB-AEEF-26F23E7AE64A}" presName="sibTrans" presStyleCnt="0"/>
      <dgm:spPr/>
    </dgm:pt>
    <dgm:pt modelId="{2668E6E4-6BDE-40AC-878B-5B61047571E7}" type="pres">
      <dgm:prSet presAssocID="{C7F3AA8B-4658-4970-8181-6C1F1B94AC36}" presName="composite" presStyleCnt="0"/>
      <dgm:spPr/>
    </dgm:pt>
    <dgm:pt modelId="{4758DE0C-35D2-4200-8081-03635CCB7424}" type="pres">
      <dgm:prSet presAssocID="{C7F3AA8B-4658-4970-8181-6C1F1B94AC36}" presName="bentUpArrow1" presStyleLbl="alignImgPlace1" presStyleIdx="1" presStyleCnt="2"/>
      <dgm:spPr/>
    </dgm:pt>
    <dgm:pt modelId="{2E84478B-2B2F-4FC0-BCD6-C228CF65FC17}" type="pres">
      <dgm:prSet presAssocID="{C7F3AA8B-4658-4970-8181-6C1F1B94AC36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</dgm:pt>
    <dgm:pt modelId="{CC0BAFB1-C58D-42A4-AC7E-B87358C7EC5D}" type="pres">
      <dgm:prSet presAssocID="{C7F3AA8B-4658-4970-8181-6C1F1B94AC36}" presName="ChildText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A8C44BE1-AFC1-458D-A010-0C6AE8945D78}" type="pres">
      <dgm:prSet presAssocID="{16ABF61A-FD81-4243-A568-FDA98F358762}" presName="sibTrans" presStyleCnt="0"/>
      <dgm:spPr/>
    </dgm:pt>
    <dgm:pt modelId="{6EACC9E9-04C1-4667-9D4B-A4E3CFB44D78}" type="pres">
      <dgm:prSet presAssocID="{7714C690-E52D-4212-B0D7-15E09E0BA018}" presName="composite" presStyleCnt="0"/>
      <dgm:spPr/>
    </dgm:pt>
    <dgm:pt modelId="{BFDF4ED8-33B5-4589-9A6B-768CA66401F3}" type="pres">
      <dgm:prSet presAssocID="{7714C690-E52D-4212-B0D7-15E09E0BA018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</dgm:pt>
    <dgm:pt modelId="{1DC1C0DE-B13B-4423-BAEE-4C30930BDD36}" type="pres">
      <dgm:prSet presAssocID="{7714C690-E52D-4212-B0D7-15E09E0BA018}" presName="FinalChildText" presStyleLbl="revTx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1F3D9C0A-3B81-409A-91CD-524814E55478}" type="presOf" srcId="{C607ECD0-84A7-404A-9726-97700CB2B45E}" destId="{F245C752-BF1B-440D-A7C7-12D9D58CDCCA}" srcOrd="0" destOrd="0" presId="urn:microsoft.com/office/officeart/2005/8/layout/StepDownProcess"/>
    <dgm:cxn modelId="{CFE5982E-1290-406C-81BE-1F4F3EB47FA7}" srcId="{7714C690-E52D-4212-B0D7-15E09E0BA018}" destId="{DAB47C5E-EDA9-4D6A-89BF-ABD3B0C85470}" srcOrd="0" destOrd="0" parTransId="{73BB22B5-4B95-4E9A-9FBF-ED1407B51C06}" sibTransId="{63A33AA7-E369-4494-B879-E9EA87874AEA}"/>
    <dgm:cxn modelId="{7AF78C33-DCE9-4DFC-ABCC-8E3EDC0F2224}" type="presOf" srcId="{9B590E81-2CEC-487B-B052-41177F6CF670}" destId="{CC0BAFB1-C58D-42A4-AC7E-B87358C7EC5D}" srcOrd="0" destOrd="0" presId="urn:microsoft.com/office/officeart/2005/8/layout/StepDownProcess"/>
    <dgm:cxn modelId="{7EE03138-5553-40F9-9999-8FE6471E356E}" srcId="{C7F3AA8B-4658-4970-8181-6C1F1B94AC36}" destId="{9B590E81-2CEC-487B-B052-41177F6CF670}" srcOrd="0" destOrd="0" parTransId="{FBAD19E6-575F-4B78-9BF6-5459933096B9}" sibTransId="{7FBE3D1F-4638-47FD-9494-E487CFA725A8}"/>
    <dgm:cxn modelId="{77429742-BDDF-4D2A-BA05-5C6E0EC60CB7}" srcId="{BD5CDE89-C26E-4E13-8430-9DB8C4670147}" destId="{BFB8DF06-BD00-4C51-8135-88B791A6CF56}" srcOrd="0" destOrd="0" parTransId="{17B9C65F-B08F-43FD-BD21-B49E771B5E63}" sibTransId="{8C2A535F-2CD7-45EB-AEEF-26F23E7AE64A}"/>
    <dgm:cxn modelId="{80B4CB62-7981-43F4-B323-2CB521F35186}" srcId="{BD5CDE89-C26E-4E13-8430-9DB8C4670147}" destId="{7714C690-E52D-4212-B0D7-15E09E0BA018}" srcOrd="2" destOrd="0" parTransId="{9CC82311-1EAA-4E5F-8694-892400D609C5}" sibTransId="{31C084EC-35BD-4660-9F2E-312C7091B80C}"/>
    <dgm:cxn modelId="{EBEE916F-1984-46CF-9E0A-482093E120BB}" type="presOf" srcId="{7714C690-E52D-4212-B0D7-15E09E0BA018}" destId="{BFDF4ED8-33B5-4589-9A6B-768CA66401F3}" srcOrd="0" destOrd="0" presId="urn:microsoft.com/office/officeart/2005/8/layout/StepDownProcess"/>
    <dgm:cxn modelId="{7A2C2482-CF30-43C0-B220-D35090A0D79D}" srcId="{BFB8DF06-BD00-4C51-8135-88B791A6CF56}" destId="{C607ECD0-84A7-404A-9726-97700CB2B45E}" srcOrd="0" destOrd="0" parTransId="{71006431-F0BB-4D72-A03C-32830E36E465}" sibTransId="{B7B69A12-D1E7-4252-A0C2-6F28CF3A2B36}"/>
    <dgm:cxn modelId="{F9560187-57BF-4597-A795-F4BD821DF289}" type="presOf" srcId="{BFB8DF06-BD00-4C51-8135-88B791A6CF56}" destId="{2BBEF5E5-D17B-4E49-8467-EA92A60BE80F}" srcOrd="0" destOrd="0" presId="urn:microsoft.com/office/officeart/2005/8/layout/StepDownProcess"/>
    <dgm:cxn modelId="{A493BCA0-46A5-4F62-8FF1-387CF4C0CE25}" srcId="{BD5CDE89-C26E-4E13-8430-9DB8C4670147}" destId="{C7F3AA8B-4658-4970-8181-6C1F1B94AC36}" srcOrd="1" destOrd="0" parTransId="{A887821D-D27D-483F-B374-2C79D11BB495}" sibTransId="{16ABF61A-FD81-4243-A568-FDA98F358762}"/>
    <dgm:cxn modelId="{C2D939A4-6492-473D-8A69-52445421DECA}" type="presOf" srcId="{C7F3AA8B-4658-4970-8181-6C1F1B94AC36}" destId="{2E84478B-2B2F-4FC0-BCD6-C228CF65FC17}" srcOrd="0" destOrd="0" presId="urn:microsoft.com/office/officeart/2005/8/layout/StepDownProcess"/>
    <dgm:cxn modelId="{E8A606EF-6E3F-4B6F-836C-9C0119E60EF6}" type="presOf" srcId="{BD5CDE89-C26E-4E13-8430-9DB8C4670147}" destId="{EC408371-615D-48D0-AEB9-5CC99F485555}" srcOrd="0" destOrd="0" presId="urn:microsoft.com/office/officeart/2005/8/layout/StepDownProcess"/>
    <dgm:cxn modelId="{A5D444F6-F074-426D-AB2C-AFA09B6CA761}" type="presOf" srcId="{DAB47C5E-EDA9-4D6A-89BF-ABD3B0C85470}" destId="{1DC1C0DE-B13B-4423-BAEE-4C30930BDD36}" srcOrd="0" destOrd="0" presId="urn:microsoft.com/office/officeart/2005/8/layout/StepDownProcess"/>
    <dgm:cxn modelId="{5049E059-6904-4503-8E56-5DCAF6C8247D}" type="presParOf" srcId="{EC408371-615D-48D0-AEB9-5CC99F485555}" destId="{478D05DF-A461-47EA-90BC-00647F2DAAA8}" srcOrd="0" destOrd="0" presId="urn:microsoft.com/office/officeart/2005/8/layout/StepDownProcess"/>
    <dgm:cxn modelId="{C831823F-85D4-4D81-A35A-A8A675838B11}" type="presParOf" srcId="{478D05DF-A461-47EA-90BC-00647F2DAAA8}" destId="{A47AB969-CE48-4FFF-BF7F-783E779147C2}" srcOrd="0" destOrd="0" presId="urn:microsoft.com/office/officeart/2005/8/layout/StepDownProcess"/>
    <dgm:cxn modelId="{CB5E14B6-DEBA-43FC-AF95-C03FCBA1A490}" type="presParOf" srcId="{478D05DF-A461-47EA-90BC-00647F2DAAA8}" destId="{2BBEF5E5-D17B-4E49-8467-EA92A60BE80F}" srcOrd="1" destOrd="0" presId="urn:microsoft.com/office/officeart/2005/8/layout/StepDownProcess"/>
    <dgm:cxn modelId="{06FBFA83-9C3E-4362-B143-0029B106333B}" type="presParOf" srcId="{478D05DF-A461-47EA-90BC-00647F2DAAA8}" destId="{F245C752-BF1B-440D-A7C7-12D9D58CDCCA}" srcOrd="2" destOrd="0" presId="urn:microsoft.com/office/officeart/2005/8/layout/StepDownProcess"/>
    <dgm:cxn modelId="{EA4531C2-4840-4F56-B7AE-7AB3B7566529}" type="presParOf" srcId="{EC408371-615D-48D0-AEB9-5CC99F485555}" destId="{585E89DB-B665-4F2F-A81B-BB1C5680D0C3}" srcOrd="1" destOrd="0" presId="urn:microsoft.com/office/officeart/2005/8/layout/StepDownProcess"/>
    <dgm:cxn modelId="{0B3BA88D-631B-4BFC-8E98-59B6FD024E0A}" type="presParOf" srcId="{EC408371-615D-48D0-AEB9-5CC99F485555}" destId="{2668E6E4-6BDE-40AC-878B-5B61047571E7}" srcOrd="2" destOrd="0" presId="urn:microsoft.com/office/officeart/2005/8/layout/StepDownProcess"/>
    <dgm:cxn modelId="{3BDAA70A-EAE8-40F4-A2DA-91010ACA619B}" type="presParOf" srcId="{2668E6E4-6BDE-40AC-878B-5B61047571E7}" destId="{4758DE0C-35D2-4200-8081-03635CCB7424}" srcOrd="0" destOrd="0" presId="urn:microsoft.com/office/officeart/2005/8/layout/StepDownProcess"/>
    <dgm:cxn modelId="{3DC7F528-ABE0-4BD5-8FEE-BC8BC476005C}" type="presParOf" srcId="{2668E6E4-6BDE-40AC-878B-5B61047571E7}" destId="{2E84478B-2B2F-4FC0-BCD6-C228CF65FC17}" srcOrd="1" destOrd="0" presId="urn:microsoft.com/office/officeart/2005/8/layout/StepDownProcess"/>
    <dgm:cxn modelId="{32747068-28F8-4500-91C6-F32A5F09426E}" type="presParOf" srcId="{2668E6E4-6BDE-40AC-878B-5B61047571E7}" destId="{CC0BAFB1-C58D-42A4-AC7E-B87358C7EC5D}" srcOrd="2" destOrd="0" presId="urn:microsoft.com/office/officeart/2005/8/layout/StepDownProcess"/>
    <dgm:cxn modelId="{585EA2C7-0E13-4BBB-A4AF-87551D35B2F2}" type="presParOf" srcId="{EC408371-615D-48D0-AEB9-5CC99F485555}" destId="{A8C44BE1-AFC1-458D-A010-0C6AE8945D78}" srcOrd="3" destOrd="0" presId="urn:microsoft.com/office/officeart/2005/8/layout/StepDownProcess"/>
    <dgm:cxn modelId="{A2A5ADF7-0514-4FD5-A051-A1D237CB7B0D}" type="presParOf" srcId="{EC408371-615D-48D0-AEB9-5CC99F485555}" destId="{6EACC9E9-04C1-4667-9D4B-A4E3CFB44D78}" srcOrd="4" destOrd="0" presId="urn:microsoft.com/office/officeart/2005/8/layout/StepDownProcess"/>
    <dgm:cxn modelId="{1383690E-F0CB-4CF4-B2C5-0F47F9B7F9C8}" type="presParOf" srcId="{6EACC9E9-04C1-4667-9D4B-A4E3CFB44D78}" destId="{BFDF4ED8-33B5-4589-9A6B-768CA66401F3}" srcOrd="0" destOrd="0" presId="urn:microsoft.com/office/officeart/2005/8/layout/StepDownProcess"/>
    <dgm:cxn modelId="{A9F88693-E935-4C6E-A529-6029DAB19067}" type="presParOf" srcId="{6EACC9E9-04C1-4667-9D4B-A4E3CFB44D78}" destId="{1DC1C0DE-B13B-4423-BAEE-4C30930BDD36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25EEA1-3A15-49D1-B7A7-B88DC1D7F117}">
      <dsp:nvSpPr>
        <dsp:cNvPr id="0" name=""/>
        <dsp:cNvSpPr/>
      </dsp:nvSpPr>
      <dsp:spPr>
        <a:xfrm>
          <a:off x="1700599" y="837113"/>
          <a:ext cx="242722" cy="7929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92960"/>
              </a:lnTo>
              <a:lnTo>
                <a:pt x="242722" y="79296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5A288B-9DA3-481B-AE30-CDEA575F20A8}">
      <dsp:nvSpPr>
        <dsp:cNvPr id="0" name=""/>
        <dsp:cNvSpPr/>
      </dsp:nvSpPr>
      <dsp:spPr>
        <a:xfrm>
          <a:off x="1457877" y="837113"/>
          <a:ext cx="242722" cy="792960"/>
        </a:xfrm>
        <a:custGeom>
          <a:avLst/>
          <a:gdLst/>
          <a:ahLst/>
          <a:cxnLst/>
          <a:rect l="0" t="0" r="0" b="0"/>
          <a:pathLst>
            <a:path>
              <a:moveTo>
                <a:pt x="242722" y="0"/>
              </a:moveTo>
              <a:lnTo>
                <a:pt x="242722" y="792960"/>
              </a:lnTo>
              <a:lnTo>
                <a:pt x="0" y="79296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D04421-B407-4E6D-87C6-849C76F202EB}">
      <dsp:nvSpPr>
        <dsp:cNvPr id="0" name=""/>
        <dsp:cNvSpPr/>
      </dsp:nvSpPr>
      <dsp:spPr>
        <a:xfrm>
          <a:off x="990093" y="101377"/>
          <a:ext cx="1421010" cy="73573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3821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 dirty="0"/>
            <a:t>Base de données</a:t>
          </a:r>
        </a:p>
      </dsp:txBody>
      <dsp:txXfrm>
        <a:off x="990093" y="101377"/>
        <a:ext cx="1421010" cy="735736"/>
      </dsp:txXfrm>
    </dsp:sp>
    <dsp:sp modelId="{E1C4F631-8AFA-4784-919F-1C70DDA491EE}">
      <dsp:nvSpPr>
        <dsp:cNvPr id="0" name=""/>
        <dsp:cNvSpPr/>
      </dsp:nvSpPr>
      <dsp:spPr>
        <a:xfrm>
          <a:off x="1274296" y="673616"/>
          <a:ext cx="1278909" cy="24524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10795" rIns="43180" bIns="10795" numCol="1" spcCol="1270" anchor="ctr" anchorCtr="0">
          <a:noAutofit/>
        </a:bodyPr>
        <a:lstStyle/>
        <a:p>
          <a:pPr marL="0" lvl="0" indent="0" algn="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 dirty="0"/>
            <a:t>26.196</a:t>
          </a:r>
        </a:p>
      </dsp:txBody>
      <dsp:txXfrm>
        <a:off x="1274296" y="673616"/>
        <a:ext cx="1278909" cy="245245"/>
      </dsp:txXfrm>
    </dsp:sp>
    <dsp:sp modelId="{C72F86F7-D557-4592-BAEB-8F8B0FDB158B}">
      <dsp:nvSpPr>
        <dsp:cNvPr id="0" name=""/>
        <dsp:cNvSpPr/>
      </dsp:nvSpPr>
      <dsp:spPr>
        <a:xfrm>
          <a:off x="36866" y="1262205"/>
          <a:ext cx="1421010" cy="73573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3821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 dirty="0"/>
            <a:t>Appartements</a:t>
          </a:r>
        </a:p>
      </dsp:txBody>
      <dsp:txXfrm>
        <a:off x="36866" y="1262205"/>
        <a:ext cx="1421010" cy="735736"/>
      </dsp:txXfrm>
    </dsp:sp>
    <dsp:sp modelId="{9D139F0C-AF72-4F7D-A747-3FB79E1EF9C5}">
      <dsp:nvSpPr>
        <dsp:cNvPr id="0" name=""/>
        <dsp:cNvSpPr/>
      </dsp:nvSpPr>
      <dsp:spPr>
        <a:xfrm>
          <a:off x="321068" y="1834445"/>
          <a:ext cx="1278909" cy="24524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10795" rIns="43180" bIns="10795" numCol="1" spcCol="1270" anchor="ctr" anchorCtr="0">
          <a:noAutofit/>
        </a:bodyPr>
        <a:lstStyle/>
        <a:p>
          <a:pPr marL="0" lvl="0" indent="0" algn="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 dirty="0"/>
            <a:t>24.353</a:t>
          </a:r>
        </a:p>
      </dsp:txBody>
      <dsp:txXfrm>
        <a:off x="321068" y="1834445"/>
        <a:ext cx="1278909" cy="245245"/>
      </dsp:txXfrm>
    </dsp:sp>
    <dsp:sp modelId="{A25CED8B-EF5A-446E-927D-B02F7F7ABFE9}">
      <dsp:nvSpPr>
        <dsp:cNvPr id="0" name=""/>
        <dsp:cNvSpPr/>
      </dsp:nvSpPr>
      <dsp:spPr>
        <a:xfrm>
          <a:off x="1943321" y="1262205"/>
          <a:ext cx="1421010" cy="73573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3821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 dirty="0"/>
            <a:t>Locaux commerciaux</a:t>
          </a:r>
        </a:p>
      </dsp:txBody>
      <dsp:txXfrm>
        <a:off x="1943321" y="1262205"/>
        <a:ext cx="1421010" cy="735736"/>
      </dsp:txXfrm>
    </dsp:sp>
    <dsp:sp modelId="{138A4B33-8D4A-493A-9EBB-10818A69E436}">
      <dsp:nvSpPr>
        <dsp:cNvPr id="0" name=""/>
        <dsp:cNvSpPr/>
      </dsp:nvSpPr>
      <dsp:spPr>
        <a:xfrm>
          <a:off x="2227524" y="1834445"/>
          <a:ext cx="1278909" cy="24524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10795" rIns="43180" bIns="10795" numCol="1" spcCol="1270" anchor="ctr" anchorCtr="0">
          <a:noAutofit/>
        </a:bodyPr>
        <a:lstStyle/>
        <a:p>
          <a:pPr marL="0" lvl="0" indent="0" algn="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 dirty="0"/>
            <a:t>1.843</a:t>
          </a:r>
        </a:p>
      </dsp:txBody>
      <dsp:txXfrm>
        <a:off x="2227524" y="1834445"/>
        <a:ext cx="1278909" cy="24524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27AB03-5BAA-4EEA-BFD3-ECDE28695156}">
      <dsp:nvSpPr>
        <dsp:cNvPr id="0" name=""/>
        <dsp:cNvSpPr/>
      </dsp:nvSpPr>
      <dsp:spPr>
        <a:xfrm>
          <a:off x="5135" y="133375"/>
          <a:ext cx="1158639" cy="4752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2017</a:t>
          </a:r>
        </a:p>
      </dsp:txBody>
      <dsp:txXfrm>
        <a:off x="5135" y="133375"/>
        <a:ext cx="1158639" cy="316800"/>
      </dsp:txXfrm>
    </dsp:sp>
    <dsp:sp modelId="{0F011598-2CA5-4229-B099-562BFE9BDC35}">
      <dsp:nvSpPr>
        <dsp:cNvPr id="0" name=""/>
        <dsp:cNvSpPr/>
      </dsp:nvSpPr>
      <dsp:spPr>
        <a:xfrm>
          <a:off x="242446" y="450174"/>
          <a:ext cx="1158639" cy="81179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100" kern="1200" dirty="0"/>
            <a:t>Appartement : 5.206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100" kern="1200" dirty="0"/>
            <a:t>Commercial: 349</a:t>
          </a:r>
        </a:p>
      </dsp:txBody>
      <dsp:txXfrm>
        <a:off x="266223" y="473951"/>
        <a:ext cx="1111085" cy="764245"/>
      </dsp:txXfrm>
    </dsp:sp>
    <dsp:sp modelId="{E8C83A57-2DB7-42AB-8D06-AC89D5AAA74A}">
      <dsp:nvSpPr>
        <dsp:cNvPr id="0" name=""/>
        <dsp:cNvSpPr/>
      </dsp:nvSpPr>
      <dsp:spPr>
        <a:xfrm>
          <a:off x="1339420" y="147541"/>
          <a:ext cx="372368" cy="28846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900" kern="1200"/>
        </a:p>
      </dsp:txBody>
      <dsp:txXfrm>
        <a:off x="1339420" y="205234"/>
        <a:ext cx="285828" cy="173081"/>
      </dsp:txXfrm>
    </dsp:sp>
    <dsp:sp modelId="{EDC7DF2D-F80B-4E6B-9BCD-56A7A7EDCEB9}">
      <dsp:nvSpPr>
        <dsp:cNvPr id="0" name=""/>
        <dsp:cNvSpPr/>
      </dsp:nvSpPr>
      <dsp:spPr>
        <a:xfrm>
          <a:off x="1866356" y="133375"/>
          <a:ext cx="1158639" cy="4752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2018</a:t>
          </a:r>
        </a:p>
      </dsp:txBody>
      <dsp:txXfrm>
        <a:off x="1866356" y="133375"/>
        <a:ext cx="1158639" cy="316800"/>
      </dsp:txXfrm>
    </dsp:sp>
    <dsp:sp modelId="{6CBF4757-F534-41AC-BB29-BC31D820B445}">
      <dsp:nvSpPr>
        <dsp:cNvPr id="0" name=""/>
        <dsp:cNvSpPr/>
      </dsp:nvSpPr>
      <dsp:spPr>
        <a:xfrm>
          <a:off x="2103668" y="450174"/>
          <a:ext cx="1158639" cy="81179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100" kern="1200" dirty="0"/>
            <a:t>Appartement : 5.076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100" kern="1200" dirty="0"/>
            <a:t>Commercial: 351</a:t>
          </a:r>
        </a:p>
      </dsp:txBody>
      <dsp:txXfrm>
        <a:off x="2127445" y="473951"/>
        <a:ext cx="1111085" cy="764245"/>
      </dsp:txXfrm>
    </dsp:sp>
    <dsp:sp modelId="{8C215AAB-1A4B-4413-A136-E95C6B164CA6}">
      <dsp:nvSpPr>
        <dsp:cNvPr id="0" name=""/>
        <dsp:cNvSpPr/>
      </dsp:nvSpPr>
      <dsp:spPr>
        <a:xfrm>
          <a:off x="3200641" y="147541"/>
          <a:ext cx="372368" cy="28846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900" kern="1200"/>
        </a:p>
      </dsp:txBody>
      <dsp:txXfrm>
        <a:off x="3200641" y="205234"/>
        <a:ext cx="285828" cy="173081"/>
      </dsp:txXfrm>
    </dsp:sp>
    <dsp:sp modelId="{ECE987E2-F2FA-44FB-B000-5977186E78E6}">
      <dsp:nvSpPr>
        <dsp:cNvPr id="0" name=""/>
        <dsp:cNvSpPr/>
      </dsp:nvSpPr>
      <dsp:spPr>
        <a:xfrm>
          <a:off x="3727578" y="133375"/>
          <a:ext cx="1158639" cy="4752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2019</a:t>
          </a:r>
        </a:p>
      </dsp:txBody>
      <dsp:txXfrm>
        <a:off x="3727578" y="133375"/>
        <a:ext cx="1158639" cy="316800"/>
      </dsp:txXfrm>
    </dsp:sp>
    <dsp:sp modelId="{C1E04B54-924F-488A-83BD-EE182A2D04C1}">
      <dsp:nvSpPr>
        <dsp:cNvPr id="0" name=""/>
        <dsp:cNvSpPr/>
      </dsp:nvSpPr>
      <dsp:spPr>
        <a:xfrm>
          <a:off x="3964889" y="450174"/>
          <a:ext cx="1158639" cy="81179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100" kern="1200" dirty="0"/>
            <a:t>Appartement : 5.251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100" kern="1200" dirty="0"/>
            <a:t>Commercial: 432</a:t>
          </a:r>
        </a:p>
      </dsp:txBody>
      <dsp:txXfrm>
        <a:off x="3988666" y="473951"/>
        <a:ext cx="1111085" cy="764245"/>
      </dsp:txXfrm>
    </dsp:sp>
    <dsp:sp modelId="{F7304486-56DF-4590-AEF2-DBE4A3F6149E}">
      <dsp:nvSpPr>
        <dsp:cNvPr id="0" name=""/>
        <dsp:cNvSpPr/>
      </dsp:nvSpPr>
      <dsp:spPr>
        <a:xfrm>
          <a:off x="5061862" y="147541"/>
          <a:ext cx="372368" cy="28846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900" kern="1200"/>
        </a:p>
      </dsp:txBody>
      <dsp:txXfrm>
        <a:off x="5061862" y="205234"/>
        <a:ext cx="285828" cy="173081"/>
      </dsp:txXfrm>
    </dsp:sp>
    <dsp:sp modelId="{20B84FD1-DF8F-48F1-B37B-95C615BC93F7}">
      <dsp:nvSpPr>
        <dsp:cNvPr id="0" name=""/>
        <dsp:cNvSpPr/>
      </dsp:nvSpPr>
      <dsp:spPr>
        <a:xfrm>
          <a:off x="5588799" y="133375"/>
          <a:ext cx="1158639" cy="4752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2020</a:t>
          </a:r>
        </a:p>
      </dsp:txBody>
      <dsp:txXfrm>
        <a:off x="5588799" y="133375"/>
        <a:ext cx="1158639" cy="316800"/>
      </dsp:txXfrm>
    </dsp:sp>
    <dsp:sp modelId="{68E50EF4-0D80-436D-A2AE-B44985CA4394}">
      <dsp:nvSpPr>
        <dsp:cNvPr id="0" name=""/>
        <dsp:cNvSpPr/>
      </dsp:nvSpPr>
      <dsp:spPr>
        <a:xfrm>
          <a:off x="5826111" y="450174"/>
          <a:ext cx="1158639" cy="81179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100" kern="1200" dirty="0"/>
            <a:t>Appartement : 4.127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100" kern="1200" dirty="0"/>
            <a:t>Commercial: 336</a:t>
          </a:r>
        </a:p>
      </dsp:txBody>
      <dsp:txXfrm>
        <a:off x="5849888" y="473951"/>
        <a:ext cx="1111085" cy="764245"/>
      </dsp:txXfrm>
    </dsp:sp>
    <dsp:sp modelId="{026E5F36-7E8B-4F49-BDE6-61ABFFF830B7}">
      <dsp:nvSpPr>
        <dsp:cNvPr id="0" name=""/>
        <dsp:cNvSpPr/>
      </dsp:nvSpPr>
      <dsp:spPr>
        <a:xfrm>
          <a:off x="6923084" y="147541"/>
          <a:ext cx="372368" cy="28846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900" kern="1200"/>
        </a:p>
      </dsp:txBody>
      <dsp:txXfrm>
        <a:off x="6923084" y="205234"/>
        <a:ext cx="285828" cy="173081"/>
      </dsp:txXfrm>
    </dsp:sp>
    <dsp:sp modelId="{6E1068A9-F8ED-4689-8005-882B89D24B57}">
      <dsp:nvSpPr>
        <dsp:cNvPr id="0" name=""/>
        <dsp:cNvSpPr/>
      </dsp:nvSpPr>
      <dsp:spPr>
        <a:xfrm>
          <a:off x="7450020" y="133375"/>
          <a:ext cx="1158639" cy="4752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2021</a:t>
          </a:r>
        </a:p>
      </dsp:txBody>
      <dsp:txXfrm>
        <a:off x="7450020" y="133375"/>
        <a:ext cx="1158639" cy="316800"/>
      </dsp:txXfrm>
    </dsp:sp>
    <dsp:sp modelId="{66F6539A-D355-4E1E-8B4E-BFB8F7943087}">
      <dsp:nvSpPr>
        <dsp:cNvPr id="0" name=""/>
        <dsp:cNvSpPr/>
      </dsp:nvSpPr>
      <dsp:spPr>
        <a:xfrm>
          <a:off x="7687332" y="450174"/>
          <a:ext cx="1158639" cy="81179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100" kern="1200" dirty="0"/>
            <a:t>Appartement : 4.693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100" kern="1200" dirty="0"/>
            <a:t>Commercial: 375</a:t>
          </a:r>
        </a:p>
      </dsp:txBody>
      <dsp:txXfrm>
        <a:off x="7711109" y="473951"/>
        <a:ext cx="1111085" cy="76424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6E9D5A-FDD9-46E6-B244-1520DD9C4AEB}">
      <dsp:nvSpPr>
        <dsp:cNvPr id="0" name=""/>
        <dsp:cNvSpPr/>
      </dsp:nvSpPr>
      <dsp:spPr>
        <a:xfrm>
          <a:off x="365759" y="0"/>
          <a:ext cx="4145279" cy="1365239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B91773-548A-47E7-9614-56C8F673E477}">
      <dsp:nvSpPr>
        <dsp:cNvPr id="0" name=""/>
        <dsp:cNvSpPr/>
      </dsp:nvSpPr>
      <dsp:spPr>
        <a:xfrm>
          <a:off x="234" y="409571"/>
          <a:ext cx="916877" cy="5460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2017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000" kern="1200" dirty="0"/>
            <a:t>9.493 €</a:t>
          </a:r>
        </a:p>
      </dsp:txBody>
      <dsp:txXfrm>
        <a:off x="26892" y="436229"/>
        <a:ext cx="863561" cy="492779"/>
      </dsp:txXfrm>
    </dsp:sp>
    <dsp:sp modelId="{4C6EC06F-14E4-4674-BD0C-95B4F05E2789}">
      <dsp:nvSpPr>
        <dsp:cNvPr id="0" name=""/>
        <dsp:cNvSpPr/>
      </dsp:nvSpPr>
      <dsp:spPr>
        <a:xfrm>
          <a:off x="990097" y="409571"/>
          <a:ext cx="916877" cy="5460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2018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000" kern="1200" dirty="0"/>
            <a:t>10.031 €</a:t>
          </a:r>
        </a:p>
      </dsp:txBody>
      <dsp:txXfrm>
        <a:off x="1016755" y="436229"/>
        <a:ext cx="863561" cy="492779"/>
      </dsp:txXfrm>
    </dsp:sp>
    <dsp:sp modelId="{91A6F962-9FD1-4C19-814A-9A452D9014AA}">
      <dsp:nvSpPr>
        <dsp:cNvPr id="0" name=""/>
        <dsp:cNvSpPr/>
      </dsp:nvSpPr>
      <dsp:spPr>
        <a:xfrm>
          <a:off x="1979960" y="409571"/>
          <a:ext cx="916877" cy="5460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2019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000" kern="1200" dirty="0"/>
            <a:t>10.563 €</a:t>
          </a:r>
        </a:p>
      </dsp:txBody>
      <dsp:txXfrm>
        <a:off x="2006618" y="436229"/>
        <a:ext cx="863561" cy="492779"/>
      </dsp:txXfrm>
    </dsp:sp>
    <dsp:sp modelId="{8C0E31C1-8616-43CA-8470-B1E378DA8C8B}">
      <dsp:nvSpPr>
        <dsp:cNvPr id="0" name=""/>
        <dsp:cNvSpPr/>
      </dsp:nvSpPr>
      <dsp:spPr>
        <a:xfrm>
          <a:off x="2969823" y="409571"/>
          <a:ext cx="916877" cy="5460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2020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000" kern="1200" dirty="0"/>
            <a:t>10.675 €</a:t>
          </a:r>
        </a:p>
      </dsp:txBody>
      <dsp:txXfrm>
        <a:off x="2996481" y="436229"/>
        <a:ext cx="863561" cy="492779"/>
      </dsp:txXfrm>
    </dsp:sp>
    <dsp:sp modelId="{EE85173F-C5F4-446E-84F5-44E5071D3CB3}">
      <dsp:nvSpPr>
        <dsp:cNvPr id="0" name=""/>
        <dsp:cNvSpPr/>
      </dsp:nvSpPr>
      <dsp:spPr>
        <a:xfrm>
          <a:off x="3959686" y="409571"/>
          <a:ext cx="916877" cy="5460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2021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000" kern="1200" dirty="0"/>
            <a:t>10.456 €</a:t>
          </a:r>
        </a:p>
      </dsp:txBody>
      <dsp:txXfrm>
        <a:off x="3986344" y="436229"/>
        <a:ext cx="863561" cy="49277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06CBEB-B3C6-4389-896A-90A34398FE45}">
      <dsp:nvSpPr>
        <dsp:cNvPr id="0" name=""/>
        <dsp:cNvSpPr/>
      </dsp:nvSpPr>
      <dsp:spPr>
        <a:xfrm rot="5400000">
          <a:off x="385625" y="692883"/>
          <a:ext cx="608502" cy="692758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4E55AD-ED84-479E-B238-7B1573AFB1DF}">
      <dsp:nvSpPr>
        <dsp:cNvPr id="0" name=""/>
        <dsp:cNvSpPr/>
      </dsp:nvSpPr>
      <dsp:spPr>
        <a:xfrm>
          <a:off x="224409" y="18346"/>
          <a:ext cx="1024359" cy="717018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Création d’un algorithme</a:t>
          </a:r>
        </a:p>
      </dsp:txBody>
      <dsp:txXfrm>
        <a:off x="259417" y="53354"/>
        <a:ext cx="954343" cy="647002"/>
      </dsp:txXfrm>
    </dsp:sp>
    <dsp:sp modelId="{0F3969D1-6AA1-479E-98BD-11B8ACE5FDA7}">
      <dsp:nvSpPr>
        <dsp:cNvPr id="0" name=""/>
        <dsp:cNvSpPr/>
      </dsp:nvSpPr>
      <dsp:spPr>
        <a:xfrm>
          <a:off x="1248769" y="86730"/>
          <a:ext cx="745021" cy="5795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FD56E4-F48A-42E4-8876-5EE6EE182986}">
      <dsp:nvSpPr>
        <dsp:cNvPr id="0" name=""/>
        <dsp:cNvSpPr/>
      </dsp:nvSpPr>
      <dsp:spPr>
        <a:xfrm rot="5400000">
          <a:off x="1234928" y="1498332"/>
          <a:ext cx="608502" cy="692758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20C325-296C-4497-BF3F-3DA676C1008D}">
      <dsp:nvSpPr>
        <dsp:cNvPr id="0" name=""/>
        <dsp:cNvSpPr/>
      </dsp:nvSpPr>
      <dsp:spPr>
        <a:xfrm>
          <a:off x="1073712" y="823794"/>
          <a:ext cx="1024359" cy="717018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Entrainement de l’algorithme</a:t>
          </a:r>
        </a:p>
      </dsp:txBody>
      <dsp:txXfrm>
        <a:off x="1108720" y="858802"/>
        <a:ext cx="954343" cy="647002"/>
      </dsp:txXfrm>
    </dsp:sp>
    <dsp:sp modelId="{57C4C2F0-AB83-449D-9209-9D0B225CDCF2}">
      <dsp:nvSpPr>
        <dsp:cNvPr id="0" name=""/>
        <dsp:cNvSpPr/>
      </dsp:nvSpPr>
      <dsp:spPr>
        <a:xfrm>
          <a:off x="2132570" y="892179"/>
          <a:ext cx="1165802" cy="5795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000" kern="1200" dirty="0"/>
            <a:t>Sur 33% de l’échantillonnage </a:t>
          </a:r>
        </a:p>
      </dsp:txBody>
      <dsp:txXfrm>
        <a:off x="2132570" y="892179"/>
        <a:ext cx="1165802" cy="579526"/>
      </dsp:txXfrm>
    </dsp:sp>
    <dsp:sp modelId="{DA8E9159-04CA-48C6-9878-A7178DB8A72F}">
      <dsp:nvSpPr>
        <dsp:cNvPr id="0" name=""/>
        <dsp:cNvSpPr/>
      </dsp:nvSpPr>
      <dsp:spPr>
        <a:xfrm rot="5400000">
          <a:off x="2084232" y="2303780"/>
          <a:ext cx="608502" cy="692758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1F0B9E-3DE2-464C-9E39-46DB9DF51ABA}">
      <dsp:nvSpPr>
        <dsp:cNvPr id="0" name=""/>
        <dsp:cNvSpPr/>
      </dsp:nvSpPr>
      <dsp:spPr>
        <a:xfrm>
          <a:off x="1923015" y="1629243"/>
          <a:ext cx="1024359" cy="717018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On teste l’algorithme</a:t>
          </a:r>
        </a:p>
      </dsp:txBody>
      <dsp:txXfrm>
        <a:off x="1958023" y="1664251"/>
        <a:ext cx="954343" cy="647002"/>
      </dsp:txXfrm>
    </dsp:sp>
    <dsp:sp modelId="{0853843A-C8DE-4A53-857B-3477D92021B2}">
      <dsp:nvSpPr>
        <dsp:cNvPr id="0" name=""/>
        <dsp:cNvSpPr/>
      </dsp:nvSpPr>
      <dsp:spPr>
        <a:xfrm>
          <a:off x="2967338" y="1697627"/>
          <a:ext cx="1349629" cy="5795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000" kern="1200" dirty="0"/>
            <a:t>Sur les 66% restant de l’échantillonnage</a:t>
          </a:r>
        </a:p>
      </dsp:txBody>
      <dsp:txXfrm>
        <a:off x="2967338" y="1697627"/>
        <a:ext cx="1349629" cy="579526"/>
      </dsp:txXfrm>
    </dsp:sp>
    <dsp:sp modelId="{0DD21EEA-4083-4777-AA2D-E462D0980090}">
      <dsp:nvSpPr>
        <dsp:cNvPr id="0" name=""/>
        <dsp:cNvSpPr/>
      </dsp:nvSpPr>
      <dsp:spPr>
        <a:xfrm>
          <a:off x="2772318" y="2434691"/>
          <a:ext cx="1024359" cy="717018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On effectue la prédiction</a:t>
          </a:r>
        </a:p>
      </dsp:txBody>
      <dsp:txXfrm>
        <a:off x="2807326" y="2469699"/>
        <a:ext cx="954343" cy="647002"/>
      </dsp:txXfrm>
    </dsp:sp>
    <dsp:sp modelId="{1FC282E0-E98A-417E-B221-AD73336EA789}">
      <dsp:nvSpPr>
        <dsp:cNvPr id="0" name=""/>
        <dsp:cNvSpPr/>
      </dsp:nvSpPr>
      <dsp:spPr>
        <a:xfrm>
          <a:off x="3772286" y="2499442"/>
          <a:ext cx="1242621" cy="5795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000" kern="1200" dirty="0"/>
            <a:t>Sur une autre base de données</a:t>
          </a:r>
        </a:p>
      </dsp:txBody>
      <dsp:txXfrm>
        <a:off x="3772286" y="2499442"/>
        <a:ext cx="1242621" cy="57952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7AB969-CE48-4FFF-BF7F-783E779147C2}">
      <dsp:nvSpPr>
        <dsp:cNvPr id="0" name=""/>
        <dsp:cNvSpPr/>
      </dsp:nvSpPr>
      <dsp:spPr>
        <a:xfrm rot="5400000">
          <a:off x="208959" y="1049486"/>
          <a:ext cx="775500" cy="882879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BEF5E5-D17B-4E49-8467-EA92A60BE80F}">
      <dsp:nvSpPr>
        <dsp:cNvPr id="0" name=""/>
        <dsp:cNvSpPr/>
      </dsp:nvSpPr>
      <dsp:spPr>
        <a:xfrm>
          <a:off x="3498" y="189828"/>
          <a:ext cx="1305486" cy="913797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Détermination du nombre de groupes</a:t>
          </a:r>
        </a:p>
      </dsp:txBody>
      <dsp:txXfrm>
        <a:off x="48114" y="234444"/>
        <a:ext cx="1216254" cy="824565"/>
      </dsp:txXfrm>
    </dsp:sp>
    <dsp:sp modelId="{F245C752-BF1B-440D-A7C7-12D9D58CDCCA}">
      <dsp:nvSpPr>
        <dsp:cNvPr id="0" name=""/>
        <dsp:cNvSpPr/>
      </dsp:nvSpPr>
      <dsp:spPr>
        <a:xfrm>
          <a:off x="1308984" y="276980"/>
          <a:ext cx="949486" cy="7385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900" kern="1200" dirty="0"/>
            <a:t>Habitation / Commercial = 2 groupes (clusters)</a:t>
          </a:r>
        </a:p>
      </dsp:txBody>
      <dsp:txXfrm>
        <a:off x="1308984" y="276980"/>
        <a:ext cx="949486" cy="738571"/>
      </dsp:txXfrm>
    </dsp:sp>
    <dsp:sp modelId="{4758DE0C-35D2-4200-8081-03635CCB7424}">
      <dsp:nvSpPr>
        <dsp:cNvPr id="0" name=""/>
        <dsp:cNvSpPr/>
      </dsp:nvSpPr>
      <dsp:spPr>
        <a:xfrm rot="5400000">
          <a:off x="1291345" y="2075983"/>
          <a:ext cx="775500" cy="882879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84478B-2B2F-4FC0-BCD6-C228CF65FC17}">
      <dsp:nvSpPr>
        <dsp:cNvPr id="0" name=""/>
        <dsp:cNvSpPr/>
      </dsp:nvSpPr>
      <dsp:spPr>
        <a:xfrm>
          <a:off x="1085885" y="1216325"/>
          <a:ext cx="1305486" cy="913797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Séparation du nuage de points en fonction du prix au m²</a:t>
          </a:r>
        </a:p>
      </dsp:txBody>
      <dsp:txXfrm>
        <a:off x="1130501" y="1260941"/>
        <a:ext cx="1216254" cy="824565"/>
      </dsp:txXfrm>
    </dsp:sp>
    <dsp:sp modelId="{CC0BAFB1-C58D-42A4-AC7E-B87358C7EC5D}">
      <dsp:nvSpPr>
        <dsp:cNvPr id="0" name=""/>
        <dsp:cNvSpPr/>
      </dsp:nvSpPr>
      <dsp:spPr>
        <a:xfrm>
          <a:off x="2391371" y="1303477"/>
          <a:ext cx="949486" cy="7385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900" kern="1200" dirty="0"/>
            <a:t>2 « nuages de points »</a:t>
          </a:r>
        </a:p>
      </dsp:txBody>
      <dsp:txXfrm>
        <a:off x="2391371" y="1303477"/>
        <a:ext cx="949486" cy="738571"/>
      </dsp:txXfrm>
    </dsp:sp>
    <dsp:sp modelId="{BFDF4ED8-33B5-4589-9A6B-768CA66401F3}">
      <dsp:nvSpPr>
        <dsp:cNvPr id="0" name=""/>
        <dsp:cNvSpPr/>
      </dsp:nvSpPr>
      <dsp:spPr>
        <a:xfrm>
          <a:off x="2168272" y="2242822"/>
          <a:ext cx="1305486" cy="913797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Détermination de l’étiquette pour chaque groupe de point</a:t>
          </a:r>
        </a:p>
      </dsp:txBody>
      <dsp:txXfrm>
        <a:off x="2212888" y="2287438"/>
        <a:ext cx="1216254" cy="824565"/>
      </dsp:txXfrm>
    </dsp:sp>
    <dsp:sp modelId="{1DC1C0DE-B13B-4423-BAEE-4C30930BDD36}">
      <dsp:nvSpPr>
        <dsp:cNvPr id="0" name=""/>
        <dsp:cNvSpPr/>
      </dsp:nvSpPr>
      <dsp:spPr>
        <a:xfrm>
          <a:off x="3473758" y="2329973"/>
          <a:ext cx="949486" cy="7385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100" kern="1200" dirty="0"/>
            <a:t>Habitation / Commercial </a:t>
          </a:r>
        </a:p>
      </dsp:txBody>
      <dsp:txXfrm>
        <a:off x="3473758" y="2329973"/>
        <a:ext cx="949486" cy="7385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36251e9b62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36251e9b62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36c227a4f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36c227a4f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09051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36251e9b62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36251e9b62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36251e9b62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36251e9b62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36c227a4f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36c227a4f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64002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36c227a4fd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36c227a4fd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36c227a4fd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36c227a4fd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36c227a4f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36c227a4f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36c227a4f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36c227a4f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36251e9b62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36251e9b62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36251e9b62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36251e9b62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81838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36251e9b62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36251e9b62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7178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36251e9b62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36251e9b62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02853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36251e9b62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36251e9b62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08086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36251e9b62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36251e9b62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31010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36251e9b62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36251e9b62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18819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gif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subTitle" idx="1"/>
          </p:nvPr>
        </p:nvSpPr>
        <p:spPr>
          <a:xfrm>
            <a:off x="623400" y="2612200"/>
            <a:ext cx="8520600" cy="14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Arial"/>
              <a:buNone/>
            </a:pPr>
            <a:r>
              <a:rPr lang="fr-FR" sz="2200" i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Analysez l’évolution des prix de l’immobilier avec Python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Arial"/>
              <a:buNone/>
            </a:pPr>
            <a:r>
              <a:rPr lang="fr-FR" sz="2200" i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Marine</a:t>
            </a:r>
            <a:endParaRPr sz="2200" i="1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Arial"/>
              <a:buNone/>
            </a:pPr>
            <a:r>
              <a:rPr lang="fr" sz="2200" i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MINÉ</a:t>
            </a:r>
            <a:endParaRPr sz="2200" i="1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Arial"/>
              <a:buNone/>
            </a:pPr>
            <a:r>
              <a:rPr lang="fr-FR" sz="2200" i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08/04/2024</a:t>
            </a:r>
            <a:endParaRPr sz="2200" i="1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92" name="Google Shape;9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400" y="89925"/>
            <a:ext cx="3669750" cy="164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Les Plus Beaux Logis de Paris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Partie 2 : Prédiction des valeurs foncières au 31/12/2022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124539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>
            <a:spLocks noGrp="1"/>
          </p:cNvSpPr>
          <p:nvPr>
            <p:ph type="title"/>
          </p:nvPr>
        </p:nvSpPr>
        <p:spPr>
          <a:xfrm>
            <a:off x="727650" y="6172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3333"/>
              <a:buFont typeface="Arial"/>
              <a:buNone/>
            </a:pPr>
            <a:r>
              <a:rPr lang="fr" sz="3300" dirty="0">
                <a:latin typeface="Montserrat"/>
                <a:ea typeface="Montserrat"/>
                <a:cs typeface="Montserrat"/>
                <a:sym typeface="Montserrat"/>
              </a:rPr>
              <a:t>II. Méthodologie suivie </a:t>
            </a:r>
            <a:endParaRPr sz="33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0555"/>
              <a:buFont typeface="Arial"/>
              <a:buNone/>
            </a:pPr>
            <a:endParaRPr sz="3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0555"/>
              <a:buFont typeface="Arial"/>
              <a:buNone/>
            </a:pPr>
            <a:endParaRPr sz="3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5" name="Google Shape;105;p16"/>
          <p:cNvSpPr txBox="1">
            <a:spLocks noGrp="1"/>
          </p:cNvSpPr>
          <p:nvPr>
            <p:ph type="body" idx="1"/>
          </p:nvPr>
        </p:nvSpPr>
        <p:spPr>
          <a:xfrm>
            <a:off x="729450" y="1437849"/>
            <a:ext cx="2892431" cy="32841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i="1" dirty="0">
                <a:latin typeface="Montserrat"/>
                <a:ea typeface="Montserrat"/>
                <a:cs typeface="Montserrat"/>
                <a:sym typeface="Montserrat"/>
              </a:rPr>
              <a:t>Par la création d’un algorithme, l’ordinateur est capable de de prédire les valeurs foncières des locaux à une date à venir.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fr-FR" i="1" dirty="0">
                <a:latin typeface="Montserrat"/>
                <a:ea typeface="Montserrat"/>
                <a:cs typeface="Montserrat"/>
                <a:sym typeface="Montserrat"/>
              </a:rPr>
              <a:t>Nous avons un </a:t>
            </a:r>
            <a:r>
              <a:rPr lang="fr-FR" b="1" i="1" dirty="0">
                <a:latin typeface="Montserrat"/>
                <a:ea typeface="Montserrat"/>
                <a:cs typeface="Montserrat"/>
                <a:sym typeface="Montserrat"/>
              </a:rPr>
              <a:t>échantillonnage conséquent </a:t>
            </a:r>
            <a:r>
              <a:rPr lang="fr-FR" i="1" dirty="0">
                <a:latin typeface="Montserrat"/>
                <a:ea typeface="Montserrat"/>
                <a:cs typeface="Montserrat"/>
                <a:sym typeface="Montserrat"/>
              </a:rPr>
              <a:t>(&gt;26.000 individus)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fr-FR" i="1" dirty="0">
                <a:latin typeface="Montserrat"/>
                <a:ea typeface="Montserrat"/>
                <a:cs typeface="Montserrat"/>
                <a:sym typeface="Montserrat"/>
              </a:rPr>
              <a:t>Les tendances sont </a:t>
            </a:r>
            <a:r>
              <a:rPr lang="fr-FR" b="1" i="1" dirty="0">
                <a:latin typeface="Montserrat"/>
                <a:ea typeface="Montserrat"/>
                <a:cs typeface="Montserrat"/>
                <a:sym typeface="Montserrat"/>
              </a:rPr>
              <a:t>connues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fr-FR" i="1" dirty="0">
                <a:latin typeface="Montserrat"/>
                <a:ea typeface="Montserrat"/>
                <a:cs typeface="Montserrat"/>
                <a:sym typeface="Montserrat"/>
              </a:rPr>
              <a:t>Il y a de la </a:t>
            </a:r>
            <a:r>
              <a:rPr lang="fr-FR" b="1" i="1" dirty="0">
                <a:latin typeface="Montserrat"/>
                <a:ea typeface="Montserrat"/>
                <a:cs typeface="Montserrat"/>
                <a:sym typeface="Montserrat"/>
              </a:rPr>
              <a:t>corrélation</a:t>
            </a:r>
            <a:r>
              <a:rPr lang="fr-FR" i="1" dirty="0">
                <a:latin typeface="Montserrat"/>
                <a:ea typeface="Montserrat"/>
                <a:cs typeface="Montserrat"/>
                <a:sym typeface="Montserrat"/>
              </a:rPr>
              <a:t> entre l’arrondissement, le type de logement, la surface, la date de vente, la valeur foncière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fr-FR" i="1" dirty="0">
                <a:latin typeface="Montserrat"/>
                <a:ea typeface="Montserrat"/>
                <a:cs typeface="Montserrat"/>
                <a:sym typeface="Montserrat"/>
              </a:rPr>
              <a:t>La date de prédiction n’est </a:t>
            </a:r>
            <a:r>
              <a:rPr lang="fr-FR" b="1" i="1" dirty="0">
                <a:latin typeface="Montserrat"/>
                <a:ea typeface="Montserrat"/>
                <a:cs typeface="Montserrat"/>
                <a:sym typeface="Montserrat"/>
              </a:rPr>
              <a:t>pas très éloignée</a:t>
            </a:r>
            <a:endParaRPr b="1" i="1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graphicFrame>
        <p:nvGraphicFramePr>
          <p:cNvPr id="2" name="Diagramme 1">
            <a:extLst>
              <a:ext uri="{FF2B5EF4-FFF2-40B4-BE49-F238E27FC236}">
                <a16:creationId xmlns:a16="http://schemas.microsoft.com/office/drawing/2014/main" id="{931377CB-ED69-B0BD-B7E9-C70E8AAA786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4410111"/>
              </p:ext>
            </p:extLst>
          </p:nvPr>
        </p:nvGraphicFramePr>
        <p:xfrm>
          <a:off x="3793334" y="1678780"/>
          <a:ext cx="5014910" cy="31700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671000" y="640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3300" dirty="0">
                <a:latin typeface="Montserrat"/>
                <a:ea typeface="Montserrat"/>
                <a:cs typeface="Montserrat"/>
                <a:sym typeface="Montserrat"/>
              </a:rPr>
              <a:t>III. Résultat des prédictions</a:t>
            </a:r>
            <a:endParaRPr sz="33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29449" y="1437850"/>
            <a:ext cx="8050219" cy="174080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i="1" dirty="0">
                <a:latin typeface="Montserrat"/>
                <a:ea typeface="Montserrat"/>
                <a:cs typeface="Montserrat"/>
                <a:sym typeface="Montserrat"/>
              </a:rPr>
              <a:t>Ci-dessous la prédiction sur un échantillonnage de 10 locaux sur les 275 locaux confiés, pour une vente estimée au 31/12/2022.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-FR" i="1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i="1" dirty="0">
                <a:latin typeface="Montserrat"/>
                <a:ea typeface="Montserrat"/>
                <a:cs typeface="Montserrat"/>
                <a:sym typeface="Montserrat"/>
              </a:rPr>
              <a:t>Limites de cette prédiction : </a:t>
            </a:r>
          </a:p>
          <a:p>
            <a:pPr marL="285750" indent="-285750"/>
            <a:r>
              <a:rPr lang="fr-FR" i="1" dirty="0">
                <a:latin typeface="Montserrat"/>
                <a:ea typeface="Montserrat"/>
                <a:cs typeface="Montserrat"/>
                <a:sym typeface="Montserrat"/>
              </a:rPr>
              <a:t>La prédiction est basée sur </a:t>
            </a:r>
            <a:r>
              <a:rPr lang="fr-FR" b="1" i="1" dirty="0">
                <a:latin typeface="Montserrat"/>
                <a:ea typeface="Montserrat"/>
                <a:cs typeface="Montserrat"/>
                <a:sym typeface="Montserrat"/>
              </a:rPr>
              <a:t>10,65 % </a:t>
            </a:r>
            <a:r>
              <a:rPr lang="fr-FR" i="1" dirty="0">
                <a:latin typeface="Montserrat"/>
                <a:ea typeface="Montserrat"/>
                <a:cs typeface="Montserrat"/>
                <a:sym typeface="Montserrat"/>
              </a:rPr>
              <a:t>d’erreur</a:t>
            </a:r>
          </a:p>
          <a:p>
            <a:pPr marL="285750" indent="-285750"/>
            <a:r>
              <a:rPr lang="fr-FR" i="1" dirty="0">
                <a:latin typeface="Montserrat"/>
                <a:ea typeface="Montserrat"/>
                <a:cs typeface="Montserrat"/>
                <a:sym typeface="Montserrat"/>
              </a:rPr>
              <a:t>On ne peut pas prédire l’avenir d’une </a:t>
            </a:r>
            <a:r>
              <a:rPr lang="fr-FR" b="1" i="1" dirty="0">
                <a:latin typeface="Montserrat"/>
                <a:ea typeface="Montserrat"/>
                <a:cs typeface="Montserrat"/>
                <a:sym typeface="Montserrat"/>
              </a:rPr>
              <a:t>crise immobilière</a:t>
            </a:r>
          </a:p>
          <a:p>
            <a:pPr marL="285750" indent="-285750"/>
            <a:r>
              <a:rPr lang="fr-FR" i="1" dirty="0">
                <a:latin typeface="Montserrat"/>
                <a:ea typeface="Montserrat"/>
                <a:cs typeface="Montserrat"/>
                <a:sym typeface="Montserrat"/>
              </a:rPr>
              <a:t>La valeur foncière dépend également du </a:t>
            </a:r>
            <a:r>
              <a:rPr lang="fr-FR" b="1" i="1" dirty="0">
                <a:latin typeface="Montserrat"/>
                <a:ea typeface="Montserrat"/>
                <a:cs typeface="Montserrat"/>
                <a:sym typeface="Montserrat"/>
              </a:rPr>
              <a:t>caractère exceptionnel </a:t>
            </a:r>
            <a:r>
              <a:rPr lang="fr-FR" i="1" dirty="0">
                <a:latin typeface="Montserrat"/>
                <a:ea typeface="Montserrat"/>
                <a:cs typeface="Montserrat"/>
                <a:sym typeface="Montserrat"/>
              </a:rPr>
              <a:t>du logement (vue, histoire, état général, etc.)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-FR" i="1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i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729EFF9E-6B4F-27B3-83C4-8A24553816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49" y="3295722"/>
            <a:ext cx="8493919" cy="1740803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Les Plus Beaux Logis de Paris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Partie 3 : Catégorisation des logements du 19</a:t>
            </a:r>
            <a:r>
              <a:rPr lang="fr" baseline="30000" dirty="0"/>
              <a:t>ème</a:t>
            </a:r>
            <a:r>
              <a:rPr lang="fr" dirty="0"/>
              <a:t> arrondissement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303427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>
            <a:spLocks noGrp="1"/>
          </p:cNvSpPr>
          <p:nvPr>
            <p:ph type="title"/>
          </p:nvPr>
        </p:nvSpPr>
        <p:spPr>
          <a:xfrm>
            <a:off x="727650" y="6172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3333"/>
              <a:buFont typeface="Arial"/>
              <a:buNone/>
            </a:pPr>
            <a:r>
              <a:rPr lang="fr" sz="3300">
                <a:latin typeface="Montserrat"/>
                <a:ea typeface="Montserrat"/>
                <a:cs typeface="Montserrat"/>
                <a:sym typeface="Montserrat"/>
              </a:rPr>
              <a:t>I. Méthodologie suivie </a:t>
            </a:r>
            <a:endParaRPr sz="33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0555"/>
              <a:buFont typeface="Arial"/>
              <a:buNone/>
            </a:pPr>
            <a:endParaRPr sz="3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0555"/>
              <a:buFont typeface="Arial"/>
              <a:buNone/>
            </a:pPr>
            <a:endParaRPr sz="3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20"/>
          <p:cNvSpPr txBox="1">
            <a:spLocks noGrp="1"/>
          </p:cNvSpPr>
          <p:nvPr>
            <p:ph type="body" idx="1"/>
          </p:nvPr>
        </p:nvSpPr>
        <p:spPr>
          <a:xfrm>
            <a:off x="729450" y="1437849"/>
            <a:ext cx="3549656" cy="33464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i="1" dirty="0">
                <a:latin typeface="Montserrat"/>
                <a:ea typeface="Montserrat"/>
                <a:cs typeface="Montserrat"/>
                <a:sym typeface="Montserrat"/>
              </a:rPr>
              <a:t>L’ordinateur est capable de déterminer, parmi les 40 locaux du 19</a:t>
            </a:r>
            <a:r>
              <a:rPr lang="fr-FR" i="1" baseline="30000" dirty="0">
                <a:latin typeface="Montserrat"/>
                <a:ea typeface="Montserrat"/>
                <a:cs typeface="Montserrat"/>
                <a:sym typeface="Montserrat"/>
              </a:rPr>
              <a:t>ème</a:t>
            </a:r>
            <a:r>
              <a:rPr lang="fr-FR" i="1" dirty="0">
                <a:latin typeface="Montserrat"/>
                <a:ea typeface="Montserrat"/>
                <a:cs typeface="Montserrat"/>
                <a:sym typeface="Montserrat"/>
              </a:rPr>
              <a:t> arrondissement, lesquels sont des locaux à usage d’habitation et à usage commercial.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fr-FR" i="1" dirty="0">
                <a:latin typeface="Montserrat"/>
                <a:ea typeface="Montserrat"/>
                <a:cs typeface="Montserrat"/>
                <a:sym typeface="Montserrat"/>
              </a:rPr>
              <a:t>On a vu dans l’historique que les locaux à usage commercial ont un </a:t>
            </a:r>
            <a:r>
              <a:rPr lang="fr-FR" b="1" i="1" dirty="0">
                <a:latin typeface="Montserrat"/>
                <a:ea typeface="Montserrat"/>
                <a:cs typeface="Montserrat"/>
                <a:sym typeface="Montserrat"/>
              </a:rPr>
              <a:t>prix au mètre carré plus élevé </a:t>
            </a:r>
            <a:r>
              <a:rPr lang="fr-FR" i="1" dirty="0">
                <a:latin typeface="Montserrat"/>
                <a:ea typeface="Montserrat"/>
                <a:cs typeface="Montserrat"/>
                <a:sym typeface="Montserrat"/>
              </a:rPr>
              <a:t>que les locaux à usage d’habitation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fr-FR" i="1" dirty="0">
                <a:latin typeface="Montserrat"/>
                <a:ea typeface="Montserrat"/>
                <a:cs typeface="Montserrat"/>
                <a:sym typeface="Montserrat"/>
              </a:rPr>
              <a:t>Nous restons dans le 19</a:t>
            </a:r>
            <a:r>
              <a:rPr lang="fr-FR" i="1" baseline="30000" dirty="0">
                <a:latin typeface="Montserrat"/>
                <a:ea typeface="Montserrat"/>
                <a:cs typeface="Montserrat"/>
                <a:sym typeface="Montserrat"/>
              </a:rPr>
              <a:t>ème</a:t>
            </a:r>
            <a:r>
              <a:rPr lang="fr-FR" i="1" dirty="0">
                <a:latin typeface="Montserrat"/>
                <a:ea typeface="Montserrat"/>
                <a:cs typeface="Montserrat"/>
                <a:sym typeface="Montserrat"/>
              </a:rPr>
              <a:t> arrondissement, ce qui </a:t>
            </a:r>
            <a:r>
              <a:rPr lang="fr-FR" b="1" i="1" dirty="0">
                <a:latin typeface="Montserrat"/>
                <a:ea typeface="Montserrat"/>
                <a:cs typeface="Montserrat"/>
                <a:sym typeface="Montserrat"/>
              </a:rPr>
              <a:t>limite le risque de dispersion</a:t>
            </a:r>
            <a:r>
              <a:rPr lang="fr-FR" i="1" dirty="0">
                <a:latin typeface="Montserrat"/>
                <a:ea typeface="Montserrat"/>
                <a:cs typeface="Montserrat"/>
                <a:sym typeface="Montserrat"/>
              </a:rPr>
              <a:t> des prix</a:t>
            </a:r>
            <a:endParaRPr i="1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graphicFrame>
        <p:nvGraphicFramePr>
          <p:cNvPr id="2" name="Diagramme 1">
            <a:extLst>
              <a:ext uri="{FF2B5EF4-FFF2-40B4-BE49-F238E27FC236}">
                <a16:creationId xmlns:a16="http://schemas.microsoft.com/office/drawing/2014/main" id="{4766E854-EB1E-E17D-3EF9-A48CF44C8E7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05802900"/>
              </p:ext>
            </p:extLst>
          </p:nvPr>
        </p:nvGraphicFramePr>
        <p:xfrm>
          <a:off x="4521993" y="1671637"/>
          <a:ext cx="4426743" cy="33464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098" name="Picture 2" descr="K-Means Clustering Algorithm. K-means is a prototype-based… | by Zanfina  Svirca | DataDrivenInvestor">
            <a:extLst>
              <a:ext uri="{FF2B5EF4-FFF2-40B4-BE49-F238E27FC236}">
                <a16:creationId xmlns:a16="http://schemas.microsoft.com/office/drawing/2014/main" id="{FEBC1BBF-80E9-E5AC-6B52-D4736A44B6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8190" y="521494"/>
            <a:ext cx="1993897" cy="2145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>
            <a:spLocks noGrp="1"/>
          </p:cNvSpPr>
          <p:nvPr>
            <p:ph type="title"/>
          </p:nvPr>
        </p:nvSpPr>
        <p:spPr>
          <a:xfrm>
            <a:off x="671000" y="640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3300">
                <a:latin typeface="Montserrat"/>
                <a:ea typeface="Montserrat"/>
                <a:cs typeface="Montserrat"/>
                <a:sym typeface="Montserrat"/>
              </a:rPr>
              <a:t>II. Résultat de la classification</a:t>
            </a:r>
            <a:endParaRPr sz="33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21"/>
          <p:cNvSpPr txBox="1">
            <a:spLocks noGrp="1"/>
          </p:cNvSpPr>
          <p:nvPr>
            <p:ph type="body" idx="1"/>
          </p:nvPr>
        </p:nvSpPr>
        <p:spPr>
          <a:xfrm>
            <a:off x="729450" y="1437849"/>
            <a:ext cx="4138382" cy="36188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i="1" dirty="0">
                <a:latin typeface="Montserrat"/>
                <a:ea typeface="Montserrat"/>
                <a:cs typeface="Montserrat"/>
                <a:sym typeface="Montserrat"/>
              </a:rPr>
              <a:t>Nous voyons que les deux groupes (clusters) se dessinent distinctement sur le graphique ci-contre</a:t>
            </a:r>
          </a:p>
          <a:p>
            <a:pPr marL="285750" indent="-285750"/>
            <a:r>
              <a:rPr lang="fr-FR" i="1" dirty="0">
                <a:latin typeface="Montserrat"/>
                <a:ea typeface="Montserrat"/>
                <a:cs typeface="Montserrat"/>
                <a:sym typeface="Montserrat"/>
              </a:rPr>
              <a:t>Les locaux commerciaux ayant un prix au mètre carré plus élevé que appartements, 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fr-FR" i="1" dirty="0">
                <a:latin typeface="Montserrat"/>
                <a:ea typeface="Montserrat"/>
                <a:cs typeface="Montserrat"/>
                <a:sym typeface="Montserrat"/>
              </a:rPr>
              <a:t>le label </a:t>
            </a:r>
            <a:r>
              <a:rPr lang="fr-FR" b="1" i="1" dirty="0">
                <a:latin typeface="Montserrat"/>
                <a:ea typeface="Montserrat"/>
                <a:cs typeface="Montserrat"/>
                <a:sym typeface="Montserrat"/>
              </a:rPr>
              <a:t>« 0 » </a:t>
            </a:r>
            <a:r>
              <a:rPr lang="fr-FR" i="1" dirty="0">
                <a:latin typeface="Montserrat"/>
                <a:ea typeface="Montserrat"/>
                <a:cs typeface="Montserrat"/>
                <a:sym typeface="Montserrat"/>
              </a:rPr>
              <a:t>du </a:t>
            </a:r>
            <a:r>
              <a:rPr lang="fr-FR" i="1" dirty="0" err="1">
                <a:latin typeface="Montserrat"/>
                <a:ea typeface="Montserrat"/>
                <a:cs typeface="Montserrat"/>
                <a:sym typeface="Montserrat"/>
              </a:rPr>
              <a:t>Kmeans</a:t>
            </a:r>
            <a:r>
              <a:rPr lang="fr-FR" i="1" dirty="0"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fr-FR" i="1" dirty="0" err="1">
                <a:latin typeface="Montserrat"/>
                <a:ea typeface="Montserrat"/>
                <a:cs typeface="Montserrat"/>
                <a:sym typeface="Montserrat"/>
              </a:rPr>
              <a:t>corrrespond</a:t>
            </a:r>
            <a:r>
              <a:rPr lang="fr-FR" i="1" dirty="0">
                <a:latin typeface="Montserrat"/>
                <a:ea typeface="Montserrat"/>
                <a:cs typeface="Montserrat"/>
                <a:sym typeface="Montserrat"/>
              </a:rPr>
              <a:t> aux </a:t>
            </a:r>
            <a:r>
              <a:rPr lang="fr-FR" b="1" i="1" dirty="0">
                <a:latin typeface="Montserrat"/>
                <a:ea typeface="Montserrat"/>
                <a:cs typeface="Montserrat"/>
                <a:sym typeface="Montserrat"/>
              </a:rPr>
              <a:t>locaux commerciaux</a:t>
            </a:r>
            <a:r>
              <a:rPr lang="fr-FR" i="1" dirty="0">
                <a:latin typeface="Montserrat"/>
                <a:ea typeface="Montserrat"/>
                <a:cs typeface="Montserrat"/>
                <a:sym typeface="Montserrat"/>
              </a:rPr>
              <a:t>,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fr-FR" i="1" dirty="0">
                <a:latin typeface="Montserrat"/>
                <a:ea typeface="Montserrat"/>
                <a:cs typeface="Montserrat"/>
                <a:sym typeface="Montserrat"/>
              </a:rPr>
              <a:t>le label </a:t>
            </a:r>
            <a:r>
              <a:rPr lang="fr-FR" b="1" i="1" dirty="0">
                <a:latin typeface="Montserrat"/>
                <a:ea typeface="Montserrat"/>
                <a:cs typeface="Montserrat"/>
                <a:sym typeface="Montserrat"/>
              </a:rPr>
              <a:t>« 1 » </a:t>
            </a:r>
            <a:r>
              <a:rPr lang="fr-FR" i="1" dirty="0">
                <a:latin typeface="Montserrat"/>
                <a:ea typeface="Montserrat"/>
                <a:cs typeface="Montserrat"/>
                <a:sym typeface="Montserrat"/>
              </a:rPr>
              <a:t>du </a:t>
            </a:r>
            <a:r>
              <a:rPr lang="fr-FR" i="1" dirty="0" err="1">
                <a:latin typeface="Montserrat"/>
                <a:ea typeface="Montserrat"/>
                <a:cs typeface="Montserrat"/>
                <a:sym typeface="Montserrat"/>
              </a:rPr>
              <a:t>Kmeans</a:t>
            </a:r>
            <a:r>
              <a:rPr lang="fr-FR" i="1" dirty="0">
                <a:latin typeface="Montserrat"/>
                <a:ea typeface="Montserrat"/>
                <a:cs typeface="Montserrat"/>
                <a:sym typeface="Montserrat"/>
              </a:rPr>
              <a:t> correspond aux </a:t>
            </a:r>
            <a:r>
              <a:rPr lang="fr-FR" b="1" i="1" dirty="0">
                <a:latin typeface="Montserrat"/>
                <a:ea typeface="Montserrat"/>
                <a:cs typeface="Montserrat"/>
                <a:sym typeface="Montserrat"/>
              </a:rPr>
              <a:t>appartements</a:t>
            </a:r>
            <a:r>
              <a:rPr lang="fr-FR" i="1" dirty="0">
                <a:latin typeface="Montserrat"/>
                <a:ea typeface="Montserrat"/>
                <a:cs typeface="Montserrat"/>
                <a:sym typeface="Montserrat"/>
              </a:rPr>
              <a:t>. </a:t>
            </a:r>
          </a:p>
          <a:p>
            <a:pPr marL="285750" indent="-285750"/>
            <a:r>
              <a:rPr lang="fr-FR" i="1" dirty="0">
                <a:latin typeface="Montserrat"/>
                <a:ea typeface="Montserrat"/>
                <a:cs typeface="Montserrat"/>
                <a:sym typeface="Montserrat"/>
              </a:rPr>
              <a:t>Ci-contre, un échantillonnage de 10 locaux sur les 40 fournis.</a:t>
            </a:r>
          </a:p>
          <a:p>
            <a:pPr marL="285750" indent="-285750"/>
            <a:r>
              <a:rPr lang="fr-FR" i="1" dirty="0">
                <a:latin typeface="Montserrat"/>
                <a:ea typeface="Montserrat"/>
                <a:cs typeface="Montserrat"/>
                <a:sym typeface="Montserrat"/>
              </a:rPr>
              <a:t>Limite de cette prédiction :</a:t>
            </a:r>
          </a:p>
          <a:p>
            <a:pPr marL="742950" lvl="1" indent="-285750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fr-FR" i="1" dirty="0">
                <a:latin typeface="Montserrat"/>
                <a:sym typeface="Montserrat"/>
              </a:rPr>
              <a:t>L’algorithme ignore le </a:t>
            </a:r>
            <a:r>
              <a:rPr lang="fr-FR" b="1" i="1" dirty="0">
                <a:latin typeface="Montserrat"/>
                <a:sym typeface="Montserrat"/>
              </a:rPr>
              <a:t>caractère exceptionnel</a:t>
            </a:r>
            <a:r>
              <a:rPr lang="fr-FR" i="1" dirty="0">
                <a:latin typeface="Montserrat"/>
                <a:sym typeface="Montserrat"/>
              </a:rPr>
              <a:t> du logement (vue, histoire, état général, etc.)</a:t>
            </a:r>
          </a:p>
          <a:p>
            <a:pPr marL="742950" lvl="1" indent="-285750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fr-FR" i="1" dirty="0">
                <a:latin typeface="Montserrat"/>
                <a:sym typeface="Montserrat"/>
              </a:rPr>
              <a:t>Prédiction réalisée uniquement sur le 19</a:t>
            </a:r>
            <a:r>
              <a:rPr lang="fr-FR" i="1" baseline="30000" dirty="0">
                <a:latin typeface="Montserrat"/>
                <a:sym typeface="Montserrat"/>
              </a:rPr>
              <a:t>ème</a:t>
            </a:r>
            <a:r>
              <a:rPr lang="fr-FR" i="1" dirty="0">
                <a:latin typeface="Montserrat"/>
                <a:sym typeface="Montserrat"/>
              </a:rPr>
              <a:t> arrondissement. </a:t>
            </a:r>
            <a:r>
              <a:rPr lang="fr-FR" b="1" i="1" dirty="0">
                <a:latin typeface="Montserrat"/>
                <a:sym typeface="Montserrat"/>
              </a:rPr>
              <a:t>Exercice plus ou moins facile</a:t>
            </a:r>
            <a:r>
              <a:rPr lang="fr-FR" i="1" dirty="0">
                <a:latin typeface="Montserrat"/>
                <a:sym typeface="Montserrat"/>
              </a:rPr>
              <a:t> sur les autres arrondissements.</a:t>
            </a:r>
          </a:p>
          <a:p>
            <a:pPr marL="285750" indent="-285750"/>
            <a:endParaRPr i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3F2A23CC-56D2-325A-E940-738B1E686C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6325" y="3463687"/>
            <a:ext cx="4138382" cy="1592971"/>
          </a:xfrm>
          <a:prstGeom prst="rect">
            <a:avLst/>
          </a:prstGeom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9F9CA851-8737-C38D-74B8-4F3E1FC4E8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0163" y="1294641"/>
            <a:ext cx="3130706" cy="2050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Merci pour votre attention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Les Plus Beaux Logis de Paris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Partie 1 : Analyse des données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727650" y="60557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5290" algn="l" rtl="0">
              <a:spcBef>
                <a:spcPts val="0"/>
              </a:spcBef>
              <a:spcAft>
                <a:spcPts val="0"/>
              </a:spcAft>
              <a:buSzPts val="2940"/>
              <a:buFont typeface="Montserrat"/>
              <a:buAutoNum type="romanUcPeriod"/>
            </a:pPr>
            <a:r>
              <a:rPr lang="fr" sz="2940" dirty="0">
                <a:latin typeface="Montserrat"/>
                <a:ea typeface="Montserrat"/>
                <a:cs typeface="Montserrat"/>
                <a:sym typeface="Montserrat"/>
              </a:rPr>
              <a:t>Analyse des données fournies</a:t>
            </a:r>
            <a:endParaRPr sz="2520" dirty="0"/>
          </a:p>
        </p:txBody>
      </p:sp>
      <p:sp>
        <p:nvSpPr>
          <p:cNvPr id="99" name="Google Shape;99;p15"/>
          <p:cNvSpPr txBox="1">
            <a:spLocks noGrp="1"/>
          </p:cNvSpPr>
          <p:nvPr>
            <p:ph type="body" idx="1"/>
          </p:nvPr>
        </p:nvSpPr>
        <p:spPr>
          <a:xfrm>
            <a:off x="729450" y="1402775"/>
            <a:ext cx="2806706" cy="293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fr" i="1" dirty="0">
                <a:latin typeface="Montserrat"/>
                <a:ea typeface="Montserrat"/>
                <a:cs typeface="Montserrat"/>
                <a:sym typeface="Montserrat"/>
              </a:rPr>
              <a:t>L’historique des mutations représente un échantillonnage de </a:t>
            </a:r>
            <a:r>
              <a:rPr lang="fr" b="1" i="1" dirty="0">
                <a:latin typeface="Montserrat"/>
                <a:ea typeface="Montserrat"/>
                <a:cs typeface="Montserrat"/>
                <a:sym typeface="Montserrat"/>
              </a:rPr>
              <a:t>26.196</a:t>
            </a:r>
            <a:r>
              <a:rPr lang="fr" i="1" dirty="0">
                <a:latin typeface="Montserrat"/>
                <a:ea typeface="Montserrat"/>
                <a:cs typeface="Montserrat"/>
                <a:sym typeface="Montserrat"/>
              </a:rPr>
              <a:t> logements.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fr" i="1" dirty="0">
                <a:latin typeface="Montserrat"/>
                <a:ea typeface="Montserrat"/>
                <a:cs typeface="Montserrat"/>
                <a:sym typeface="Montserrat"/>
              </a:rPr>
              <a:t>Les ventes ont été réalisées entre </a:t>
            </a:r>
            <a:r>
              <a:rPr lang="fr" b="1" i="1" dirty="0">
                <a:latin typeface="Montserrat"/>
                <a:ea typeface="Montserrat"/>
                <a:cs typeface="Montserrat"/>
                <a:sym typeface="Montserrat"/>
              </a:rPr>
              <a:t>2017</a:t>
            </a:r>
            <a:r>
              <a:rPr lang="fr" i="1" dirty="0">
                <a:latin typeface="Montserrat"/>
                <a:ea typeface="Montserrat"/>
                <a:cs typeface="Montserrat"/>
                <a:sym typeface="Montserrat"/>
              </a:rPr>
              <a:t> et </a:t>
            </a:r>
            <a:r>
              <a:rPr lang="fr" b="1" i="1" dirty="0">
                <a:latin typeface="Montserrat"/>
                <a:ea typeface="Montserrat"/>
                <a:cs typeface="Montserrat"/>
                <a:sym typeface="Montserrat"/>
              </a:rPr>
              <a:t>2021</a:t>
            </a:r>
            <a:r>
              <a:rPr lang="fr" i="1" dirty="0">
                <a:latin typeface="Montserrat"/>
                <a:ea typeface="Montserrat"/>
                <a:cs typeface="Montserrat"/>
                <a:sym typeface="Montserrat"/>
              </a:rPr>
              <a:t>, pour une moyenne de </a:t>
            </a:r>
            <a:r>
              <a:rPr lang="fr" b="1" i="1" dirty="0">
                <a:latin typeface="Montserrat"/>
                <a:ea typeface="Montserrat"/>
                <a:cs typeface="Montserrat"/>
                <a:sym typeface="Montserrat"/>
              </a:rPr>
              <a:t>5239</a:t>
            </a:r>
            <a:r>
              <a:rPr lang="fr" i="1" dirty="0">
                <a:latin typeface="Montserrat"/>
                <a:ea typeface="Montserrat"/>
                <a:cs typeface="Montserrat"/>
                <a:sym typeface="Montserrat"/>
              </a:rPr>
              <a:t> ventes par an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lang="fr" b="1" i="1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lang="fr" b="1" i="1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i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2" name="Diagramme 1">
            <a:extLst>
              <a:ext uri="{FF2B5EF4-FFF2-40B4-BE49-F238E27FC236}">
                <a16:creationId xmlns:a16="http://schemas.microsoft.com/office/drawing/2014/main" id="{B1E91102-0E1A-C325-1CDF-0A43D58053D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95454124"/>
              </p:ext>
            </p:extLst>
          </p:nvPr>
        </p:nvGraphicFramePr>
        <p:xfrm>
          <a:off x="3993356" y="1140776"/>
          <a:ext cx="3543300" cy="21810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3" name="Diagramme 2">
            <a:extLst>
              <a:ext uri="{FF2B5EF4-FFF2-40B4-BE49-F238E27FC236}">
                <a16:creationId xmlns:a16="http://schemas.microsoft.com/office/drawing/2014/main" id="{8A8FD591-2EA5-C3B3-E5C9-BD254AE22D8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63901403"/>
              </p:ext>
            </p:extLst>
          </p:nvPr>
        </p:nvGraphicFramePr>
        <p:xfrm>
          <a:off x="157161" y="3583844"/>
          <a:ext cx="8851107" cy="13953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727650" y="60557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5290" algn="l" rtl="0">
              <a:spcBef>
                <a:spcPts val="0"/>
              </a:spcBef>
              <a:spcAft>
                <a:spcPts val="0"/>
              </a:spcAft>
              <a:buSzPts val="2940"/>
              <a:buFont typeface="Montserrat"/>
              <a:buAutoNum type="romanUcPeriod"/>
            </a:pPr>
            <a:r>
              <a:rPr lang="fr" sz="2940" dirty="0">
                <a:latin typeface="Montserrat"/>
                <a:ea typeface="Montserrat"/>
                <a:cs typeface="Montserrat"/>
                <a:sym typeface="Montserrat"/>
              </a:rPr>
              <a:t>Analyse du marché de l’immobilier</a:t>
            </a:r>
            <a:endParaRPr sz="2520" dirty="0"/>
          </a:p>
        </p:txBody>
      </p:sp>
      <p:sp>
        <p:nvSpPr>
          <p:cNvPr id="99" name="Google Shape;99;p15"/>
          <p:cNvSpPr txBox="1">
            <a:spLocks noGrp="1"/>
          </p:cNvSpPr>
          <p:nvPr>
            <p:ph type="body" idx="1"/>
          </p:nvPr>
        </p:nvSpPr>
        <p:spPr>
          <a:xfrm>
            <a:off x="727649" y="1898443"/>
            <a:ext cx="4476363" cy="20877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fr" i="1" dirty="0">
                <a:latin typeface="Montserrat"/>
                <a:ea typeface="Montserrat"/>
                <a:cs typeface="Montserrat"/>
                <a:sym typeface="Montserrat"/>
              </a:rPr>
              <a:t>De 2017 à 2019 le prix au mètre carré à fortement évolué </a:t>
            </a:r>
            <a:r>
              <a:rPr lang="fr" b="1" i="1" dirty="0">
                <a:latin typeface="Montserrat"/>
                <a:ea typeface="Montserrat"/>
                <a:cs typeface="Montserrat"/>
                <a:sym typeface="Montserrat"/>
              </a:rPr>
              <a:t>(+11,27 %)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fr" i="1" dirty="0">
                <a:latin typeface="Montserrat"/>
                <a:ea typeface="Montserrat"/>
                <a:cs typeface="Montserrat"/>
                <a:sym typeface="Montserrat"/>
              </a:rPr>
              <a:t>De 2019 à 2020 le prix au mètre carré a continué d’augmenter mais moins fortement. </a:t>
            </a:r>
            <a:r>
              <a:rPr lang="fr" b="1" i="1" dirty="0">
                <a:latin typeface="Montserrat"/>
                <a:ea typeface="Montserrat"/>
                <a:cs typeface="Montserrat"/>
                <a:sym typeface="Montserrat"/>
              </a:rPr>
              <a:t>(+1.07 %)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fr" i="1" dirty="0">
                <a:latin typeface="Montserrat"/>
                <a:ea typeface="Montserrat"/>
                <a:cs typeface="Montserrat"/>
                <a:sym typeface="Montserrat"/>
              </a:rPr>
              <a:t>De 2020 à 2021 le prix au mètre carré a chuté </a:t>
            </a:r>
            <a:r>
              <a:rPr lang="fr" b="1" i="1" dirty="0">
                <a:latin typeface="Montserrat"/>
                <a:ea typeface="Montserrat"/>
                <a:cs typeface="Montserrat"/>
                <a:sym typeface="Montserrat"/>
              </a:rPr>
              <a:t>(-2.05 %)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fr" i="1" dirty="0">
                <a:latin typeface="Montserrat"/>
                <a:ea typeface="Montserrat"/>
                <a:cs typeface="Montserrat"/>
                <a:sym typeface="Montserrat"/>
              </a:rPr>
              <a:t>Néanmoins, dans sa globalité, le prix au mètre carré des appartement </a:t>
            </a:r>
            <a:r>
              <a:rPr lang="fr" b="1" i="1" dirty="0">
                <a:latin typeface="Montserrat"/>
                <a:ea typeface="Montserrat"/>
                <a:cs typeface="Montserrat"/>
                <a:sym typeface="Montserrat"/>
              </a:rPr>
              <a:t>a augmenté</a:t>
            </a:r>
            <a:r>
              <a:rPr lang="fr-FR" i="1" dirty="0">
                <a:latin typeface="Montserrat"/>
                <a:ea typeface="Montserrat"/>
                <a:cs typeface="Montserrat"/>
                <a:sym typeface="Montserrat"/>
              </a:rPr>
              <a:t>, passant de 9493 € à 10.456 € le mètre carré </a:t>
            </a:r>
            <a:r>
              <a:rPr lang="fr-FR" b="1" i="1" dirty="0">
                <a:latin typeface="Montserrat"/>
                <a:ea typeface="Montserrat"/>
                <a:cs typeface="Montserrat"/>
                <a:sym typeface="Montserrat"/>
              </a:rPr>
              <a:t>(+10,14 %)</a:t>
            </a:r>
            <a:endParaRPr lang="fr" b="1" i="1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lang="fr" i="1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lang="fr" i="1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lang="fr" b="1" i="1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b="1" i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6C8A2A6-D05F-5A9B-ABED-5824103031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5672" y="1157287"/>
            <a:ext cx="4088329" cy="3986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40BA0CF7-E754-6A76-D115-9217CFA3A19D}"/>
              </a:ext>
            </a:extLst>
          </p:cNvPr>
          <p:cNvSpPr txBox="1"/>
          <p:nvPr/>
        </p:nvSpPr>
        <p:spPr>
          <a:xfrm>
            <a:off x="727650" y="1288776"/>
            <a:ext cx="47023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" sz="2400" b="1" dirty="0">
                <a:solidFill>
                  <a:schemeClr val="dk2"/>
                </a:solidFill>
                <a:latin typeface="Montserrat"/>
                <a:sym typeface="Montserrat"/>
              </a:rPr>
              <a:t>Focus : Les</a:t>
            </a:r>
            <a:r>
              <a:rPr lang="fr" sz="2400" b="1" dirty="0"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fr" sz="2400" b="1" dirty="0">
                <a:solidFill>
                  <a:schemeClr val="dk2"/>
                </a:solidFill>
                <a:latin typeface="Montserrat"/>
                <a:sym typeface="Montserrat"/>
              </a:rPr>
              <a:t>appartements</a:t>
            </a:r>
            <a:endParaRPr lang="fr-FR" sz="2400" b="1" dirty="0">
              <a:solidFill>
                <a:schemeClr val="dk2"/>
              </a:solidFill>
              <a:latin typeface="Montserrat"/>
              <a:sym typeface="Raleway"/>
            </a:endParaRPr>
          </a:p>
        </p:txBody>
      </p:sp>
      <p:graphicFrame>
        <p:nvGraphicFramePr>
          <p:cNvPr id="3" name="Diagramme 2">
            <a:extLst>
              <a:ext uri="{FF2B5EF4-FFF2-40B4-BE49-F238E27FC236}">
                <a16:creationId xmlns:a16="http://schemas.microsoft.com/office/drawing/2014/main" id="{682E65E6-EB2A-A1E8-8FEC-24080123B0C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99187401"/>
              </p:ext>
            </p:extLst>
          </p:nvPr>
        </p:nvGraphicFramePr>
        <p:xfrm>
          <a:off x="259557" y="3650456"/>
          <a:ext cx="4876799" cy="13652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407905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727650" y="60557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5290" algn="l" rtl="0">
              <a:spcBef>
                <a:spcPts val="0"/>
              </a:spcBef>
              <a:spcAft>
                <a:spcPts val="0"/>
              </a:spcAft>
              <a:buSzPts val="2940"/>
              <a:buFont typeface="Montserrat"/>
              <a:buAutoNum type="romanUcPeriod"/>
            </a:pPr>
            <a:r>
              <a:rPr lang="fr" sz="2940" dirty="0">
                <a:latin typeface="Montserrat"/>
                <a:ea typeface="Montserrat"/>
                <a:cs typeface="Montserrat"/>
                <a:sym typeface="Montserrat"/>
              </a:rPr>
              <a:t>Analyse du marché de l’immobilier</a:t>
            </a:r>
            <a:endParaRPr sz="2520" dirty="0"/>
          </a:p>
        </p:txBody>
      </p:sp>
      <p:sp>
        <p:nvSpPr>
          <p:cNvPr id="99" name="Google Shape;99;p15"/>
          <p:cNvSpPr txBox="1">
            <a:spLocks noGrp="1"/>
          </p:cNvSpPr>
          <p:nvPr>
            <p:ph type="body" idx="1"/>
          </p:nvPr>
        </p:nvSpPr>
        <p:spPr>
          <a:xfrm>
            <a:off x="727649" y="1898442"/>
            <a:ext cx="3984051" cy="286405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fr-FR" b="1" i="1" dirty="0">
                <a:latin typeface="Montserrat"/>
                <a:ea typeface="Montserrat"/>
                <a:cs typeface="Montserrat"/>
                <a:sym typeface="Montserrat"/>
              </a:rPr>
              <a:t>La tendance reste globalement la même pour l’ensemble des arrondissements :</a:t>
            </a:r>
          </a:p>
          <a:p>
            <a:pPr marL="285750" indent="-285750">
              <a:spcAft>
                <a:spcPts val="1200"/>
              </a:spcAft>
            </a:pPr>
            <a:r>
              <a:rPr lang="fr-FR" i="1" dirty="0">
                <a:latin typeface="Montserrat"/>
                <a:ea typeface="Montserrat"/>
                <a:cs typeface="Montserrat"/>
                <a:sym typeface="Montserrat"/>
              </a:rPr>
              <a:t>Entre 2017 et 2019 une </a:t>
            </a:r>
            <a:r>
              <a:rPr lang="fr-FR" b="1" i="1" dirty="0">
                <a:latin typeface="Montserrat"/>
                <a:ea typeface="Montserrat"/>
                <a:cs typeface="Montserrat"/>
                <a:sym typeface="Montserrat"/>
              </a:rPr>
              <a:t>augmentation</a:t>
            </a:r>
            <a:r>
              <a:rPr lang="fr-FR" i="1" dirty="0">
                <a:latin typeface="Montserrat"/>
                <a:ea typeface="Montserrat"/>
                <a:cs typeface="Montserrat"/>
                <a:sym typeface="Montserrat"/>
              </a:rPr>
              <a:t> globale du prix au mètre carré</a:t>
            </a:r>
          </a:p>
          <a:p>
            <a:pPr marL="285750" indent="-285750">
              <a:spcAft>
                <a:spcPts val="1200"/>
              </a:spcAft>
            </a:pPr>
            <a:r>
              <a:rPr lang="fr-FR" i="1" dirty="0">
                <a:latin typeface="Montserrat"/>
                <a:ea typeface="Montserrat"/>
                <a:cs typeface="Montserrat"/>
                <a:sym typeface="Montserrat"/>
              </a:rPr>
              <a:t>Entre 2019 et 2020 une </a:t>
            </a:r>
            <a:r>
              <a:rPr lang="fr-FR" b="1" i="1" dirty="0">
                <a:latin typeface="Montserrat"/>
                <a:ea typeface="Montserrat"/>
                <a:cs typeface="Montserrat"/>
                <a:sym typeface="Montserrat"/>
              </a:rPr>
              <a:t>faible évolution </a:t>
            </a:r>
            <a:r>
              <a:rPr lang="fr-FR" i="1" dirty="0">
                <a:latin typeface="Montserrat"/>
                <a:ea typeface="Montserrat"/>
                <a:cs typeface="Montserrat"/>
                <a:sym typeface="Montserrat"/>
              </a:rPr>
              <a:t>des prix, certains arrondissement ont vu néanmoins les prix continuer d’augmenter, d’autre diminuer</a:t>
            </a:r>
          </a:p>
          <a:p>
            <a:pPr marL="285750" indent="-285750">
              <a:spcAft>
                <a:spcPts val="1200"/>
              </a:spcAft>
            </a:pPr>
            <a:r>
              <a:rPr lang="fr-FR" i="1" dirty="0">
                <a:latin typeface="Montserrat"/>
                <a:ea typeface="Montserrat"/>
                <a:cs typeface="Montserrat"/>
                <a:sym typeface="Montserrat"/>
              </a:rPr>
              <a:t>Entre 2020 et 2021, la tendance générale est à la </a:t>
            </a:r>
            <a:r>
              <a:rPr lang="fr-FR" b="1" i="1" dirty="0">
                <a:latin typeface="Montserrat"/>
                <a:ea typeface="Montserrat"/>
                <a:cs typeface="Montserrat"/>
                <a:sym typeface="Montserrat"/>
              </a:rPr>
              <a:t>baisse</a:t>
            </a:r>
            <a:r>
              <a:rPr lang="fr-FR" i="1" dirty="0">
                <a:latin typeface="Montserrat"/>
                <a:ea typeface="Montserrat"/>
                <a:cs typeface="Montserrat"/>
                <a:sym typeface="Montserrat"/>
              </a:rPr>
              <a:t> du prix au mètre carré. Néanmoins, certains arrondissement continuent d’avoir les prix en stagnation.</a:t>
            </a:r>
            <a:endParaRPr lang="fr" i="1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lang="fr" i="1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lang="fr" b="1" i="1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b="1" i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40BA0CF7-E754-6A76-D115-9217CFA3A19D}"/>
              </a:ext>
            </a:extLst>
          </p:cNvPr>
          <p:cNvSpPr txBox="1"/>
          <p:nvPr/>
        </p:nvSpPr>
        <p:spPr>
          <a:xfrm>
            <a:off x="727650" y="1288776"/>
            <a:ext cx="47023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" sz="2400" b="1" dirty="0">
                <a:solidFill>
                  <a:schemeClr val="dk2"/>
                </a:solidFill>
                <a:latin typeface="Montserrat"/>
                <a:sym typeface="Montserrat"/>
              </a:rPr>
              <a:t>Focus : Les</a:t>
            </a:r>
            <a:r>
              <a:rPr lang="fr" sz="2400" b="1" dirty="0"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fr" sz="2400" b="1" dirty="0">
                <a:solidFill>
                  <a:schemeClr val="dk2"/>
                </a:solidFill>
                <a:latin typeface="Montserrat"/>
                <a:sym typeface="Montserrat"/>
              </a:rPr>
              <a:t>appartements</a:t>
            </a:r>
            <a:endParaRPr lang="fr-FR" sz="2400" b="1" dirty="0">
              <a:solidFill>
                <a:schemeClr val="dk2"/>
              </a:solidFill>
              <a:latin typeface="Montserrat"/>
              <a:sym typeface="Raleway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9B865A7-D80B-278C-97E9-5DFD96D76B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6344" y="1114192"/>
            <a:ext cx="4107656" cy="4029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54630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727650" y="60557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5290" algn="l" rtl="0">
              <a:spcBef>
                <a:spcPts val="0"/>
              </a:spcBef>
              <a:spcAft>
                <a:spcPts val="0"/>
              </a:spcAft>
              <a:buSzPts val="2940"/>
              <a:buFont typeface="Montserrat"/>
              <a:buAutoNum type="romanUcPeriod"/>
            </a:pPr>
            <a:r>
              <a:rPr lang="fr" sz="2940" dirty="0">
                <a:latin typeface="Montserrat"/>
                <a:ea typeface="Montserrat"/>
                <a:cs typeface="Montserrat"/>
                <a:sym typeface="Montserrat"/>
              </a:rPr>
              <a:t>Analyse du marché de l’immobilier</a:t>
            </a:r>
            <a:endParaRPr sz="2520" dirty="0"/>
          </a:p>
        </p:txBody>
      </p:sp>
      <p:sp>
        <p:nvSpPr>
          <p:cNvPr id="99" name="Google Shape;99;p15"/>
          <p:cNvSpPr txBox="1">
            <a:spLocks noGrp="1"/>
          </p:cNvSpPr>
          <p:nvPr>
            <p:ph type="body" idx="1"/>
          </p:nvPr>
        </p:nvSpPr>
        <p:spPr>
          <a:xfrm>
            <a:off x="727649" y="2000249"/>
            <a:ext cx="4307901" cy="100104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fr-FR" i="1" dirty="0">
                <a:latin typeface="Montserrat"/>
                <a:ea typeface="Montserrat"/>
                <a:cs typeface="Montserrat"/>
                <a:sym typeface="Montserrat"/>
              </a:rPr>
              <a:t>La tendance d’évolution des prix du 1</a:t>
            </a:r>
            <a:r>
              <a:rPr lang="fr-FR" i="1" baseline="30000" dirty="0">
                <a:latin typeface="Montserrat"/>
                <a:ea typeface="Montserrat"/>
                <a:cs typeface="Montserrat"/>
                <a:sym typeface="Montserrat"/>
              </a:rPr>
              <a:t>er</a:t>
            </a:r>
            <a:r>
              <a:rPr lang="fr-FR" i="1" dirty="0">
                <a:latin typeface="Montserrat"/>
                <a:ea typeface="Montserrat"/>
                <a:cs typeface="Montserrat"/>
                <a:sym typeface="Montserrat"/>
              </a:rPr>
              <a:t> arrondissement </a:t>
            </a:r>
            <a:r>
              <a:rPr lang="fr-FR" b="1" i="1" dirty="0">
                <a:latin typeface="Montserrat"/>
                <a:ea typeface="Montserrat"/>
                <a:cs typeface="Montserrat"/>
                <a:sym typeface="Montserrat"/>
              </a:rPr>
              <a:t>diffère légèrement </a:t>
            </a:r>
            <a:r>
              <a:rPr lang="fr-FR" i="1" dirty="0">
                <a:latin typeface="Montserrat"/>
                <a:ea typeface="Montserrat"/>
                <a:cs typeface="Montserrat"/>
                <a:sym typeface="Montserrat"/>
              </a:rPr>
              <a:t>de la tendance globale. La première </a:t>
            </a:r>
            <a:r>
              <a:rPr lang="fr-FR" b="1" i="1" dirty="0">
                <a:latin typeface="Montserrat"/>
                <a:ea typeface="Montserrat"/>
                <a:cs typeface="Montserrat"/>
                <a:sym typeface="Montserrat"/>
              </a:rPr>
              <a:t>augmentation est plus forte</a:t>
            </a:r>
            <a:r>
              <a:rPr lang="fr-FR" i="1" dirty="0">
                <a:latin typeface="Montserrat"/>
                <a:ea typeface="Montserrat"/>
                <a:cs typeface="Montserrat"/>
                <a:sym typeface="Montserrat"/>
              </a:rPr>
              <a:t> et la </a:t>
            </a:r>
            <a:r>
              <a:rPr lang="fr-FR" b="1" i="1" dirty="0">
                <a:latin typeface="Montserrat"/>
                <a:ea typeface="Montserrat"/>
                <a:cs typeface="Montserrat"/>
                <a:sym typeface="Montserrat"/>
              </a:rPr>
              <a:t>baisse est plus faible</a:t>
            </a:r>
            <a:r>
              <a:rPr lang="fr-FR" i="1" dirty="0">
                <a:latin typeface="Montserrat"/>
                <a:ea typeface="Montserrat"/>
                <a:cs typeface="Montserrat"/>
                <a:sym typeface="Montserrat"/>
              </a:rPr>
              <a:t> que la tendance globale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lang="fr-FR" i="1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lang="fr-FR" i="1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lang="fr" i="1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lang="fr" i="1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lang="fr" i="1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i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40BA0CF7-E754-6A76-D115-9217CFA3A19D}"/>
              </a:ext>
            </a:extLst>
          </p:cNvPr>
          <p:cNvSpPr txBox="1"/>
          <p:nvPr/>
        </p:nvSpPr>
        <p:spPr>
          <a:xfrm>
            <a:off x="727650" y="1288776"/>
            <a:ext cx="8314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" sz="2400" b="1" dirty="0">
                <a:solidFill>
                  <a:schemeClr val="dk2"/>
                </a:solidFill>
                <a:latin typeface="Montserrat"/>
                <a:sym typeface="Montserrat"/>
              </a:rPr>
              <a:t>Focus : Les</a:t>
            </a:r>
            <a:r>
              <a:rPr lang="fr" sz="2400" b="1" dirty="0"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fr" sz="2400" b="1" dirty="0">
                <a:solidFill>
                  <a:schemeClr val="dk2"/>
                </a:solidFill>
                <a:latin typeface="Montserrat"/>
                <a:sym typeface="Montserrat"/>
              </a:rPr>
              <a:t>appartements de Paris 1</a:t>
            </a:r>
            <a:r>
              <a:rPr lang="fr" sz="2400" b="1" baseline="30000" dirty="0">
                <a:solidFill>
                  <a:schemeClr val="dk2"/>
                </a:solidFill>
                <a:latin typeface="Montserrat"/>
                <a:sym typeface="Montserrat"/>
              </a:rPr>
              <a:t>er</a:t>
            </a:r>
            <a:endParaRPr lang="fr-FR" sz="2400" b="1" dirty="0">
              <a:solidFill>
                <a:schemeClr val="dk2"/>
              </a:solidFill>
              <a:latin typeface="Montserrat"/>
              <a:sym typeface="Raleway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3989F37-D963-9740-5B5E-CDE31A2FA7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1001" y="1730073"/>
            <a:ext cx="3479800" cy="3413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0CADFA5B-6731-ECC0-B39D-A1547825B8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122297"/>
              </p:ext>
            </p:extLst>
          </p:nvPr>
        </p:nvGraphicFramePr>
        <p:xfrm>
          <a:off x="203199" y="2880526"/>
          <a:ext cx="203855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9278">
                  <a:extLst>
                    <a:ext uri="{9D8B030D-6E8A-4147-A177-3AD203B41FA5}">
                      <a16:colId xmlns:a16="http://schemas.microsoft.com/office/drawing/2014/main" val="312021698"/>
                    </a:ext>
                  </a:extLst>
                </a:gridCol>
                <a:gridCol w="1019278">
                  <a:extLst>
                    <a:ext uri="{9D8B030D-6E8A-4147-A177-3AD203B41FA5}">
                      <a16:colId xmlns:a16="http://schemas.microsoft.com/office/drawing/2014/main" val="24257575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Année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Prix m²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5468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/>
                        <a:t>2017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11.763 €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9985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/>
                        <a:t>2018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12.621 €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2743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/>
                        <a:t>2019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13.269 €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94600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/>
                        <a:t>2020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13.406 €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1938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/>
                        <a:t>2021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13.379 €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85387477"/>
                  </a:ext>
                </a:extLst>
              </a:tr>
            </a:tbl>
          </a:graphicData>
        </a:graphic>
      </p:graphicFrame>
      <p:graphicFrame>
        <p:nvGraphicFramePr>
          <p:cNvPr id="6" name="Tableau 5">
            <a:extLst>
              <a:ext uri="{FF2B5EF4-FFF2-40B4-BE49-F238E27FC236}">
                <a16:creationId xmlns:a16="http://schemas.microsoft.com/office/drawing/2014/main" id="{E39F78E1-0E54-962F-0100-57DFEB2D0C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020905"/>
              </p:ext>
            </p:extLst>
          </p:nvPr>
        </p:nvGraphicFramePr>
        <p:xfrm>
          <a:off x="2442494" y="2880526"/>
          <a:ext cx="2741562" cy="187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3854">
                  <a:extLst>
                    <a:ext uri="{9D8B030D-6E8A-4147-A177-3AD203B41FA5}">
                      <a16:colId xmlns:a16="http://schemas.microsoft.com/office/drawing/2014/main" val="312021698"/>
                    </a:ext>
                  </a:extLst>
                </a:gridCol>
                <a:gridCol w="913854">
                  <a:extLst>
                    <a:ext uri="{9D8B030D-6E8A-4147-A177-3AD203B41FA5}">
                      <a16:colId xmlns:a16="http://schemas.microsoft.com/office/drawing/2014/main" val="2425757554"/>
                    </a:ext>
                  </a:extLst>
                </a:gridCol>
                <a:gridCol w="913854">
                  <a:extLst>
                    <a:ext uri="{9D8B030D-6E8A-4147-A177-3AD203B41FA5}">
                      <a16:colId xmlns:a16="http://schemas.microsoft.com/office/drawing/2014/main" val="17029904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Année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Evolution 75001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Evolution globale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5468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/>
                        <a:t>2017-2018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/>
                        <a:t>+7.29 %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+5,67 %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9985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/>
                        <a:t>2018-2019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/>
                        <a:t>+5,13 %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+5,30 %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2743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/>
                        <a:t>2019-2020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/>
                        <a:t>+1,03 %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+1,07 %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94600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/>
                        <a:t>2020-2021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/>
                        <a:t>-0,2 %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-2,05 %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853874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17717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727650" y="60557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5290" algn="l" rtl="0">
              <a:spcBef>
                <a:spcPts val="0"/>
              </a:spcBef>
              <a:spcAft>
                <a:spcPts val="0"/>
              </a:spcAft>
              <a:buSzPts val="2940"/>
              <a:buFont typeface="Montserrat"/>
              <a:buAutoNum type="romanUcPeriod"/>
            </a:pPr>
            <a:r>
              <a:rPr lang="fr" sz="2940" dirty="0">
                <a:latin typeface="Montserrat"/>
                <a:ea typeface="Montserrat"/>
                <a:cs typeface="Montserrat"/>
                <a:sym typeface="Montserrat"/>
              </a:rPr>
              <a:t>Analyse du marché de l’immobilier</a:t>
            </a:r>
            <a:endParaRPr sz="2520" dirty="0"/>
          </a:p>
        </p:txBody>
      </p:sp>
      <p:sp>
        <p:nvSpPr>
          <p:cNvPr id="99" name="Google Shape;99;p15"/>
          <p:cNvSpPr txBox="1">
            <a:spLocks noGrp="1"/>
          </p:cNvSpPr>
          <p:nvPr>
            <p:ph type="body" idx="1"/>
          </p:nvPr>
        </p:nvSpPr>
        <p:spPr>
          <a:xfrm>
            <a:off x="727650" y="1898442"/>
            <a:ext cx="4587669" cy="287585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fr-FR" i="1" dirty="0">
                <a:latin typeface="Montserrat"/>
                <a:ea typeface="Montserrat"/>
                <a:cs typeface="Montserrat"/>
                <a:sym typeface="Montserrat"/>
              </a:rPr>
              <a:t>Le 6</a:t>
            </a:r>
            <a:r>
              <a:rPr lang="fr-FR" i="1" baseline="30000" dirty="0">
                <a:latin typeface="Montserrat"/>
                <a:ea typeface="Montserrat"/>
                <a:cs typeface="Montserrat"/>
                <a:sym typeface="Montserrat"/>
              </a:rPr>
              <a:t>ème</a:t>
            </a:r>
            <a:r>
              <a:rPr lang="fr-FR" i="1" dirty="0">
                <a:latin typeface="Montserrat"/>
                <a:ea typeface="Montserrat"/>
                <a:cs typeface="Montserrat"/>
                <a:sym typeface="Montserrat"/>
              </a:rPr>
              <a:t> arrondissement suit également la courbe de tendance globale (augmentation, stagnation, diminution)</a:t>
            </a:r>
            <a:endParaRPr lang="fr-FR" sz="1050" b="1" i="1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fr-FR" i="1" dirty="0">
                <a:latin typeface="Montserrat"/>
                <a:ea typeface="Montserrat"/>
                <a:cs typeface="Montserrat"/>
                <a:sym typeface="Montserrat"/>
              </a:rPr>
              <a:t>Le nuage de point démontre une corrélation entre la date de mutation et le prix au mètre carré.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fr-FR" b="1" i="1" dirty="0">
                <a:latin typeface="Montserrat"/>
                <a:ea typeface="Montserrat"/>
                <a:cs typeface="Montserrat"/>
                <a:sym typeface="Montserrat"/>
              </a:rPr>
              <a:t>Confirmation de la corrélation </a:t>
            </a:r>
            <a:r>
              <a:rPr lang="fr-FR" i="1" dirty="0">
                <a:latin typeface="Montserrat"/>
                <a:ea typeface="Montserrat"/>
                <a:cs typeface="Montserrat"/>
                <a:sym typeface="Montserrat"/>
              </a:rPr>
              <a:t>par le coefficient de corrélation : </a:t>
            </a:r>
            <a:r>
              <a:rPr lang="fr-FR" b="1" i="1" dirty="0">
                <a:latin typeface="Montserrat"/>
                <a:ea typeface="Montserrat"/>
                <a:cs typeface="Montserrat"/>
                <a:sym typeface="Montserrat"/>
              </a:rPr>
              <a:t>0,91</a:t>
            </a:r>
            <a:endParaRPr lang="fr" b="1" i="1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lang="fr" i="1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lang="fr" b="1" i="1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b="1" i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40BA0CF7-E754-6A76-D115-9217CFA3A19D}"/>
              </a:ext>
            </a:extLst>
          </p:cNvPr>
          <p:cNvSpPr txBox="1"/>
          <p:nvPr/>
        </p:nvSpPr>
        <p:spPr>
          <a:xfrm>
            <a:off x="727650" y="1288776"/>
            <a:ext cx="8321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" sz="2400" b="1" dirty="0">
                <a:solidFill>
                  <a:schemeClr val="dk2"/>
                </a:solidFill>
                <a:latin typeface="Montserrat"/>
                <a:sym typeface="Montserrat"/>
              </a:rPr>
              <a:t>Focus : Les</a:t>
            </a:r>
            <a:r>
              <a:rPr lang="fr" sz="2400" b="1" dirty="0"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fr" sz="2400" b="1" dirty="0">
                <a:solidFill>
                  <a:schemeClr val="dk2"/>
                </a:solidFill>
                <a:latin typeface="Montserrat"/>
                <a:sym typeface="Montserrat"/>
              </a:rPr>
              <a:t>appartements de Paris 6</a:t>
            </a:r>
            <a:r>
              <a:rPr lang="fr" sz="2400" b="1" baseline="30000" dirty="0">
                <a:solidFill>
                  <a:schemeClr val="dk2"/>
                </a:solidFill>
                <a:latin typeface="Montserrat"/>
                <a:sym typeface="Montserrat"/>
              </a:rPr>
              <a:t>ème</a:t>
            </a:r>
            <a:endParaRPr lang="fr-FR" sz="2400" b="1" dirty="0">
              <a:solidFill>
                <a:schemeClr val="dk2"/>
              </a:solidFill>
              <a:latin typeface="Montserrat"/>
              <a:sym typeface="Raleway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762FF7A-649B-6137-A7E3-8CA0A38A5E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5077" y="1750441"/>
            <a:ext cx="3423371" cy="3349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24183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727650" y="60557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5290" algn="l" rtl="0">
              <a:spcBef>
                <a:spcPts val="0"/>
              </a:spcBef>
              <a:spcAft>
                <a:spcPts val="0"/>
              </a:spcAft>
              <a:buSzPts val="2940"/>
              <a:buFont typeface="Montserrat"/>
              <a:buAutoNum type="romanUcPeriod"/>
            </a:pPr>
            <a:r>
              <a:rPr lang="fr" sz="2940" dirty="0">
                <a:latin typeface="Montserrat"/>
                <a:ea typeface="Montserrat"/>
                <a:cs typeface="Montserrat"/>
                <a:sym typeface="Montserrat"/>
              </a:rPr>
              <a:t>Analyse du marché de l’immobilier</a:t>
            </a:r>
            <a:endParaRPr sz="2520" dirty="0"/>
          </a:p>
        </p:txBody>
      </p:sp>
      <p:sp>
        <p:nvSpPr>
          <p:cNvPr id="99" name="Google Shape;99;p15"/>
          <p:cNvSpPr txBox="1">
            <a:spLocks noGrp="1"/>
          </p:cNvSpPr>
          <p:nvPr>
            <p:ph type="body" idx="1"/>
          </p:nvPr>
        </p:nvSpPr>
        <p:spPr>
          <a:xfrm>
            <a:off x="727651" y="1898442"/>
            <a:ext cx="3630038" cy="287585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fr-FR" i="1" dirty="0">
                <a:latin typeface="Montserrat"/>
                <a:ea typeface="Montserrat"/>
                <a:cs typeface="Montserrat"/>
                <a:sym typeface="Montserrat"/>
              </a:rPr>
              <a:t>En dehors d’un </a:t>
            </a:r>
            <a:r>
              <a:rPr lang="fr-FR" b="1" i="1" dirty="0">
                <a:latin typeface="Montserrat"/>
                <a:ea typeface="Montserrat"/>
                <a:cs typeface="Montserrat"/>
                <a:sym typeface="Montserrat"/>
              </a:rPr>
              <a:t>unique </a:t>
            </a:r>
            <a:r>
              <a:rPr lang="fr-FR" b="1" i="1" dirty="0" err="1">
                <a:latin typeface="Montserrat"/>
                <a:ea typeface="Montserrat"/>
                <a:cs typeface="Montserrat"/>
                <a:sym typeface="Montserrat"/>
              </a:rPr>
              <a:t>outlier</a:t>
            </a:r>
            <a:r>
              <a:rPr lang="fr-FR" i="1" dirty="0">
                <a:latin typeface="Montserrat"/>
                <a:ea typeface="Montserrat"/>
                <a:cs typeface="Montserrat"/>
                <a:sym typeface="Montserrat"/>
              </a:rPr>
              <a:t>, nous voyons que la valeur foncière est proportionnelle à la surface du logement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fr-FR" b="1" i="1" dirty="0">
                <a:latin typeface="Montserrat"/>
                <a:ea typeface="Montserrat"/>
                <a:cs typeface="Montserrat"/>
                <a:sym typeface="Montserrat"/>
              </a:rPr>
              <a:t>Confirmation de la corrélation </a:t>
            </a:r>
            <a:r>
              <a:rPr lang="fr-FR" i="1" dirty="0">
                <a:latin typeface="Montserrat"/>
                <a:ea typeface="Montserrat"/>
                <a:cs typeface="Montserrat"/>
                <a:sym typeface="Montserrat"/>
              </a:rPr>
              <a:t>par le coefficient de corrélation : </a:t>
            </a:r>
            <a:r>
              <a:rPr lang="fr-FR" b="1" i="1" dirty="0">
                <a:latin typeface="Montserrat"/>
                <a:ea typeface="Montserrat"/>
                <a:cs typeface="Montserrat"/>
                <a:sym typeface="Montserrat"/>
              </a:rPr>
              <a:t>0,998</a:t>
            </a:r>
            <a:endParaRPr lang="fr" b="1" i="1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lang="fr" i="1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lang="fr" b="1" i="1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b="1" i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40BA0CF7-E754-6A76-D115-9217CFA3A19D}"/>
              </a:ext>
            </a:extLst>
          </p:cNvPr>
          <p:cNvSpPr txBox="1"/>
          <p:nvPr/>
        </p:nvSpPr>
        <p:spPr>
          <a:xfrm>
            <a:off x="727650" y="1288776"/>
            <a:ext cx="8321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" sz="2400" b="1" dirty="0">
                <a:solidFill>
                  <a:schemeClr val="dk2"/>
                </a:solidFill>
                <a:latin typeface="Montserrat"/>
                <a:sym typeface="Montserrat"/>
              </a:rPr>
              <a:t>Focus : Les</a:t>
            </a:r>
            <a:r>
              <a:rPr lang="fr" sz="2400" b="1" dirty="0"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fr" sz="2400" b="1" dirty="0">
                <a:solidFill>
                  <a:schemeClr val="dk2"/>
                </a:solidFill>
                <a:latin typeface="Montserrat"/>
                <a:sym typeface="Montserrat"/>
              </a:rPr>
              <a:t>appartements de Paris 6</a:t>
            </a:r>
            <a:r>
              <a:rPr lang="fr" sz="2400" b="1" baseline="30000" dirty="0">
                <a:solidFill>
                  <a:schemeClr val="dk2"/>
                </a:solidFill>
                <a:latin typeface="Montserrat"/>
                <a:sym typeface="Montserrat"/>
              </a:rPr>
              <a:t>ème</a:t>
            </a:r>
            <a:endParaRPr lang="fr-FR" sz="2400" b="1" dirty="0">
              <a:solidFill>
                <a:schemeClr val="dk2"/>
              </a:solidFill>
              <a:latin typeface="Montserrat"/>
              <a:sym typeface="Raleway"/>
            </a:endParaRP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AE1AF2AB-C9DE-3482-C811-3C6E335EC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9163" y="1750441"/>
            <a:ext cx="3540719" cy="3393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llipse 2">
            <a:extLst>
              <a:ext uri="{FF2B5EF4-FFF2-40B4-BE49-F238E27FC236}">
                <a16:creationId xmlns:a16="http://schemas.microsoft.com/office/drawing/2014/main" id="{457A1500-573C-1DDF-6105-FD43EE5E4AB0}"/>
              </a:ext>
            </a:extLst>
          </p:cNvPr>
          <p:cNvSpPr/>
          <p:nvPr/>
        </p:nvSpPr>
        <p:spPr>
          <a:xfrm>
            <a:off x="7862689" y="1675321"/>
            <a:ext cx="435769" cy="298242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80356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727650" y="60557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5290" algn="l" rtl="0">
              <a:spcBef>
                <a:spcPts val="0"/>
              </a:spcBef>
              <a:spcAft>
                <a:spcPts val="0"/>
              </a:spcAft>
              <a:buSzPts val="2940"/>
              <a:buFont typeface="Montserrat"/>
              <a:buAutoNum type="romanUcPeriod"/>
            </a:pPr>
            <a:r>
              <a:rPr lang="fr" sz="2940" dirty="0">
                <a:latin typeface="Montserrat"/>
                <a:ea typeface="Montserrat"/>
                <a:cs typeface="Montserrat"/>
                <a:sym typeface="Montserrat"/>
              </a:rPr>
              <a:t>Analyse du marché de l’immobilier</a:t>
            </a:r>
            <a:endParaRPr sz="2520" dirty="0"/>
          </a:p>
        </p:txBody>
      </p:sp>
      <p:sp>
        <p:nvSpPr>
          <p:cNvPr id="99" name="Google Shape;99;p15"/>
          <p:cNvSpPr txBox="1">
            <a:spLocks noGrp="1"/>
          </p:cNvSpPr>
          <p:nvPr>
            <p:ph type="body" idx="1"/>
          </p:nvPr>
        </p:nvSpPr>
        <p:spPr>
          <a:xfrm>
            <a:off x="727650" y="1898442"/>
            <a:ext cx="4587669" cy="287585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fr-FR" i="1" dirty="0">
                <a:latin typeface="Montserrat"/>
                <a:ea typeface="Montserrat"/>
                <a:cs typeface="Montserrat"/>
                <a:sym typeface="Montserrat"/>
              </a:rPr>
              <a:t>Les locaux commerciaux ont un prix au mètre carré </a:t>
            </a:r>
            <a:r>
              <a:rPr lang="fr-FR" b="1" i="1" dirty="0">
                <a:latin typeface="Montserrat"/>
                <a:ea typeface="Montserrat"/>
                <a:cs typeface="Montserrat"/>
                <a:sym typeface="Montserrat"/>
              </a:rPr>
              <a:t>plus élevé </a:t>
            </a:r>
            <a:r>
              <a:rPr lang="fr-FR" i="1" dirty="0">
                <a:latin typeface="Montserrat"/>
                <a:ea typeface="Montserrat"/>
                <a:cs typeface="Montserrat"/>
                <a:sym typeface="Montserrat"/>
              </a:rPr>
              <a:t>que les locaux à usage d’habitation</a:t>
            </a:r>
            <a:endParaRPr lang="fr" i="1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fr-FR" b="1" i="1" dirty="0">
                <a:latin typeface="Montserrat"/>
                <a:ea typeface="Montserrat"/>
                <a:cs typeface="Montserrat"/>
                <a:sym typeface="Montserrat"/>
              </a:rPr>
              <a:t>La crise du logement a impacté </a:t>
            </a:r>
            <a:r>
              <a:rPr lang="fr-FR" i="1" dirty="0">
                <a:latin typeface="Montserrat"/>
                <a:ea typeface="Montserrat"/>
                <a:cs typeface="Montserrat"/>
                <a:sym typeface="Montserrat"/>
              </a:rPr>
              <a:t>l’ensemble des locaux, qu’ils soient à usage d’habitation ou à usage commercial. 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fr-FR" i="1" dirty="0">
                <a:latin typeface="Montserrat"/>
                <a:ea typeface="Montserrat"/>
                <a:cs typeface="Montserrat"/>
                <a:sym typeface="Montserrat"/>
              </a:rPr>
              <a:t>Néanmoins, nous voyons que pour les locaux commerciaux, le prix au mètre carré n’a pas chuté mais a </a:t>
            </a:r>
            <a:r>
              <a:rPr lang="fr-FR" b="1" i="1" dirty="0">
                <a:latin typeface="Montserrat"/>
                <a:ea typeface="Montserrat"/>
                <a:cs typeface="Montserrat"/>
                <a:sym typeface="Montserrat"/>
              </a:rPr>
              <a:t>très peu augmenté.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fr-FR" i="1" dirty="0">
                <a:latin typeface="Montserrat"/>
                <a:ea typeface="Montserrat"/>
                <a:cs typeface="Montserrat"/>
                <a:sym typeface="Montserrat"/>
              </a:rPr>
              <a:t>Dans la globalité, </a:t>
            </a:r>
            <a:r>
              <a:rPr lang="fr-FR" b="1" i="1" dirty="0">
                <a:latin typeface="Montserrat"/>
                <a:ea typeface="Montserrat"/>
                <a:cs typeface="Montserrat"/>
                <a:sym typeface="Montserrat"/>
              </a:rPr>
              <a:t>tous les types de locaux </a:t>
            </a:r>
            <a:r>
              <a:rPr lang="fr-FR" i="1" dirty="0">
                <a:latin typeface="Montserrat"/>
                <a:ea typeface="Montserrat"/>
                <a:cs typeface="Montserrat"/>
                <a:sym typeface="Montserrat"/>
              </a:rPr>
              <a:t>ont vu leur prix </a:t>
            </a:r>
            <a:r>
              <a:rPr lang="fr-FR" b="1" i="1" dirty="0">
                <a:latin typeface="Montserrat"/>
                <a:ea typeface="Montserrat"/>
                <a:cs typeface="Montserrat"/>
                <a:sym typeface="Montserrat"/>
              </a:rPr>
              <a:t>augmenter</a:t>
            </a:r>
            <a:r>
              <a:rPr lang="fr-FR" i="1" dirty="0">
                <a:latin typeface="Montserrat"/>
                <a:ea typeface="Montserrat"/>
                <a:cs typeface="Montserrat"/>
                <a:sym typeface="Montserrat"/>
              </a:rPr>
              <a:t> entre 2017 et 2021.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lang="fr" i="1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lang="fr" b="1" i="1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b="1" i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40BA0CF7-E754-6A76-D115-9217CFA3A19D}"/>
              </a:ext>
            </a:extLst>
          </p:cNvPr>
          <p:cNvSpPr txBox="1"/>
          <p:nvPr/>
        </p:nvSpPr>
        <p:spPr>
          <a:xfrm>
            <a:off x="727650" y="1288776"/>
            <a:ext cx="8321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" sz="2400" b="1" dirty="0">
                <a:solidFill>
                  <a:schemeClr val="dk2"/>
                </a:solidFill>
                <a:latin typeface="Montserrat"/>
                <a:sym typeface="Montserrat"/>
              </a:rPr>
              <a:t>Les appartements et les locaux commerciaux</a:t>
            </a:r>
            <a:endParaRPr lang="fr-FR" sz="2400" b="1" dirty="0">
              <a:solidFill>
                <a:schemeClr val="dk2"/>
              </a:solidFill>
              <a:latin typeface="Montserrat"/>
              <a:sym typeface="Raleway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791778A-A516-4199-93A0-3A48C66D0D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4569" y="1750441"/>
            <a:ext cx="3484169" cy="3393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2196250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676</TotalTime>
  <Words>1000</Words>
  <Application>Microsoft Office PowerPoint</Application>
  <PresentationFormat>Affichage à l'écran (16:9)</PresentationFormat>
  <Paragraphs>156</Paragraphs>
  <Slides>16</Slides>
  <Notes>16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2" baseType="lpstr">
      <vt:lpstr>Montserrat</vt:lpstr>
      <vt:lpstr>Raleway</vt:lpstr>
      <vt:lpstr>Lato</vt:lpstr>
      <vt:lpstr>Wingdings</vt:lpstr>
      <vt:lpstr>Arial</vt:lpstr>
      <vt:lpstr>Streamline</vt:lpstr>
      <vt:lpstr>Présentation PowerPoint</vt:lpstr>
      <vt:lpstr>Les Plus Beaux Logis de Paris Partie 1 : Analyse des données</vt:lpstr>
      <vt:lpstr>Analyse des données fournies</vt:lpstr>
      <vt:lpstr>Analyse du marché de l’immobilier</vt:lpstr>
      <vt:lpstr>Analyse du marché de l’immobilier</vt:lpstr>
      <vt:lpstr>Analyse du marché de l’immobilier</vt:lpstr>
      <vt:lpstr>Analyse du marché de l’immobilier</vt:lpstr>
      <vt:lpstr>Analyse du marché de l’immobilier</vt:lpstr>
      <vt:lpstr>Analyse du marché de l’immobilier</vt:lpstr>
      <vt:lpstr>Les Plus Beaux Logis de Paris Partie 2 : Prédiction des valeurs foncières au 31/12/2022</vt:lpstr>
      <vt:lpstr>II. Méthodologie suivie    </vt:lpstr>
      <vt:lpstr>III. Résultat des prédictions   </vt:lpstr>
      <vt:lpstr>Les Plus Beaux Logis de Paris Partie 3 : Catégorisation des logements du 19ème arrondissement</vt:lpstr>
      <vt:lpstr>I. Méthodologie suivie    </vt:lpstr>
      <vt:lpstr>II. Résultat de la classification   </vt:lpstr>
      <vt:lpstr>Merci pour votre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 Plus Beaux Logis de Paris Partie 1</dc:title>
  <cp:lastModifiedBy>Marine MINE</cp:lastModifiedBy>
  <cp:revision>26</cp:revision>
  <dcterms:modified xsi:type="dcterms:W3CDTF">2024-04-04T09:52:38Z</dcterms:modified>
</cp:coreProperties>
</file>