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6B1C-3D9D-F574-2741-4AA830F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B79-603F-9811-008F-A100ABDA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FBFE-89D2-2A87-7FFC-EB19753C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8D42-8C3F-4A89-B886-4B55811FDCA7}" type="datetimeFigureOut">
              <a:rPr lang="en-CA" smtClean="0"/>
              <a:t>2023-05-22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17BA-29A8-CA0F-FC64-0264BA7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D152-4994-29DB-DCFA-A26614A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0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21A6-2E30-E17E-3E37-9DB9D286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9ED0-0423-684A-3479-0C215B4A6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05B5-89D1-5A48-C434-E238C90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8D42-8C3F-4A89-B886-4B55811FDCA7}" type="datetimeFigureOut">
              <a:rPr lang="en-CA" smtClean="0"/>
              <a:t>2023-05-22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D064-2798-7ABF-DB77-854974C5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9E34-F468-15AD-7653-D33AF104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7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2AFFC-E184-69BC-67C9-3D287D74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C75DE-0F84-0594-0CC8-010CE4B8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4B58-1F48-7A0C-9BF0-B12B5DCCB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8D42-8C3F-4A89-B886-4B55811FDCA7}" type="datetimeFigureOut">
              <a:rPr lang="en-CA" smtClean="0"/>
              <a:t>2023-05-22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87F4-13E2-AE83-DBAC-965DAEBE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F9E5-40DA-904E-514F-34C049ACD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6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old's Gym - Wikipedia">
            <a:extLst>
              <a:ext uri="{FF2B5EF4-FFF2-40B4-BE49-F238E27FC236}">
                <a16:creationId xmlns:a16="http://schemas.microsoft.com/office/drawing/2014/main" id="{DBA17E47-52BF-B40A-FF3C-D22691ED1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6" r="2" b="4736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6700-02C1-EFC5-ED3F-B337308D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fr-CA" sz="4400"/>
              <a:t>Workout Tracker 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68AA-7321-C7AE-67B0-F4486D416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fr-CA" sz="1500"/>
              <a:t>Thomas Duplessis</a:t>
            </a:r>
          </a:p>
          <a:p>
            <a:pPr algn="l"/>
            <a:r>
              <a:rPr lang="fr-CA" sz="1500"/>
              <a:t>Alexei Marin Dulgher</a:t>
            </a:r>
            <a:endParaRPr lang="en-CA" sz="1500"/>
          </a:p>
        </p:txBody>
      </p:sp>
      <p:pic>
        <p:nvPicPr>
          <p:cNvPr id="1026" name="Picture 2" descr="The Best Dumbbells of 2022 | GearJunkie">
            <a:extLst>
              <a:ext uri="{FF2B5EF4-FFF2-40B4-BE49-F238E27FC236}">
                <a16:creationId xmlns:a16="http://schemas.microsoft.com/office/drawing/2014/main" id="{12526AF8-9A42-EFF3-BB1F-A6D997A3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1" b="3"/>
          <a:stretch/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5870-D735-4EE9-B4A8-041EE09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CA" sz="5400" dirty="0"/>
              <a:t>But Principale </a:t>
            </a:r>
            <a:endParaRPr lang="en-CA" sz="54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BB86-FFA1-543F-F8E4-BEF5A630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CA" sz="2200" dirty="0"/>
              <a:t>1: Partage de plan d’entrainement facile et rapide </a:t>
            </a:r>
          </a:p>
          <a:p>
            <a:r>
              <a:rPr lang="fr-CA" sz="2200" dirty="0"/>
              <a:t>2: Application de construction de plan d’entrainement</a:t>
            </a:r>
          </a:p>
          <a:p>
            <a:r>
              <a:rPr lang="fr-CA" sz="2200" dirty="0"/>
              <a:t>3: Modification facile des plans d’entrainements</a:t>
            </a:r>
          </a:p>
          <a:p>
            <a:endParaRPr lang="en-CA" sz="2200" dirty="0"/>
          </a:p>
        </p:txBody>
      </p:sp>
      <p:pic>
        <p:nvPicPr>
          <p:cNvPr id="11" name="Picture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D3000A0-ADCE-7A99-54FC-0995357CA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AutoShape 2" descr="7 Day Workout Plan - ClassPass Blog">
            <a:extLst>
              <a:ext uri="{FF2B5EF4-FFF2-40B4-BE49-F238E27FC236}">
                <a16:creationId xmlns:a16="http://schemas.microsoft.com/office/drawing/2014/main" id="{F5305104-B679-6BF5-BDFD-B90ACAEA0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7 Day Workout Plan - ClassPass Blog">
            <a:extLst>
              <a:ext uri="{FF2B5EF4-FFF2-40B4-BE49-F238E27FC236}">
                <a16:creationId xmlns:a16="http://schemas.microsoft.com/office/drawing/2014/main" id="{B802DDE2-E9AD-4765-ED39-F7224DEAE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BC9CA00-2F9B-050F-B7B9-9C9920AE9D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55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7ECFE-ED9C-CA69-BC09-4E64F15A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Partage d’entrainement 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Share your activity in Fitness on iPhone - Apple Support">
            <a:extLst>
              <a:ext uri="{FF2B5EF4-FFF2-40B4-BE49-F238E27FC236}">
                <a16:creationId xmlns:a16="http://schemas.microsoft.com/office/drawing/2014/main" id="{AE73F08A-8032-9D22-CDD8-2282C263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4471" y="2663211"/>
            <a:ext cx="3058788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30-day strength training routine — no equipment required">
            <a:extLst>
              <a:ext uri="{FF2B5EF4-FFF2-40B4-BE49-F238E27FC236}">
                <a16:creationId xmlns:a16="http://schemas.microsoft.com/office/drawing/2014/main" id="{A02D3A5E-FF69-E0E2-213F-1F9E3C176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2417" y="375552"/>
            <a:ext cx="3105975" cy="24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2D3D4-6648-FF85-FA23-CBFE341A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Application de construction d’entrainement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BCC3AC0-148A-AA91-A2D4-32319F1A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29" y="2530351"/>
            <a:ext cx="4320331" cy="3544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-Pouvoir ajouter des exercices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-Regarder notre plan d’entrainement.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-Partager dans l’application.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-Modification du plan</a:t>
            </a:r>
          </a:p>
        </p:txBody>
      </p:sp>
      <p:pic>
        <p:nvPicPr>
          <p:cNvPr id="7" name="Picture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0E1662B-5689-F9F8-83AD-4384753B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78" y="685802"/>
            <a:ext cx="2510026" cy="548639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5DD0721-A80B-B52C-54DA-4DEBD709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685801"/>
            <a:ext cx="25237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191A-8C2C-BE34-F78E-6EAC64B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Preuve de fonctionnement/ Showcase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EFA5-BF3F-D290-79DD-3D035228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0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4929-3748-9266-B7FF-E3B00422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Difficult</a:t>
            </a:r>
            <a:r>
              <a:rPr lang="fr-CA" sz="5400"/>
              <a:t>é rencontré Back-End</a:t>
            </a:r>
            <a:endParaRPr lang="en-CA" sz="5400"/>
          </a:p>
        </p:txBody>
      </p:sp>
      <p:sp>
        <p:nvSpPr>
          <p:cNvPr id="10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FF3A-5989-08A3-3A9C-36D34A7C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CA" sz="2200"/>
              <a:t>-Authentification</a:t>
            </a:r>
          </a:p>
          <a:p>
            <a:r>
              <a:rPr lang="fr-CA" sz="2200"/>
              <a:t>-Autorisation </a:t>
            </a:r>
          </a:p>
          <a:p>
            <a:r>
              <a:rPr lang="fr-CA" sz="2200"/>
              <a:t>-Vérification </a:t>
            </a:r>
            <a:endParaRPr lang="en-CA" sz="2200" dirty="0"/>
          </a:p>
        </p:txBody>
      </p:sp>
      <p:pic>
        <p:nvPicPr>
          <p:cNvPr id="1034" name="Picture 10" descr="Firebase Authentication | Simple, no-cost multi-platform sign-in">
            <a:extLst>
              <a:ext uri="{FF2B5EF4-FFF2-40B4-BE49-F238E27FC236}">
                <a16:creationId xmlns:a16="http://schemas.microsoft.com/office/drawing/2014/main" id="{F839EAA9-BF7F-2EB3-032B-F7DF2EA5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254" y="879884"/>
            <a:ext cx="5454692" cy="30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BF436112-DB86-14D5-CCD0-4E497819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813" y="4118398"/>
            <a:ext cx="5078955" cy="26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ne number auth using Firebase Authentication SDK">
            <a:extLst>
              <a:ext uri="{FF2B5EF4-FFF2-40B4-BE49-F238E27FC236}">
                <a16:creationId xmlns:a16="http://schemas.microsoft.com/office/drawing/2014/main" id="{7301ABFE-8A38-A11D-01B9-4C4A78A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945364"/>
            <a:ext cx="5182222" cy="29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7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CCD81-188A-338D-DCAF-C536E3F1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CA" sz="5400"/>
              <a:t>Difficulté rencontré Back-End </a:t>
            </a:r>
            <a:endParaRPr lang="en-CA" sz="540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C5FC-83C9-B29F-DC34-E8EBA839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CA" sz="2200" dirty="0"/>
              <a:t>-Transférer de l’information </a:t>
            </a:r>
            <a:br>
              <a:rPr lang="fr-CA" sz="2200" dirty="0"/>
            </a:br>
            <a:r>
              <a:rPr lang="fr-CA" sz="2200" dirty="0"/>
              <a:t>entre les différentes pages.</a:t>
            </a:r>
          </a:p>
          <a:p>
            <a:endParaRPr lang="fr-CA" sz="2200" dirty="0"/>
          </a:p>
          <a:p>
            <a:endParaRPr lang="en-CA" sz="2200" dirty="0"/>
          </a:p>
        </p:txBody>
      </p:sp>
      <p:pic>
        <p:nvPicPr>
          <p:cNvPr id="2050" name="Picture 2" descr="tech&amp;Life – Navigation and Routing in Flutter App">
            <a:extLst>
              <a:ext uri="{FF2B5EF4-FFF2-40B4-BE49-F238E27FC236}">
                <a16:creationId xmlns:a16="http://schemas.microsoft.com/office/drawing/2014/main" id="{FDB3C0A5-4015-7EFA-B811-3830362F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187" y="1220724"/>
            <a:ext cx="6996813" cy="47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D54452C-C830-0A8C-C2DD-C084AF87F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" y="3480132"/>
            <a:ext cx="5105668" cy="21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0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8" name="Rectangle 3082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0A0B-4EAC-C348-BD3C-C90D43BF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fr-CA" sz="2800" dirty="0"/>
              <a:t>Avec plus de temps … </a:t>
            </a:r>
            <a:endParaRPr lang="en-CA" sz="2800" dirty="0"/>
          </a:p>
        </p:txBody>
      </p:sp>
      <p:pic>
        <p:nvPicPr>
          <p:cNvPr id="5" name="Picture 4" descr="A screenshot of a weight scale&#10;&#10;Description automatically generated with medium confidence">
            <a:extLst>
              <a:ext uri="{FF2B5EF4-FFF2-40B4-BE49-F238E27FC236}">
                <a16:creationId xmlns:a16="http://schemas.microsoft.com/office/drawing/2014/main" id="{80534FCE-8BEC-883C-FA0D-AF84103D3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861" y="365760"/>
            <a:ext cx="2511555" cy="3639935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22D845-BA38-0092-1EF6-1B4B59BD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06" y="365759"/>
            <a:ext cx="2820466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12 Best-Looking Apps On Android | How to look better, App, Runtastic app">
            <a:extLst>
              <a:ext uri="{FF2B5EF4-FFF2-40B4-BE49-F238E27FC236}">
                <a16:creationId xmlns:a16="http://schemas.microsoft.com/office/drawing/2014/main" id="{98D3D364-BC8F-4132-192F-B439FAD8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1253459"/>
            <a:ext cx="3584448" cy="18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5806-52BD-2F27-5359-90CECDB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fr-CA" sz="1800" dirty="0"/>
              <a:t>« </a:t>
            </a:r>
            <a:r>
              <a:rPr lang="fr-CA" sz="1800" dirty="0" err="1"/>
              <a:t>Quality</a:t>
            </a:r>
            <a:r>
              <a:rPr lang="fr-CA" sz="1800" dirty="0"/>
              <a:t> of life »</a:t>
            </a:r>
          </a:p>
          <a:p>
            <a:r>
              <a:rPr lang="fr-CA" sz="1800" dirty="0"/>
              <a:t>Comparaison facile </a:t>
            </a:r>
          </a:p>
          <a:p>
            <a:r>
              <a:rPr lang="fr-CA" sz="1800" dirty="0"/>
              <a:t>Apparence 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59315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Workout Tracker </vt:lpstr>
      <vt:lpstr>But Principale </vt:lpstr>
      <vt:lpstr>Partage d’entrainement </vt:lpstr>
      <vt:lpstr>Application de construction d’entrainement</vt:lpstr>
      <vt:lpstr>Preuve de fonctionnement/ Showcase </vt:lpstr>
      <vt:lpstr>Difficulté rencontré Back-End</vt:lpstr>
      <vt:lpstr>Difficulté rencontré Back-End </vt:lpstr>
      <vt:lpstr>Avec plus de temps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Tracker </dc:title>
  <dc:creator>Duplessis, Thomas</dc:creator>
  <cp:lastModifiedBy>Duplessis, Thomas</cp:lastModifiedBy>
  <cp:revision>1</cp:revision>
  <dcterms:created xsi:type="dcterms:W3CDTF">2023-05-23T02:47:17Z</dcterms:created>
  <dcterms:modified xsi:type="dcterms:W3CDTF">2023-05-23T03:10:34Z</dcterms:modified>
</cp:coreProperties>
</file>