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9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4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76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9354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01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53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17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9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4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6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4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8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9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7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5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7BDC-F1DD-4F70-A25E-19D62A3A125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4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D07BDC-F1DD-4F70-A25E-19D62A3A125D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2BEDD-56C7-4FC7-90CD-516F7D646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3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B814-FBF7-4046-8F5D-DFBBDB0D4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351722"/>
            <a:ext cx="9208245" cy="2077278"/>
          </a:xfrm>
        </p:spPr>
        <p:txBody>
          <a:bodyPr/>
          <a:lstStyle/>
          <a:p>
            <a:r>
              <a:rPr lang="en-US" b="1" dirty="0"/>
              <a:t>Smart Alarm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A6968-417F-4B41-B62F-BA4A349FC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TEAM MEMBERS:</a:t>
            </a:r>
          </a:p>
          <a:p>
            <a:pPr algn="ctr"/>
            <a:r>
              <a:rPr lang="en-US" dirty="0"/>
              <a:t> </a:t>
            </a:r>
            <a:r>
              <a:rPr lang="en-US" dirty="0" err="1"/>
              <a:t>Nurlan</a:t>
            </a:r>
            <a:r>
              <a:rPr lang="en-US" dirty="0"/>
              <a:t> </a:t>
            </a:r>
            <a:r>
              <a:rPr lang="en-US" dirty="0" err="1"/>
              <a:t>NogiBaev</a:t>
            </a:r>
            <a:r>
              <a:rPr lang="en-US" dirty="0"/>
              <a:t>, Abdul Hakim, and Jahanzaib </a:t>
            </a:r>
            <a:r>
              <a:rPr lang="en-US" dirty="0" err="1"/>
              <a:t>danish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1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B794-9229-49ED-9996-0B2A59B8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B6DA9-872D-4846-B5CE-910442965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Target Audience</a:t>
            </a:r>
          </a:p>
          <a:p>
            <a:r>
              <a:rPr lang="en-US" dirty="0"/>
              <a:t>Methodology and resources used</a:t>
            </a:r>
          </a:p>
          <a:p>
            <a:r>
              <a:rPr lang="en-US" dirty="0"/>
              <a:t>Challenges faced</a:t>
            </a:r>
          </a:p>
          <a:p>
            <a:r>
              <a:rPr lang="en-US" dirty="0"/>
              <a:t>Project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6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0AC16-DDC9-4197-BE49-5AC3E4F0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Introduction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6D16-44D7-4BAC-941E-E27136443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747" y="2030000"/>
            <a:ext cx="6792879" cy="43323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Alarm are used to alert an individual or group of individuals at a specified time.</a:t>
            </a:r>
          </a:p>
          <a:p>
            <a:r>
              <a:rPr lang="en-US" dirty="0">
                <a:solidFill>
                  <a:srgbClr val="FFFFFF"/>
                </a:solidFill>
              </a:rPr>
              <a:t>Android based alarm system which will work in the following steps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User will set a remainder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Once time approaches, the buzzer will start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Upon clicking on stop button, camera will open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Will ask the user to take picture of random things (toothbrush, toilet seat, water basin etc.) use in the morning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Will recognize the image and alarm will stop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D5DA0-11F4-491B-9A6C-0A1224EF8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148" y="280641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97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4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16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" name="Oval 18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4" name="Picture 20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5" name="Picture 22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6" name="Rectangle 24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77CF1-EB5E-4F07-92F2-A6D4BE908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988352"/>
            <a:ext cx="6686838" cy="11414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EBEBEB"/>
                </a:solidFill>
              </a:rPr>
              <a:t>Target Audience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985213-0DB8-48FE-B122-CFACD44EB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25" y="2741607"/>
            <a:ext cx="6603525" cy="39719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Usually, people find it hard to get off the bed in the morning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Just close/stop the alarm and then got to sleep again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Our app will force them to get off the bed to stop the alarm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People struggling to get off the bed especially in the morning</a:t>
            </a:r>
          </a:p>
        </p:txBody>
      </p:sp>
      <p:sp>
        <p:nvSpPr>
          <p:cNvPr id="29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A00A2C-7394-4029-851D-DA1FA747514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099" r="47238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705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B2F5-89DA-46B0-83DD-A6CEFC86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58C18-EA26-4586-8F5C-9FF341FBB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074358" cy="3685273"/>
          </a:xfrm>
        </p:spPr>
        <p:txBody>
          <a:bodyPr/>
          <a:lstStyle/>
          <a:p>
            <a:r>
              <a:rPr lang="en-US" dirty="0"/>
              <a:t>Simple interface for users to set the alarm</a:t>
            </a:r>
          </a:p>
          <a:p>
            <a:r>
              <a:rPr lang="en-US" dirty="0"/>
              <a:t>Time picker for the user to select time</a:t>
            </a:r>
          </a:p>
          <a:p>
            <a:r>
              <a:rPr lang="en-US" dirty="0"/>
              <a:t>Need the Camera API to open the camera once user hit stop button</a:t>
            </a:r>
          </a:p>
          <a:p>
            <a:r>
              <a:rPr lang="en-US" dirty="0"/>
              <a:t>We will use ML kit to object detection purpose</a:t>
            </a:r>
          </a:p>
          <a:p>
            <a:r>
              <a:rPr lang="en-US" dirty="0"/>
              <a:t>Will pick some things we use in the morning and the app will ask the user to take picture of any random object from it</a:t>
            </a:r>
          </a:p>
          <a:p>
            <a:r>
              <a:rPr lang="en-US" dirty="0"/>
              <a:t>Once the asked object is detected the alarm will stop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43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7A68-4BED-4226-A420-4355ACAE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ABC8E-3AD1-4837-A5F8-15DE589A7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notification, we made certain channel. Initially, it did not work because of the API level( needs to be grater than 29)</a:t>
            </a:r>
          </a:p>
          <a:p>
            <a:r>
              <a:rPr lang="en-US" dirty="0"/>
              <a:t>Machine learning merging part was creating problem</a:t>
            </a:r>
          </a:p>
          <a:p>
            <a:r>
              <a:rPr lang="en-US" dirty="0"/>
              <a:t>Training the machine learning was a bit hard, so we used already trained model</a:t>
            </a:r>
          </a:p>
          <a:p>
            <a:r>
              <a:rPr lang="en-US" dirty="0"/>
              <a:t>Choosing tone for the alarm</a:t>
            </a:r>
          </a:p>
        </p:txBody>
      </p:sp>
    </p:spTree>
    <p:extLst>
      <p:ext uri="{BB962C8B-B14F-4D97-AF65-F5344CB8AC3E}">
        <p14:creationId xmlns:p14="http://schemas.microsoft.com/office/powerpoint/2010/main" val="75581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CBCC-C6D4-452C-8154-57674874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EE032-8614-4D40-B4DD-34FC09C72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test in emulators and android phone</a:t>
            </a:r>
          </a:p>
          <a:p>
            <a:r>
              <a:rPr lang="en-US" dirty="0"/>
              <a:t>Develop further as it must need improvement</a:t>
            </a:r>
          </a:p>
          <a:p>
            <a:r>
              <a:rPr lang="en-US" dirty="0"/>
              <a:t>Ask UCA students to install and use it</a:t>
            </a:r>
          </a:p>
          <a:p>
            <a:r>
              <a:rPr lang="en-US" dirty="0"/>
              <a:t>Improve it based on review and feedbacks</a:t>
            </a:r>
          </a:p>
        </p:txBody>
      </p:sp>
    </p:spTree>
    <p:extLst>
      <p:ext uri="{BB962C8B-B14F-4D97-AF65-F5344CB8AC3E}">
        <p14:creationId xmlns:p14="http://schemas.microsoft.com/office/powerpoint/2010/main" val="1849888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7490-A484-40CE-893D-3C663A2C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189" y="2912165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The End!</a:t>
            </a:r>
            <a:br>
              <a:rPr lang="en-US" dirty="0"/>
            </a:b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70416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333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Smart Alarm System</vt:lpstr>
      <vt:lpstr>contents</vt:lpstr>
      <vt:lpstr>Introduction</vt:lpstr>
      <vt:lpstr>Target Audience</vt:lpstr>
      <vt:lpstr>Methodology and Resources</vt:lpstr>
      <vt:lpstr>Challenges Faced</vt:lpstr>
      <vt:lpstr>Project completion</vt:lpstr>
      <vt:lpstr>The End!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Alarm System</dc:title>
  <dc:creator>Jahanzaib Danish</dc:creator>
  <cp:lastModifiedBy>Jahanzaib Danish</cp:lastModifiedBy>
  <cp:revision>9</cp:revision>
  <dcterms:created xsi:type="dcterms:W3CDTF">2020-10-14T08:36:09Z</dcterms:created>
  <dcterms:modified xsi:type="dcterms:W3CDTF">2020-12-08T05:36:36Z</dcterms:modified>
</cp:coreProperties>
</file>