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BD07BDC-F1DD-4F70-A25E-19D62A3A125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9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84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92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57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4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5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BD07BDC-F1DD-4F70-A25E-19D62A3A125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92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BD07BDC-F1DD-4F70-A25E-19D62A3A125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3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2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3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6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1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0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BD07BDC-F1DD-4F70-A25E-19D62A3A125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5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B814-FBF7-4046-8F5D-DFBBDB0D4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351722"/>
            <a:ext cx="9208245" cy="2077278"/>
          </a:xfrm>
        </p:spPr>
        <p:txBody>
          <a:bodyPr/>
          <a:lstStyle/>
          <a:p>
            <a:r>
              <a:rPr lang="en-US" b="1" dirty="0"/>
              <a:t>Smart Alarm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A6968-417F-4B41-B62F-BA4A349FC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TEAM MEMBERS:</a:t>
            </a:r>
          </a:p>
          <a:p>
            <a:pPr algn="ctr"/>
            <a:r>
              <a:rPr lang="en-US" dirty="0"/>
              <a:t> </a:t>
            </a:r>
            <a:r>
              <a:rPr lang="en-US" dirty="0" err="1"/>
              <a:t>Nurlan</a:t>
            </a:r>
            <a:r>
              <a:rPr lang="en-US" dirty="0"/>
              <a:t> </a:t>
            </a:r>
            <a:r>
              <a:rPr lang="en-US" dirty="0" err="1"/>
              <a:t>NogiBaev</a:t>
            </a:r>
            <a:r>
              <a:rPr lang="en-US" dirty="0"/>
              <a:t>, Abdul Hakim, and Jahanzaib </a:t>
            </a:r>
            <a:r>
              <a:rPr lang="en-US" dirty="0" err="1"/>
              <a:t>danish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1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B794-9229-49ED-9996-0B2A59B8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B6DA9-872D-4846-B5CE-910442965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Target Audience</a:t>
            </a:r>
          </a:p>
          <a:p>
            <a:r>
              <a:rPr lang="en-US" sz="2000" dirty="0"/>
              <a:t>Methodology and resources used</a:t>
            </a:r>
          </a:p>
          <a:p>
            <a:r>
              <a:rPr lang="en-US" sz="2000" dirty="0"/>
              <a:t>Challenges faced</a:t>
            </a:r>
          </a:p>
          <a:p>
            <a:r>
              <a:rPr lang="en-US" sz="2000" dirty="0"/>
              <a:t>Alternative approaches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156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C16-DDC9-4197-BE49-5AC3E4F0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6D16-44D7-4BAC-941E-E27136443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85" y="2440215"/>
            <a:ext cx="6792879" cy="4332398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tx1"/>
                </a:solidFill>
              </a:rPr>
              <a:t>Alarm are used to alert an individual or group of individuals at a specified time.</a:t>
            </a:r>
          </a:p>
          <a:p>
            <a:r>
              <a:rPr lang="en-US" sz="1900" dirty="0">
                <a:solidFill>
                  <a:schemeClr val="tx1"/>
                </a:solidFill>
              </a:rPr>
              <a:t>Android based alarm system which will work in the following steps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</a:rPr>
              <a:t>User will set a remainder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</a:rPr>
              <a:t>Once time approaches, the buzzer will start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</a:rPr>
              <a:t>Upon clicking on stop button, A quiz will open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</a:rPr>
              <a:t>The application seek to complete </a:t>
            </a:r>
            <a:r>
              <a:rPr lang="en-US" sz="1900">
                <a:solidFill>
                  <a:schemeClr val="tx1"/>
                </a:solidFill>
              </a:rPr>
              <a:t>a random </a:t>
            </a:r>
            <a:r>
              <a:rPr lang="en-US" sz="1900" dirty="0">
                <a:solidFill>
                  <a:schemeClr val="tx1"/>
                </a:solidFill>
              </a:rPr>
              <a:t>quiz from the user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</a:rPr>
              <a:t>Upon successful completion of the quiz the alarm will stop</a:t>
            </a:r>
          </a:p>
        </p:txBody>
      </p:sp>
    </p:spTree>
    <p:extLst>
      <p:ext uri="{BB962C8B-B14F-4D97-AF65-F5344CB8AC3E}">
        <p14:creationId xmlns:p14="http://schemas.microsoft.com/office/powerpoint/2010/main" val="3024597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7CF1-EB5E-4F07-92F2-A6D4BE908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988352"/>
            <a:ext cx="6686838" cy="11414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EBEBEB"/>
                </a:solidFill>
              </a:rPr>
              <a:t>Target Audience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985213-0DB8-48FE-B122-CFACD44EB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25" y="3033155"/>
            <a:ext cx="6603525" cy="39719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Usually, people find it hard to get off the bed in the morning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Just close/stop the alarm and then got to sleep again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Our app will force them to get off the bed to stop the alarm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People struggling to get off the bed especially in the morning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A00A2C-7394-4029-851D-DA1FA74751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99" r="47238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0705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B2F5-89DA-46B0-83DD-A6CEFC86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58C18-EA26-4586-8F5C-9FF341FBB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02274"/>
            <a:ext cx="9074358" cy="3685273"/>
          </a:xfrm>
        </p:spPr>
        <p:txBody>
          <a:bodyPr>
            <a:noAutofit/>
          </a:bodyPr>
          <a:lstStyle/>
          <a:p>
            <a:r>
              <a:rPr lang="en-US" sz="2000" dirty="0"/>
              <a:t>Simple interface for users to set the alarm</a:t>
            </a:r>
          </a:p>
          <a:p>
            <a:r>
              <a:rPr lang="en-US" sz="2000" dirty="0"/>
              <a:t>Time picker for the user to select time</a:t>
            </a:r>
          </a:p>
          <a:p>
            <a:r>
              <a:rPr lang="en-US" sz="2000" dirty="0"/>
              <a:t>The alarm will start a tone, start buzzing upon approaching the set time</a:t>
            </a:r>
          </a:p>
          <a:p>
            <a:r>
              <a:rPr lang="en-US" sz="2000" dirty="0"/>
              <a:t>Created several quizzes based on basic general knowledge questions</a:t>
            </a:r>
          </a:p>
          <a:p>
            <a:r>
              <a:rPr lang="en-US" sz="2000" dirty="0"/>
              <a:t>The application will randomly choose some questions and the user need to give correct answers</a:t>
            </a:r>
          </a:p>
          <a:p>
            <a:r>
              <a:rPr lang="en-US" sz="2000" dirty="0"/>
              <a:t>When the user gives certain number of correct answers the alarm will stop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343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7A68-4BED-4226-A420-4355ACAE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ABC8E-3AD1-4837-A5F8-15DE589A7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For notification, we made certain channel. Initially, it did not work because of the API level( needs to be grater than 29)</a:t>
            </a:r>
          </a:p>
          <a:p>
            <a:r>
              <a:rPr lang="en-US" sz="2000" dirty="0"/>
              <a:t>Machine learning merging part was quite challenging</a:t>
            </a:r>
          </a:p>
          <a:p>
            <a:r>
              <a:rPr lang="en-US" sz="2000" dirty="0"/>
              <a:t>Wasn’t able to connect ML to the rest of the application due to some problem with TensorFlow</a:t>
            </a:r>
          </a:p>
          <a:p>
            <a:r>
              <a:rPr lang="en-US" sz="2000" dirty="0"/>
              <a:t>Generated new Idea, and created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75581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CBCC-C6D4-452C-8154-57674874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EE032-8614-4D40-B4DD-34FC09C72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120335"/>
            <a:ext cx="8825659" cy="3416300"/>
          </a:xfrm>
        </p:spPr>
        <p:txBody>
          <a:bodyPr>
            <a:normAutofit/>
          </a:bodyPr>
          <a:lstStyle/>
          <a:p>
            <a:r>
              <a:rPr lang="en-US" sz="2000" dirty="0"/>
              <a:t>To use the actual idea of Machine Learning which we will keep working in future.</a:t>
            </a:r>
          </a:p>
          <a:p>
            <a:r>
              <a:rPr lang="en-US" sz="2000" dirty="0"/>
              <a:t>A simple alarm application can also be created with some options to choose tunes, and with some other features like stop watch, count down timer and so on.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9888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7490-A484-40CE-893D-3C663A2C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189" y="2912165"/>
            <a:ext cx="9404723" cy="140053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End!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70416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131</TotalTime>
  <Words>340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 Boardroom</vt:lpstr>
      <vt:lpstr>Smart Alarm System</vt:lpstr>
      <vt:lpstr>contents</vt:lpstr>
      <vt:lpstr>Introduction</vt:lpstr>
      <vt:lpstr>Target Audience</vt:lpstr>
      <vt:lpstr>Methodology and Resources</vt:lpstr>
      <vt:lpstr>Challenges Faced</vt:lpstr>
      <vt:lpstr>Alternative approaches</vt:lpstr>
      <vt:lpstr>The End!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Alarm System</dc:title>
  <dc:creator>Jahanzaib Danish</dc:creator>
  <cp:lastModifiedBy>Jahanzaib Danish</cp:lastModifiedBy>
  <cp:revision>12</cp:revision>
  <dcterms:created xsi:type="dcterms:W3CDTF">2020-10-14T08:36:09Z</dcterms:created>
  <dcterms:modified xsi:type="dcterms:W3CDTF">2020-12-08T17:30:52Z</dcterms:modified>
</cp:coreProperties>
</file>