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8258AD-07FF-4681-9D6D-AD081DC0B3AC}">
  <a:tblStyle styleId="{DE8258AD-07FF-4681-9D6D-AD081DC0B3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f9312b950_0_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f9312b9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f9312b950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f9312b9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f9312b950_0_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f9312b9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f9312b950_0_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f9312b9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f9312b950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f9312b9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f9312b950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f9312b95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7f5ce68a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7f5ce6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f9312b950_0_1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f9312b95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7f5ce68a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7f5ce6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9312b950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9312b9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m9Yd5QUlzhBxUpemd4Yxcxm2InqnYPBM/edit?usp=drive_link&amp;ouid=102337576180079644357&amp;rtpof=true&amp;sd=true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YU9XHqPYrM22AiRDSYPWmm5g72Dp6kA/view" TargetMode="External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docs.google.com/spreadsheets/d/1lugvJ0kBoNg6IXdsI2ay2wOxIGvYt1XhuHLuacqHW-Y/edit?usp=drive_link" TargetMode="External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sN05n5ULc23uqtWDnA_nvpjDnNirbzqo/edit?usp=drive_link&amp;ouid=102337576180079644357&amp;rtpof=true&amp;sd=true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hY1Z36QipFwyqFuIFUVyZTh6fkl47DFXtsIqLqlAV5o/edit?usp=drive_lin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drive.google.com/file/d/16cBYhHPU2M_08UlfimU0ELE8TG9QXooc/view?usp=sharing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1kskrjobMdKMeGRsiw0teA8Ztn6s5TIcvDfpx9L1kVU/edit?usp=sharing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QA Engineer Basic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/>
              <a:t>Группа 2024-07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В</a:t>
            </a:r>
            <a:r>
              <a:rPr lang="ru" sz="3000">
                <a:solidFill>
                  <a:srgbClr val="000000"/>
                </a:solidFill>
              </a:rPr>
              <a:t>ыявлено 8 багов: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548000" y="194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{DE8258AD-07FF-4681-9D6D-AD081DC0B3AC}</a:tableStyleId>
              </a:tblPr>
              <a:tblGrid>
                <a:gridCol w="489425"/>
                <a:gridCol w="6569275"/>
              </a:tblGrid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При добавлении новой организации едет верстка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В “Журнале операций” - “Доход” резиновое поле, едет верстка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В “Журнале операций” - “Расход” резиновое поле, едет верстка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В “Журнале операций“ - “Перевод“ резиновое поле, едет верстка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В “Фильтре“ - “Сумма“ резиновое поле, едет верстка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В “Фильтрах”, после отображения списка счетов, не исчезает выпадающий список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“Экспорт” выкачивает весь список операций, а не выбранные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 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“Импорт” не добавляет счета из файла формата Xlsx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/>
        </p:nvSpPr>
        <p:spPr>
          <a:xfrm>
            <a:off x="500550" y="804600"/>
            <a:ext cx="4868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Баги </a:t>
            </a:r>
            <a:r>
              <a:rPr b="1" lang="ru" sz="17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Geсtaro</a:t>
            </a:r>
            <a:r>
              <a:rPr b="1" lang="ru" sz="17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.Финансы</a:t>
            </a:r>
            <a:endParaRPr b="1" sz="170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https://docs.google.com/document/d/1m9Yd5QUlzhBxUpemd4Yxcxm2InqnYPBM/edit?usp=drive_link&amp;ouid=102337576180079644357&amp;rtpof=true&amp;sd=true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535" y="55525"/>
            <a:ext cx="1327465" cy="9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500550" y="330724"/>
            <a:ext cx="8520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Общее видео по багам: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 title="общее видео по багам Gectar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0324"/>
            <a:ext cx="8069370" cy="387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00550" y="330724"/>
            <a:ext cx="8520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" y="1553686"/>
            <a:ext cx="8839201" cy="1675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85400" y="493475"/>
            <a:ext cx="655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Чек-лист проверок на некоторые методы API</a:t>
            </a:r>
            <a:endParaRPr b="1" sz="170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https://docs.google.com/spreadsheets/d/1lugvJ0kBoNg6IXdsI2ay2wOxIGvYt1XhuHLuacqHW-Y/edit?usp=drive_link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500" y="-9125"/>
            <a:ext cx="1072500" cy="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6331"/>
          <a:stretch/>
        </p:blipFill>
        <p:spPr>
          <a:xfrm>
            <a:off x="360000" y="730700"/>
            <a:ext cx="7605324" cy="39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360000" y="227375"/>
            <a:ext cx="546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Удалить операцию, метод DELETE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151" y="90725"/>
            <a:ext cx="1460849" cy="5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360000" y="227375"/>
            <a:ext cx="546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Поменять название организации</a:t>
            </a:r>
            <a:r>
              <a:rPr b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метод PUT. Проверка через метод GET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007875"/>
            <a:ext cx="6309599" cy="41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151" y="90725"/>
            <a:ext cx="1460849" cy="5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360000" y="227375"/>
            <a:ext cx="546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27050" y="171925"/>
            <a:ext cx="701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818E"/>
                </a:solidFill>
              </a:rPr>
              <a:t>Более подробный отчет по методам API со всеми скриншотами</a:t>
            </a:r>
            <a:endParaRPr b="1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https://docs.google.com/document/d/1sN05n5ULc23uqtWDnA_nvpjDnNirbzqo/edit?usp=drive_link&amp;ouid=102337576180079644357&amp;rtpof=true&amp;sd=true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4">
            <a:alphaModFix/>
          </a:blip>
          <a:srcRect b="0" l="0" r="0" t="4461"/>
          <a:stretch/>
        </p:blipFill>
        <p:spPr>
          <a:xfrm>
            <a:off x="246725" y="1449625"/>
            <a:ext cx="8588326" cy="37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427050" y="1003225"/>
            <a:ext cx="673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DevTools. 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4875" y="0"/>
            <a:ext cx="1489125" cy="7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500550" y="330724"/>
            <a:ext cx="8520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31"/>
          <p:cNvGraphicFramePr/>
          <p:nvPr/>
        </p:nvGraphicFramePr>
        <p:xfrm>
          <a:off x="952500" y="1107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{DE8258AD-07FF-4681-9D6D-AD081DC0B3AC}</a:tableStyleId>
              </a:tblPr>
              <a:tblGrid>
                <a:gridCol w="489425"/>
                <a:gridCol w="6749575"/>
              </a:tblGrid>
              <a:tr h="8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проекте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Финансы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.Gectaro мною было выявлено достаточно багов при поверхностном тестировании. Проект не до конца доработан и имеет существенные недостатки.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45818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 разработан список вопросов к аналитику </a:t>
                      </a:r>
                      <a:r>
                        <a:rPr lang="ru" sz="13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https://docs.google.com/document/d/1hY1Z36QipFwyqFuIFUVyZTh6fkl47DFXtsIqLqlAV5o/edit?usp=drive_link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Стоит уделить внимание разделу Новая организация, Склады. На данный момент нет справочника по улицам, нет карты с привязкой адреса склада. И любой склад можно удалить без предупреждения об удалении, что тоже не очень мне понравилось.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Работать с данным проектом было очень интересно. Достаточно простой интерфейс для понимания и работы. Спасибо компании Gectaro за предоставленную возможность тестирования реального проекта.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60000" y="6409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Тестирование проекта Gectaro, раздел Финансы. UI, API, тест-дизайн, тестовая </a:t>
            </a:r>
            <a:r>
              <a:rPr lang="ru" sz="3000"/>
              <a:t>документация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Эннс Марина</a:t>
            </a: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76" y="2963825"/>
            <a:ext cx="1488600" cy="14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Документация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8"/>
          <p:cNvCxnSpPr>
            <a:stCxn id="84" idx="1"/>
            <a:endCxn id="85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>
            <a:stCxn id="85" idx="1"/>
            <a:endCxn id="86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>
            <a:stCxn id="86" idx="1"/>
            <a:endCxn id="87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>
            <a:stCxn id="87" idx="1"/>
            <a:endCxn id="88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>
            <a:stCxn id="88" idx="1"/>
            <a:endCxn id="89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{DE8258AD-07FF-4681-9D6D-AD081DC0B3AC}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Проверить работоспособность модуля Финансы проекта Gectaro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Протестировать функционал модуля – создание/удаление счетов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Проверить все UI элементы на разных платформах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Обнаружить баги, которые не были </a:t>
                      </a: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выявлены</a:t>
                      </a: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 в процессе разработки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{DE8258AD-07FF-4681-9D6D-AD081DC0B3AC}</a:tableStyleId>
              </a:tblPr>
              <a:tblGrid>
                <a:gridCol w="489425"/>
                <a:gridCol w="6749575"/>
              </a:tblGrid>
              <a:tr h="5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Изначально я пришла в Otus на курс Python QA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потом перешла на QA 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Engineer.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Basic, т.к первый оказался слишком сложным. До курса я прошла небольшой курс по автотестам на Python, умела работать в Postman, знала Linux.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Планировалось глубже изучить тему тестирования и понять основные задачи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выполнение итогового проекта у меня ушло меньше недели.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00550" y="330724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500550" y="1006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{DE8258AD-07FF-4681-9D6D-AD081DC0B3AC}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Были сложности с Postman, не работал экспорт коллекции, но удалось исправить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DevTools отслеживались методы API и UI элементы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Xmind - для построения Майнд-карты  модуля Финансы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 - для написания чек-листов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docs - для хранения данных по проекту и доступа через интернет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81" y="4182276"/>
            <a:ext cx="1759894" cy="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132" y="2813950"/>
            <a:ext cx="2084468" cy="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86" y="3645899"/>
            <a:ext cx="1792939" cy="1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66" y="3807224"/>
            <a:ext cx="2008284" cy="10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1925" y="2929675"/>
            <a:ext cx="2362725" cy="1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0" y="952125"/>
            <a:ext cx="5494199" cy="409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83000" y="121924"/>
            <a:ext cx="85206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Что получилось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Mind-map модуля Финансы.Gectaro</a:t>
            </a:r>
            <a:endParaRPr sz="3000">
              <a:solidFill>
                <a:srgbClr val="0505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505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5080500" y="711750"/>
            <a:ext cx="3703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45818E"/>
                </a:solidFill>
              </a:rPr>
              <a:t>Финансы.xmind</a:t>
            </a:r>
            <a:endParaRPr b="1" sz="17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https://drive.google.com/file/d/16cBYhHPU2M_08UlfimU0ELE8TG9QXooc/view?usp=sharing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975" y="-14087"/>
            <a:ext cx="1259025" cy="5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52400" y="1205200"/>
            <a:ext cx="546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52400" y="283500"/>
            <a:ext cx="562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Чек-лист проверок Финансы.Gectaro:</a:t>
            </a:r>
            <a:endParaRPr b="1" sz="170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https://docs.google.com/spreadsheets/d/11kskrjobMdKMeGRsiw0teA8Ztn6s5TIcvDfpx9L1kVU/edit?usp=sharing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000" y="0"/>
            <a:ext cx="1296000" cy="7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20025"/>
            <a:ext cx="8839200" cy="315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4"/>
          <p:cNvGraphicFramePr/>
          <p:nvPr/>
        </p:nvGraphicFramePr>
        <p:xfrm>
          <a:off x="639350" y="1050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{DE8258AD-07FF-4681-9D6D-AD081DC0B3AC}</a:tableStyleId>
              </a:tblPr>
              <a:tblGrid>
                <a:gridCol w="565350"/>
                <a:gridCol w="66736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Настроить счета - Создание компании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Настроить счета - Новый счет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Настроить счета - Склады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Журнал операций - Доход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 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Экспорт в </a:t>
                      </a: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Excel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Фильтр Доход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Журнал операций - Расход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Фильтр Расход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Журнал операций - Перевод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Журнал операций - Удалить счет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Настройки счета - Склады - Удалить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</a:rPr>
                        <a:t>Фильтр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4"/>
          <p:cNvSpPr txBox="1"/>
          <p:nvPr/>
        </p:nvSpPr>
        <p:spPr>
          <a:xfrm>
            <a:off x="901525" y="436550"/>
            <a:ext cx="714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Было сделано более 250 проверок по темам:</a:t>
            </a:r>
            <a:endParaRPr b="1" sz="24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