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Maven Pro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aven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a-DK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marineinsitu.eu/wp-content/uploads/2018/02/HFR_Data_Model_Reference_Card_v1.pdf" TargetMode="External"/><Relationship Id="rId3" Type="http://schemas.openxmlformats.org/officeDocument/2006/relationships/hyperlink" Target="https://www.wrc.noaa.gov/wrso/security_guide/distribu.htm" TargetMode="External"/><Relationship Id="rId4" Type="http://schemas.openxmlformats.org/officeDocument/2006/relationships/hyperlink" Target="https://www.unidata.ucar.edu/software/netcdf-java/v4.3/formats/DataDiscoveryAttConvention.html#cdm_data_type_Attribute" TargetMode="External"/><Relationship Id="rId5" Type="http://schemas.openxmlformats.org/officeDocument/2006/relationships/hyperlink" Target="http://cfconventions.org/cf-conventions/cf-conventions.html#point-data" TargetMode="External"/><Relationship Id="rId6" Type="http://schemas.openxmlformats.org/officeDocument/2006/relationships/hyperlink" Target="https://www.seadatanet.org/content/download/2845/file/2019_04_09_EGU2019_pres_HFR_Corgnati.pdf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92375173a_1_0:notes"/>
          <p:cNvSpPr/>
          <p:nvPr>
            <p:ph idx="2" type="sldImg"/>
          </p:nvPr>
        </p:nvSpPr>
        <p:spPr>
          <a:xfrm>
            <a:off x="382188" y="685800"/>
            <a:ext cx="609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92375173a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-DK"/>
              <a:t>Resources used to generate standard: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-DK" u="sng">
                <a:solidFill>
                  <a:schemeClr val="hlink"/>
                </a:solidFill>
                <a:hlinkClick r:id="rId2"/>
              </a:rPr>
              <a:t>http://www.marineinsitu.eu/wp-content/uploads/2018/02/HFR_Data_Model_Reference_Card_v1.pdf</a:t>
            </a:r>
            <a:r>
              <a:rPr lang="da-DK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-DK" u="sng">
                <a:solidFill>
                  <a:schemeClr val="hlink"/>
                </a:solidFill>
                <a:hlinkClick r:id="rId3"/>
              </a:rPr>
              <a:t>https://www.wrc.noaa.gov/wrso/security_guide/distribu.htm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-DK" u="sng">
                <a:solidFill>
                  <a:schemeClr val="hlink"/>
                </a:solidFill>
                <a:hlinkClick r:id="rId4"/>
              </a:rPr>
              <a:t>https://www.unidata.ucar.edu/software/netcdf-java/v4.3/formats/DataDiscoveryAttConvention.html#cdm_data_type_Attribute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-DK" u="sng">
                <a:solidFill>
                  <a:schemeClr val="hlink"/>
                </a:solidFill>
                <a:hlinkClick r:id="rId5"/>
              </a:rPr>
              <a:t>http://cfconventions.org/cf-conventions/cf-conventions.html#point-data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-DK" u="sng">
                <a:solidFill>
                  <a:schemeClr val="hlink"/>
                </a:solidFill>
                <a:hlinkClick r:id="rId6"/>
              </a:rPr>
              <a:t>https://www.seadatanet.org/content/download/2845/file/2019_04_09_EGU2019_pres_HFR_Corgnati.pdf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92375173a_1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2375173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92375173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604377"/>
            <a:ext cx="10515600" cy="1086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81000" lvl="1" marL="914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>
            <a:off x="9617001" y="1"/>
            <a:ext cx="2574998" cy="498041"/>
            <a:chOff x="7843866" y="0"/>
            <a:chExt cx="2100233" cy="515565"/>
          </a:xfrm>
        </p:grpSpPr>
        <p:sp>
          <p:nvSpPr>
            <p:cNvPr id="19" name="Google Shape;19;p2"/>
            <p:cNvSpPr/>
            <p:nvPr/>
          </p:nvSpPr>
          <p:spPr>
            <a:xfrm>
              <a:off x="7843866" y="0"/>
              <a:ext cx="2100233" cy="515565"/>
            </a:xfrm>
            <a:prstGeom prst="rect">
              <a:avLst/>
            </a:prstGeom>
            <a:gradFill>
              <a:gsLst>
                <a:gs pos="0">
                  <a:srgbClr val="00808C"/>
                </a:gs>
                <a:gs pos="28000">
                  <a:srgbClr val="00426E"/>
                </a:gs>
                <a:gs pos="99000">
                  <a:srgbClr val="00426E"/>
                </a:gs>
                <a:gs pos="100000">
                  <a:srgbClr val="00426E"/>
                </a:gs>
              </a:gsLst>
              <a:lin ang="18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" name="Google Shape;20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12095" y="27189"/>
              <a:ext cx="1762445" cy="4659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9176239" y="4509583"/>
            <a:ext cx="2807872" cy="221643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1" y="0"/>
            <a:ext cx="82608" cy="6858000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2"/>
          <p:cNvGrpSpPr/>
          <p:nvPr/>
        </p:nvGrpSpPr>
        <p:grpSpPr>
          <a:xfrm>
            <a:off x="400018" y="6491122"/>
            <a:ext cx="1497850" cy="262059"/>
            <a:chOff x="326265" y="6719524"/>
            <a:chExt cx="1221684" cy="271280"/>
          </a:xfrm>
        </p:grpSpPr>
        <p:pic>
          <p:nvPicPr>
            <p:cNvPr id="24" name="Google Shape;2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6265" y="6737373"/>
              <a:ext cx="218412" cy="179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25;p2"/>
            <p:cNvSpPr txBox="1"/>
            <p:nvPr/>
          </p:nvSpPr>
          <p:spPr>
            <a:xfrm>
              <a:off x="458540" y="6719524"/>
              <a:ext cx="1089409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a-DK" sz="1103" u="none" cap="none" strike="noStrike">
                  <a:solidFill>
                    <a:srgbClr val="00426E"/>
                  </a:solidFill>
                  <a:latin typeface="Open Sans"/>
                  <a:ea typeface="Open Sans"/>
                  <a:cs typeface="Open Sans"/>
                  <a:sym typeface="Open Sans"/>
                </a:rPr>
                <a:t>@MaRINET2_EU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 + text ">
  <p:cSld name="full Image + text 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>
            <a:off x="1" y="0"/>
            <a:ext cx="82608" cy="6858000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/>
          <p:nvPr>
            <p:ph idx="2" type="pic"/>
          </p:nvPr>
        </p:nvSpPr>
        <p:spPr>
          <a:xfrm>
            <a:off x="95372" y="0"/>
            <a:ext cx="12096628" cy="68580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1226"/>
              <a:buFont typeface="Arial"/>
              <a:buNone/>
              <a:defRPr b="0" i="0" sz="1226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Char char="•"/>
              <a:defRPr b="0" i="0" sz="245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62"/>
              <a:buFont typeface="Arial"/>
              <a:buChar char="•"/>
              <a:defRPr b="0" i="0" sz="196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7"/>
              <a:buFont typeface="Arial"/>
              <a:buChar char="•"/>
              <a:defRPr b="0" i="0" sz="1717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471"/>
              <a:buFont typeface="Arial"/>
              <a:buChar char="•"/>
              <a:defRPr b="0" i="0" sz="1471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1298223" y="2752709"/>
            <a:ext cx="9358161" cy="167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lt1"/>
              </a:buClr>
              <a:buSzPts val="3678"/>
              <a:buNone/>
              <a:defRPr b="1" sz="3678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62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7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471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Content">
  <p:cSld name="photo +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5570114" y="987426"/>
            <a:ext cx="5785275" cy="553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5480" lvl="0" marL="45720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2943"/>
              <a:buChar char="•"/>
              <a:defRPr sz="2943"/>
            </a:lvl1pPr>
            <a:lvl2pPr indent="-384302" lvl="1" marL="914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Char char="•"/>
              <a:defRPr sz="2452"/>
            </a:lvl2pPr>
            <a:lvl3pPr indent="-353186" lvl="2" marL="1371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62"/>
              <a:buChar char="•"/>
              <a:defRPr sz="1962"/>
            </a:lvl3pPr>
            <a:lvl4pPr indent="-337629" lvl="3" marL="1828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7"/>
              <a:buChar char="•"/>
              <a:defRPr sz="1717"/>
            </a:lvl4pPr>
            <a:lvl5pPr indent="-322008" lvl="4" marL="22860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471"/>
              <a:buChar char="•"/>
              <a:defRPr sz="1471"/>
            </a:lvl5pPr>
            <a:lvl6pPr indent="-389763" lvl="5" marL="27432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538"/>
              <a:buChar char="•"/>
              <a:defRPr sz="2538"/>
            </a:lvl6pPr>
            <a:lvl7pPr indent="-389763" lvl="6" marL="3200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538"/>
              <a:buChar char="•"/>
              <a:defRPr sz="2538"/>
            </a:lvl7pPr>
            <a:lvl8pPr indent="-389763" lvl="7" marL="3657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538"/>
              <a:buChar char="•"/>
              <a:defRPr sz="2538"/>
            </a:lvl8pPr>
            <a:lvl9pPr indent="-389763" lvl="8" marL="4114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538"/>
              <a:buChar char="•"/>
              <a:defRPr sz="2538"/>
            </a:lvl9pPr>
          </a:lstStyle>
          <a:p/>
        </p:txBody>
      </p:sp>
      <p:grpSp>
        <p:nvGrpSpPr>
          <p:cNvPr id="101" name="Google Shape;101;p12"/>
          <p:cNvGrpSpPr/>
          <p:nvPr/>
        </p:nvGrpSpPr>
        <p:grpSpPr>
          <a:xfrm>
            <a:off x="9617001" y="1"/>
            <a:ext cx="2574998" cy="498041"/>
            <a:chOff x="7843866" y="0"/>
            <a:chExt cx="2100233" cy="515565"/>
          </a:xfrm>
        </p:grpSpPr>
        <p:sp>
          <p:nvSpPr>
            <p:cNvPr id="102" name="Google Shape;102;p12"/>
            <p:cNvSpPr/>
            <p:nvPr/>
          </p:nvSpPr>
          <p:spPr>
            <a:xfrm>
              <a:off x="7843866" y="0"/>
              <a:ext cx="2100233" cy="515565"/>
            </a:xfrm>
            <a:prstGeom prst="rect">
              <a:avLst/>
            </a:prstGeom>
            <a:gradFill>
              <a:gsLst>
                <a:gs pos="0">
                  <a:srgbClr val="00808C"/>
                </a:gs>
                <a:gs pos="28000">
                  <a:srgbClr val="00426E"/>
                </a:gs>
                <a:gs pos="99000">
                  <a:srgbClr val="00426E"/>
                </a:gs>
                <a:gs pos="100000">
                  <a:srgbClr val="00426E"/>
                </a:gs>
              </a:gsLst>
              <a:lin ang="18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" name="Google Shape;103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12095" y="27189"/>
              <a:ext cx="1762445" cy="4659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" name="Google Shape;104;p12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9176239" y="4509583"/>
            <a:ext cx="2807872" cy="221643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/>
          <p:nvPr/>
        </p:nvSpPr>
        <p:spPr>
          <a:xfrm>
            <a:off x="1" y="0"/>
            <a:ext cx="82608" cy="6858000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/>
          <p:nvPr>
            <p:ph idx="2" type="pic"/>
          </p:nvPr>
        </p:nvSpPr>
        <p:spPr>
          <a:xfrm>
            <a:off x="95373" y="0"/>
            <a:ext cx="5266853" cy="68580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1226"/>
              <a:buFont typeface="Arial"/>
              <a:buNone/>
              <a:defRPr b="0" i="0" sz="1226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Char char="•"/>
              <a:defRPr b="0" i="0" sz="245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62"/>
              <a:buFont typeface="Arial"/>
              <a:buChar char="•"/>
              <a:defRPr b="0" i="0" sz="196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7"/>
              <a:buFont typeface="Arial"/>
              <a:buChar char="•"/>
              <a:defRPr b="0" i="0" sz="1717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471"/>
              <a:buFont typeface="Arial"/>
              <a:buChar char="•"/>
              <a:defRPr b="0" i="0" sz="1471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839789" y="669464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62"/>
              <a:buFont typeface="Open Sans"/>
              <a:buNone/>
              <a:defRPr sz="406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839789" y="2269664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sz="2029"/>
            </a:lvl1pPr>
            <a:lvl2pPr indent="-228600" lvl="1" marL="914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77"/>
              <a:buNone/>
              <a:defRPr sz="1777"/>
            </a:lvl2pPr>
            <a:lvl3pPr indent="-228600" lvl="2" marL="1371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523"/>
              <a:buNone/>
              <a:defRPr sz="1523"/>
            </a:lvl3pPr>
            <a:lvl4pPr indent="-228600" lvl="3" marL="1828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269"/>
              <a:buNone/>
              <a:defRPr sz="1269"/>
            </a:lvl4pPr>
            <a:lvl5pPr indent="-228600" lvl="4" marL="22860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269"/>
              <a:buNone/>
              <a:defRPr sz="1269"/>
            </a:lvl5pPr>
            <a:lvl6pPr indent="-228600" lvl="5" marL="27432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269"/>
              <a:buNone/>
              <a:defRPr sz="1269"/>
            </a:lvl6pPr>
            <a:lvl7pPr indent="-228600" lvl="6" marL="3200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269"/>
              <a:buNone/>
              <a:defRPr sz="1269"/>
            </a:lvl7pPr>
            <a:lvl8pPr indent="-228600" lvl="7" marL="3657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269"/>
              <a:buNone/>
              <a:defRPr sz="1269"/>
            </a:lvl8pPr>
            <a:lvl9pPr indent="-228600" lvl="8" marL="4114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269"/>
              <a:buNone/>
              <a:defRPr sz="1269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9617001" y="1"/>
            <a:ext cx="2574998" cy="498041"/>
            <a:chOff x="7843866" y="0"/>
            <a:chExt cx="2100233" cy="515565"/>
          </a:xfrm>
        </p:grpSpPr>
        <p:sp>
          <p:nvSpPr>
            <p:cNvPr id="111" name="Google Shape;111;p13"/>
            <p:cNvSpPr/>
            <p:nvPr/>
          </p:nvSpPr>
          <p:spPr>
            <a:xfrm>
              <a:off x="7843866" y="0"/>
              <a:ext cx="2100233" cy="515565"/>
            </a:xfrm>
            <a:prstGeom prst="rect">
              <a:avLst/>
            </a:prstGeom>
            <a:gradFill>
              <a:gsLst>
                <a:gs pos="0">
                  <a:srgbClr val="00808C"/>
                </a:gs>
                <a:gs pos="28000">
                  <a:srgbClr val="00426E"/>
                </a:gs>
                <a:gs pos="99000">
                  <a:srgbClr val="00426E"/>
                </a:gs>
                <a:gs pos="100000">
                  <a:srgbClr val="00426E"/>
                </a:gs>
              </a:gsLst>
              <a:lin ang="18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12095" y="27189"/>
              <a:ext cx="1762445" cy="4659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9176239" y="4509583"/>
            <a:ext cx="2807872" cy="221643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/>
          <p:nvPr/>
        </p:nvSpPr>
        <p:spPr>
          <a:xfrm>
            <a:off x="1" y="0"/>
            <a:ext cx="82608" cy="6858000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>
            <p:ph idx="2" type="pic"/>
          </p:nvPr>
        </p:nvSpPr>
        <p:spPr>
          <a:xfrm>
            <a:off x="5794336" y="669464"/>
            <a:ext cx="6189776" cy="5634653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1226"/>
              <a:buFont typeface="Arial"/>
              <a:buNone/>
              <a:defRPr b="0" i="0" sz="1226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Char char="•"/>
              <a:defRPr b="0" i="0" sz="245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62"/>
              <a:buFont typeface="Arial"/>
              <a:buChar char="•"/>
              <a:defRPr b="0" i="0" sz="196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7"/>
              <a:buFont typeface="Arial"/>
              <a:buChar char="•"/>
              <a:defRPr b="0" i="0" sz="1717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471"/>
              <a:buFont typeface="Arial"/>
              <a:buChar char="•"/>
              <a:defRPr b="0" i="0" sz="1471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16" name="Google Shape;116;p13"/>
          <p:cNvGrpSpPr/>
          <p:nvPr/>
        </p:nvGrpSpPr>
        <p:grpSpPr>
          <a:xfrm>
            <a:off x="400018" y="6491122"/>
            <a:ext cx="1497850" cy="262059"/>
            <a:chOff x="326265" y="6719524"/>
            <a:chExt cx="1221684" cy="271280"/>
          </a:xfrm>
        </p:grpSpPr>
        <p:pic>
          <p:nvPicPr>
            <p:cNvPr id="117" name="Google Shape;11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6265" y="6737373"/>
              <a:ext cx="218412" cy="179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3"/>
            <p:cNvSpPr txBox="1"/>
            <p:nvPr/>
          </p:nvSpPr>
          <p:spPr>
            <a:xfrm>
              <a:off x="458540" y="6719524"/>
              <a:ext cx="1089409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-DK" sz="1103">
                  <a:solidFill>
                    <a:srgbClr val="00426E"/>
                  </a:solidFill>
                  <a:latin typeface="Open Sans"/>
                  <a:ea typeface="Open Sans"/>
                  <a:cs typeface="Open Sans"/>
                  <a:sym typeface="Open Sans"/>
                </a:rPr>
                <a:t>@MaRINET2_EU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838200" y="604377"/>
            <a:ext cx="10515600" cy="1086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 rot="5400000">
            <a:off x="3920331" y="-1256505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2" name="Google Shape;122;p14"/>
          <p:cNvGrpSpPr/>
          <p:nvPr/>
        </p:nvGrpSpPr>
        <p:grpSpPr>
          <a:xfrm>
            <a:off x="9617001" y="1"/>
            <a:ext cx="2574998" cy="498041"/>
            <a:chOff x="7843866" y="0"/>
            <a:chExt cx="2100233" cy="515565"/>
          </a:xfrm>
        </p:grpSpPr>
        <p:sp>
          <p:nvSpPr>
            <p:cNvPr id="123" name="Google Shape;123;p14"/>
            <p:cNvSpPr/>
            <p:nvPr/>
          </p:nvSpPr>
          <p:spPr>
            <a:xfrm>
              <a:off x="7843866" y="0"/>
              <a:ext cx="2100233" cy="515565"/>
            </a:xfrm>
            <a:prstGeom prst="rect">
              <a:avLst/>
            </a:prstGeom>
            <a:gradFill>
              <a:gsLst>
                <a:gs pos="0">
                  <a:srgbClr val="00808C"/>
                </a:gs>
                <a:gs pos="28000">
                  <a:srgbClr val="00426E"/>
                </a:gs>
                <a:gs pos="99000">
                  <a:srgbClr val="00426E"/>
                </a:gs>
                <a:gs pos="100000">
                  <a:srgbClr val="00426E"/>
                </a:gs>
              </a:gsLst>
              <a:lin ang="18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12095" y="27189"/>
              <a:ext cx="1762445" cy="4659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9176239" y="4509583"/>
            <a:ext cx="2807872" cy="221643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/>
          <p:nvPr/>
        </p:nvSpPr>
        <p:spPr>
          <a:xfrm>
            <a:off x="1" y="0"/>
            <a:ext cx="82608" cy="6858000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400018" y="6491122"/>
            <a:ext cx="1497850" cy="262059"/>
            <a:chOff x="326265" y="6719524"/>
            <a:chExt cx="1221684" cy="271280"/>
          </a:xfrm>
        </p:grpSpPr>
        <p:pic>
          <p:nvPicPr>
            <p:cNvPr id="128" name="Google Shape;128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6265" y="6737373"/>
              <a:ext cx="218412" cy="179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4"/>
            <p:cNvSpPr txBox="1"/>
            <p:nvPr/>
          </p:nvSpPr>
          <p:spPr>
            <a:xfrm>
              <a:off x="458540" y="6719524"/>
              <a:ext cx="1089409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-DK" sz="1103">
                  <a:solidFill>
                    <a:srgbClr val="00426E"/>
                  </a:solidFill>
                  <a:latin typeface="Open Sans"/>
                  <a:ea typeface="Open Sans"/>
                  <a:cs typeface="Open Sans"/>
                  <a:sym typeface="Open Sans"/>
                </a:rPr>
                <a:t>@MaRINET2_EU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 rot="5400000">
            <a:off x="7253058" y="2076220"/>
            <a:ext cx="5572587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 rot="5400000">
            <a:off x="1919058" y="-476479"/>
            <a:ext cx="5572587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3" name="Google Shape;133;p15"/>
          <p:cNvGrpSpPr/>
          <p:nvPr/>
        </p:nvGrpSpPr>
        <p:grpSpPr>
          <a:xfrm>
            <a:off x="9617001" y="1"/>
            <a:ext cx="2574998" cy="498041"/>
            <a:chOff x="7843866" y="0"/>
            <a:chExt cx="2100233" cy="515565"/>
          </a:xfrm>
        </p:grpSpPr>
        <p:sp>
          <p:nvSpPr>
            <p:cNvPr id="134" name="Google Shape;134;p15"/>
            <p:cNvSpPr/>
            <p:nvPr/>
          </p:nvSpPr>
          <p:spPr>
            <a:xfrm>
              <a:off x="7843866" y="0"/>
              <a:ext cx="2100233" cy="515565"/>
            </a:xfrm>
            <a:prstGeom prst="rect">
              <a:avLst/>
            </a:prstGeom>
            <a:gradFill>
              <a:gsLst>
                <a:gs pos="0">
                  <a:srgbClr val="00808C"/>
                </a:gs>
                <a:gs pos="28000">
                  <a:srgbClr val="00426E"/>
                </a:gs>
                <a:gs pos="99000">
                  <a:srgbClr val="00426E"/>
                </a:gs>
                <a:gs pos="100000">
                  <a:srgbClr val="00426E"/>
                </a:gs>
              </a:gsLst>
              <a:lin ang="18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12095" y="27189"/>
              <a:ext cx="1762445" cy="4659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9176239" y="4509583"/>
            <a:ext cx="2807872" cy="221643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/>
          <p:nvPr/>
        </p:nvSpPr>
        <p:spPr>
          <a:xfrm>
            <a:off x="1" y="0"/>
            <a:ext cx="82608" cy="6858000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15"/>
          <p:cNvGrpSpPr/>
          <p:nvPr/>
        </p:nvGrpSpPr>
        <p:grpSpPr>
          <a:xfrm>
            <a:off x="400018" y="6491122"/>
            <a:ext cx="1497850" cy="262059"/>
            <a:chOff x="326265" y="6719524"/>
            <a:chExt cx="1221684" cy="271280"/>
          </a:xfrm>
        </p:grpSpPr>
        <p:pic>
          <p:nvPicPr>
            <p:cNvPr id="139" name="Google Shape;13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6265" y="6737373"/>
              <a:ext cx="218412" cy="179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5"/>
            <p:cNvSpPr txBox="1"/>
            <p:nvPr/>
          </p:nvSpPr>
          <p:spPr>
            <a:xfrm>
              <a:off x="458540" y="6719524"/>
              <a:ext cx="1089409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-DK" sz="1103">
                  <a:solidFill>
                    <a:srgbClr val="00426E"/>
                  </a:solidFill>
                  <a:latin typeface="Open Sans"/>
                  <a:ea typeface="Open Sans"/>
                  <a:cs typeface="Open Sans"/>
                  <a:sym typeface="Open Sans"/>
                </a:rPr>
                <a:t>@MaRINET2_EU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6"/>
          <p:cNvGrpSpPr/>
          <p:nvPr/>
        </p:nvGrpSpPr>
        <p:grpSpPr>
          <a:xfrm>
            <a:off x="9790977" y="4546120"/>
            <a:ext cx="2255300" cy="2310006"/>
            <a:chOff x="7343003" y="3409675"/>
            <a:chExt cx="1691422" cy="1732548"/>
          </a:xfrm>
        </p:grpSpPr>
        <p:grpSp>
          <p:nvGrpSpPr>
            <p:cNvPr id="143" name="Google Shape;143;p16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6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51" name="Google Shape;151;p16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6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16"/>
          <p:cNvGrpSpPr/>
          <p:nvPr/>
        </p:nvGrpSpPr>
        <p:grpSpPr>
          <a:xfrm>
            <a:off x="6724880" y="0"/>
            <a:ext cx="5085589" cy="5118675"/>
            <a:chOff x="5043503" y="0"/>
            <a:chExt cx="3814072" cy="3839102"/>
          </a:xfrm>
        </p:grpSpPr>
        <p:sp>
          <p:nvSpPr>
            <p:cNvPr id="162" name="Google Shape;162;p16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16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65" name="Google Shape;165;p16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1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" name="Google Shape;169;p16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70" name="Google Shape;170;p1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" name="Google Shape;172;p16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6"/>
          <p:cNvSpPr txBox="1"/>
          <p:nvPr>
            <p:ph type="ctrTitle"/>
          </p:nvPr>
        </p:nvSpPr>
        <p:spPr>
          <a:xfrm>
            <a:off x="1098667" y="2151750"/>
            <a:ext cx="5674045" cy="249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1" type="subTitle"/>
          </p:nvPr>
        </p:nvSpPr>
        <p:spPr>
          <a:xfrm>
            <a:off x="1098667" y="4795067"/>
            <a:ext cx="5674045" cy="92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12" type="sldNum"/>
          </p:nvPr>
        </p:nvSpPr>
        <p:spPr>
          <a:xfrm>
            <a:off x="11268061" y="6315968"/>
            <a:ext cx="731496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ntent">
  <p:cSld name="One conte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1774959" y="426127"/>
            <a:ext cx="9313522" cy="97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78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1774959" y="1706328"/>
            <a:ext cx="9313522" cy="4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1" type="ftr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idx="12" type="sldNum"/>
          </p:nvPr>
        </p:nvSpPr>
        <p:spPr>
          <a:xfrm>
            <a:off x="11507960" y="6541200"/>
            <a:ext cx="432657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985">
          <p15:clr>
            <a:srgbClr val="F26B43"/>
          </p15:clr>
        </p15:guide>
        <p15:guide id="2" pos="1117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>
  <p:cSld name="Cov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291954" y="4997857"/>
            <a:ext cx="11780560" cy="116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1"/>
              <a:buFont typeface="Open Sans"/>
              <a:buNone/>
              <a:defRPr sz="4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291954" y="6203653"/>
            <a:ext cx="11780560" cy="511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rgbClr val="00808C"/>
              </a:buClr>
              <a:buSzPts val="2452"/>
              <a:buNone/>
              <a:defRPr sz="2452">
                <a:solidFill>
                  <a:srgbClr val="00808C"/>
                </a:solidFill>
              </a:defRPr>
            </a:lvl1pPr>
            <a:lvl2pPr lvl="1" algn="ctr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538"/>
              <a:buNone/>
              <a:defRPr sz="2538"/>
            </a:lvl2pPr>
            <a:lvl3pPr lvl="2" algn="ctr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None/>
              <a:defRPr sz="2284"/>
            </a:lvl3pPr>
            <a:lvl4pPr lvl="3" algn="ctr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sz="2029"/>
            </a:lvl4pPr>
            <a:lvl5pPr lvl="4" algn="ctr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sz="2029"/>
            </a:lvl5pPr>
            <a:lvl6pPr lvl="5" algn="ctr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sz="2029"/>
            </a:lvl6pPr>
            <a:lvl7pPr lvl="6" algn="ctr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sz="2029"/>
            </a:lvl7pPr>
            <a:lvl8pPr lvl="7" algn="ctr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sz="2029"/>
            </a:lvl8pPr>
            <a:lvl9pPr lvl="8" algn="ctr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sz="2029"/>
            </a:lvl9pPr>
          </a:lstStyle>
          <a:p/>
        </p:txBody>
      </p:sp>
      <p:sp>
        <p:nvSpPr>
          <p:cNvPr id="29" name="Google Shape;29;p3"/>
          <p:cNvSpPr/>
          <p:nvPr>
            <p:ph idx="2" type="pic"/>
          </p:nvPr>
        </p:nvSpPr>
        <p:spPr>
          <a:xfrm>
            <a:off x="0" y="1"/>
            <a:ext cx="12192000" cy="4287046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1226"/>
              <a:buFont typeface="Arial"/>
              <a:buNone/>
              <a:defRPr b="0" i="0" sz="1226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433"/>
              <a:buFont typeface="Arial"/>
              <a:buNone/>
              <a:defRPr b="0" i="0" sz="34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943"/>
              <a:buFont typeface="Arial"/>
              <a:buNone/>
              <a:defRPr b="0" i="0" sz="294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None/>
              <a:defRPr b="0" i="0" sz="245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None/>
              <a:defRPr b="0" i="0" sz="245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None/>
              <a:defRPr b="0" i="0" sz="24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None/>
              <a:defRPr b="0" i="0" sz="24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None/>
              <a:defRPr b="0" i="0" sz="24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None/>
              <a:defRPr b="0" i="0" sz="24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0" y="4287047"/>
            <a:ext cx="9435954" cy="485839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7486" y="4342528"/>
            <a:ext cx="2065926" cy="43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 cover">
  <p:cSld name="Chapter cov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>
            <p:ph idx="2" type="pic"/>
          </p:nvPr>
        </p:nvSpPr>
        <p:spPr>
          <a:xfrm>
            <a:off x="1" y="1"/>
            <a:ext cx="12192000" cy="373784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1226"/>
              <a:buFont typeface="Arial"/>
              <a:buNone/>
              <a:defRPr b="0" i="0" sz="1226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433"/>
              <a:buFont typeface="Arial"/>
              <a:buNone/>
              <a:defRPr b="0" i="0" sz="34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943"/>
              <a:buFont typeface="Arial"/>
              <a:buNone/>
              <a:defRPr b="0" i="0" sz="294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None/>
              <a:defRPr b="0" i="0" sz="245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None/>
              <a:defRPr b="0" i="0" sz="245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None/>
              <a:defRPr b="0" i="0" sz="24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None/>
              <a:defRPr b="0" i="0" sz="24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None/>
              <a:defRPr b="0" i="0" sz="24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None/>
              <a:defRPr b="0" i="0" sz="24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>
            <a:off x="0" y="3737841"/>
            <a:ext cx="9435954" cy="485839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7486" y="3793322"/>
            <a:ext cx="2065926" cy="43035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type="ctrTitle"/>
          </p:nvPr>
        </p:nvSpPr>
        <p:spPr>
          <a:xfrm>
            <a:off x="205722" y="3757683"/>
            <a:ext cx="9230233" cy="465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33"/>
              <a:buFont typeface="Open Sans"/>
              <a:buNone/>
              <a:defRPr sz="34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9176239" y="4509583"/>
            <a:ext cx="2807872" cy="221643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06315" y="4521946"/>
            <a:ext cx="11777426" cy="1989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1"/>
            <a:ext cx="12192000" cy="4612893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 txBox="1"/>
          <p:nvPr>
            <p:ph type="ctrTitle"/>
          </p:nvPr>
        </p:nvSpPr>
        <p:spPr>
          <a:xfrm>
            <a:off x="460241" y="5026875"/>
            <a:ext cx="11270041" cy="465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6E"/>
              </a:buClr>
              <a:buSzPts val="3433"/>
              <a:buFont typeface="Open Sans"/>
              <a:buNone/>
              <a:defRPr b="0" sz="3433">
                <a:solidFill>
                  <a:srgbClr val="00426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7791" y="1827983"/>
            <a:ext cx="5594939" cy="1165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5"/>
          <p:cNvGrpSpPr/>
          <p:nvPr/>
        </p:nvGrpSpPr>
        <p:grpSpPr>
          <a:xfrm>
            <a:off x="400018" y="6491122"/>
            <a:ext cx="1497850" cy="262059"/>
            <a:chOff x="326265" y="6719524"/>
            <a:chExt cx="1221684" cy="271280"/>
          </a:xfrm>
        </p:grpSpPr>
        <p:pic>
          <p:nvPicPr>
            <p:cNvPr id="44" name="Google Shape;4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6265" y="6737373"/>
              <a:ext cx="218412" cy="179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5"/>
            <p:cNvSpPr txBox="1"/>
            <p:nvPr/>
          </p:nvSpPr>
          <p:spPr>
            <a:xfrm>
              <a:off x="458540" y="6719524"/>
              <a:ext cx="1089409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-DK" sz="1103">
                  <a:solidFill>
                    <a:srgbClr val="00426E"/>
                  </a:solidFill>
                  <a:latin typeface="Open Sans"/>
                  <a:ea typeface="Open Sans"/>
                  <a:cs typeface="Open Sans"/>
                  <a:sym typeface="Open Sans"/>
                </a:rPr>
                <a:t>@MaRINET2_EU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838200" y="613675"/>
            <a:ext cx="10515600" cy="1077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38201" y="1825626"/>
            <a:ext cx="51816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172200" y="1825626"/>
            <a:ext cx="51816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0" name="Google Shape;50;p6"/>
          <p:cNvGrpSpPr/>
          <p:nvPr/>
        </p:nvGrpSpPr>
        <p:grpSpPr>
          <a:xfrm>
            <a:off x="9617001" y="1"/>
            <a:ext cx="2574998" cy="498041"/>
            <a:chOff x="7843866" y="0"/>
            <a:chExt cx="2100233" cy="515565"/>
          </a:xfrm>
        </p:grpSpPr>
        <p:sp>
          <p:nvSpPr>
            <p:cNvPr id="51" name="Google Shape;51;p6"/>
            <p:cNvSpPr/>
            <p:nvPr/>
          </p:nvSpPr>
          <p:spPr>
            <a:xfrm>
              <a:off x="7843866" y="0"/>
              <a:ext cx="2100233" cy="515565"/>
            </a:xfrm>
            <a:prstGeom prst="rect">
              <a:avLst/>
            </a:prstGeom>
            <a:gradFill>
              <a:gsLst>
                <a:gs pos="0">
                  <a:srgbClr val="00808C"/>
                </a:gs>
                <a:gs pos="28000">
                  <a:srgbClr val="00426E"/>
                </a:gs>
                <a:gs pos="99000">
                  <a:srgbClr val="00426E"/>
                </a:gs>
                <a:gs pos="100000">
                  <a:srgbClr val="00426E"/>
                </a:gs>
              </a:gsLst>
              <a:lin ang="18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" name="Google Shape;52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12095" y="27189"/>
              <a:ext cx="1762445" cy="4659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" name="Google Shape;53;p6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9176239" y="4509583"/>
            <a:ext cx="2807872" cy="221643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1" y="0"/>
            <a:ext cx="82608" cy="6858000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" name="Google Shape;55;p6"/>
          <p:cNvGrpSpPr/>
          <p:nvPr/>
        </p:nvGrpSpPr>
        <p:grpSpPr>
          <a:xfrm>
            <a:off x="400018" y="6491122"/>
            <a:ext cx="1497850" cy="262059"/>
            <a:chOff x="326265" y="6719524"/>
            <a:chExt cx="1221684" cy="271280"/>
          </a:xfrm>
        </p:grpSpPr>
        <p:pic>
          <p:nvPicPr>
            <p:cNvPr id="56" name="Google Shape;56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6265" y="6737373"/>
              <a:ext cx="218412" cy="179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6"/>
            <p:cNvSpPr txBox="1"/>
            <p:nvPr/>
          </p:nvSpPr>
          <p:spPr>
            <a:xfrm>
              <a:off x="458540" y="6719524"/>
              <a:ext cx="1089409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-DK" sz="1103">
                  <a:solidFill>
                    <a:srgbClr val="00426E"/>
                  </a:solidFill>
                  <a:latin typeface="Open Sans"/>
                  <a:ea typeface="Open Sans"/>
                  <a:cs typeface="Open Sans"/>
                  <a:sym typeface="Open Sans"/>
                </a:rPr>
                <a:t>@MaRINET2_EU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839788" y="613675"/>
            <a:ext cx="10515600" cy="1045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2943"/>
              <a:buNone/>
              <a:defRPr b="1" sz="2943"/>
            </a:lvl1pPr>
            <a:lvl2pPr indent="-228600" lvl="1" marL="914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538"/>
              <a:buNone/>
              <a:defRPr b="1" sz="2538"/>
            </a:lvl2pPr>
            <a:lvl3pPr indent="-228600" lvl="2" marL="1371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None/>
              <a:defRPr b="1" sz="2284"/>
            </a:lvl3pPr>
            <a:lvl4pPr indent="-228600" lvl="3" marL="1828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b="1" sz="2029"/>
            </a:lvl4pPr>
            <a:lvl5pPr indent="-228600" lvl="4" marL="22860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b="1" sz="2029"/>
            </a:lvl5pPr>
            <a:lvl6pPr indent="-228600" lvl="5" marL="27432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b="1" sz="2029"/>
            </a:lvl6pPr>
            <a:lvl7pPr indent="-228600" lvl="6" marL="3200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b="1" sz="2029"/>
            </a:lvl7pPr>
            <a:lvl8pPr indent="-228600" lvl="7" marL="3657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b="1" sz="2029"/>
            </a:lvl8pPr>
            <a:lvl9pPr indent="-228600" lvl="8" marL="4114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b="1" sz="2029"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2943"/>
              <a:buNone/>
              <a:defRPr b="1" sz="2943"/>
            </a:lvl1pPr>
            <a:lvl2pPr indent="-228600" lvl="1" marL="914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538"/>
              <a:buNone/>
              <a:defRPr b="1" sz="2538"/>
            </a:lvl2pPr>
            <a:lvl3pPr indent="-228600" lvl="2" marL="1371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None/>
              <a:defRPr b="1" sz="2284"/>
            </a:lvl3pPr>
            <a:lvl4pPr indent="-228600" lvl="3" marL="1828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b="1" sz="2029"/>
            </a:lvl4pPr>
            <a:lvl5pPr indent="-228600" lvl="4" marL="22860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b="1" sz="2029"/>
            </a:lvl5pPr>
            <a:lvl6pPr indent="-228600" lvl="5" marL="27432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b="1" sz="2029"/>
            </a:lvl6pPr>
            <a:lvl7pPr indent="-228600" lvl="6" marL="3200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b="1" sz="2029"/>
            </a:lvl7pPr>
            <a:lvl8pPr indent="-228600" lvl="7" marL="3657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b="1" sz="2029"/>
            </a:lvl8pPr>
            <a:lvl9pPr indent="-228600" lvl="8" marL="4114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  <a:defRPr b="1" sz="2029"/>
            </a:lvl9pPr>
          </a:lstStyle>
          <a:p/>
        </p:txBody>
      </p:sp>
      <p:sp>
        <p:nvSpPr>
          <p:cNvPr id="63" name="Google Shape;63;p7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4" name="Google Shape;64;p7"/>
          <p:cNvGrpSpPr/>
          <p:nvPr/>
        </p:nvGrpSpPr>
        <p:grpSpPr>
          <a:xfrm>
            <a:off x="9617001" y="1"/>
            <a:ext cx="2574998" cy="498041"/>
            <a:chOff x="7843866" y="0"/>
            <a:chExt cx="2100233" cy="515565"/>
          </a:xfrm>
        </p:grpSpPr>
        <p:sp>
          <p:nvSpPr>
            <p:cNvPr id="65" name="Google Shape;65;p7"/>
            <p:cNvSpPr/>
            <p:nvPr/>
          </p:nvSpPr>
          <p:spPr>
            <a:xfrm>
              <a:off x="7843866" y="0"/>
              <a:ext cx="2100233" cy="515565"/>
            </a:xfrm>
            <a:prstGeom prst="rect">
              <a:avLst/>
            </a:prstGeom>
            <a:gradFill>
              <a:gsLst>
                <a:gs pos="0">
                  <a:srgbClr val="00808C"/>
                </a:gs>
                <a:gs pos="28000">
                  <a:srgbClr val="00426E"/>
                </a:gs>
                <a:gs pos="99000">
                  <a:srgbClr val="00426E"/>
                </a:gs>
                <a:gs pos="100000">
                  <a:srgbClr val="00426E"/>
                </a:gs>
              </a:gsLst>
              <a:lin ang="18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" name="Google Shape;66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12095" y="27189"/>
              <a:ext cx="1762445" cy="4659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" name="Google Shape;67;p7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9176239" y="4509583"/>
            <a:ext cx="2807872" cy="221643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/>
          <p:nvPr/>
        </p:nvSpPr>
        <p:spPr>
          <a:xfrm>
            <a:off x="1" y="0"/>
            <a:ext cx="82608" cy="6858000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7"/>
          <p:cNvGrpSpPr/>
          <p:nvPr/>
        </p:nvGrpSpPr>
        <p:grpSpPr>
          <a:xfrm>
            <a:off x="400018" y="6491122"/>
            <a:ext cx="1497850" cy="262059"/>
            <a:chOff x="326265" y="6719524"/>
            <a:chExt cx="1221684" cy="271280"/>
          </a:xfrm>
        </p:grpSpPr>
        <p:pic>
          <p:nvPicPr>
            <p:cNvPr id="70" name="Google Shape;7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6265" y="6737373"/>
              <a:ext cx="218412" cy="179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7"/>
            <p:cNvSpPr txBox="1"/>
            <p:nvPr/>
          </p:nvSpPr>
          <p:spPr>
            <a:xfrm>
              <a:off x="458540" y="6719524"/>
              <a:ext cx="1089409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-DK" sz="1103">
                  <a:solidFill>
                    <a:srgbClr val="00426E"/>
                  </a:solidFill>
                  <a:latin typeface="Open Sans"/>
                  <a:ea typeface="Open Sans"/>
                  <a:cs typeface="Open Sans"/>
                  <a:sym typeface="Open Sans"/>
                </a:rPr>
                <a:t>@MaRINET2_EU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838200" y="604377"/>
            <a:ext cx="10515600" cy="1086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8"/>
          <p:cNvGrpSpPr/>
          <p:nvPr/>
        </p:nvGrpSpPr>
        <p:grpSpPr>
          <a:xfrm>
            <a:off x="9617001" y="1"/>
            <a:ext cx="2574998" cy="498041"/>
            <a:chOff x="7843866" y="0"/>
            <a:chExt cx="2100233" cy="515565"/>
          </a:xfrm>
        </p:grpSpPr>
        <p:sp>
          <p:nvSpPr>
            <p:cNvPr id="75" name="Google Shape;75;p8"/>
            <p:cNvSpPr/>
            <p:nvPr/>
          </p:nvSpPr>
          <p:spPr>
            <a:xfrm>
              <a:off x="7843866" y="0"/>
              <a:ext cx="2100233" cy="515565"/>
            </a:xfrm>
            <a:prstGeom prst="rect">
              <a:avLst/>
            </a:prstGeom>
            <a:gradFill>
              <a:gsLst>
                <a:gs pos="0">
                  <a:srgbClr val="00808C"/>
                </a:gs>
                <a:gs pos="28000">
                  <a:srgbClr val="00426E"/>
                </a:gs>
                <a:gs pos="99000">
                  <a:srgbClr val="00426E"/>
                </a:gs>
                <a:gs pos="100000">
                  <a:srgbClr val="00426E"/>
                </a:gs>
              </a:gsLst>
              <a:lin ang="18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" name="Google Shape;76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12095" y="27189"/>
              <a:ext cx="1762445" cy="4659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" name="Google Shape;77;p8"/>
          <p:cNvPicPr preferRelativeResize="0"/>
          <p:nvPr/>
        </p:nvPicPr>
        <p:blipFill rotWithShape="1">
          <a:blip r:embed="rId3">
            <a:alphaModFix amt="13000"/>
          </a:blip>
          <a:srcRect b="0" l="0" r="0" t="0"/>
          <a:stretch/>
        </p:blipFill>
        <p:spPr>
          <a:xfrm>
            <a:off x="9176239" y="4509583"/>
            <a:ext cx="2807872" cy="221643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/>
          <p:nvPr/>
        </p:nvSpPr>
        <p:spPr>
          <a:xfrm>
            <a:off x="1" y="0"/>
            <a:ext cx="82608" cy="6858000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oogle Shape;79;p8"/>
          <p:cNvGrpSpPr/>
          <p:nvPr/>
        </p:nvGrpSpPr>
        <p:grpSpPr>
          <a:xfrm>
            <a:off x="400018" y="6491122"/>
            <a:ext cx="1497850" cy="262059"/>
            <a:chOff x="326265" y="6719524"/>
            <a:chExt cx="1221684" cy="271280"/>
          </a:xfrm>
        </p:grpSpPr>
        <p:pic>
          <p:nvPicPr>
            <p:cNvPr id="80" name="Google Shape;8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6265" y="6737373"/>
              <a:ext cx="218412" cy="179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8"/>
            <p:cNvSpPr txBox="1"/>
            <p:nvPr/>
          </p:nvSpPr>
          <p:spPr>
            <a:xfrm>
              <a:off x="458540" y="6719524"/>
              <a:ext cx="1089409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-DK" sz="1103">
                  <a:solidFill>
                    <a:srgbClr val="00426E"/>
                  </a:solidFill>
                  <a:latin typeface="Open Sans"/>
                  <a:ea typeface="Open Sans"/>
                  <a:cs typeface="Open Sans"/>
                  <a:sym typeface="Open Sans"/>
                </a:rPr>
                <a:t>@MaRINET2_EU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">
  <p:cSld name="Partner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/>
          <p:nvPr/>
        </p:nvSpPr>
        <p:spPr>
          <a:xfrm>
            <a:off x="82609" y="0"/>
            <a:ext cx="1210939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838200" y="604377"/>
            <a:ext cx="10515600" cy="1086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9617001" y="1"/>
            <a:ext cx="2574998" cy="498041"/>
            <a:chOff x="7843866" y="0"/>
            <a:chExt cx="2100233" cy="515565"/>
          </a:xfrm>
        </p:grpSpPr>
        <p:sp>
          <p:nvSpPr>
            <p:cNvPr id="86" name="Google Shape;86;p9"/>
            <p:cNvSpPr/>
            <p:nvPr/>
          </p:nvSpPr>
          <p:spPr>
            <a:xfrm>
              <a:off x="7843866" y="0"/>
              <a:ext cx="2100233" cy="515565"/>
            </a:xfrm>
            <a:prstGeom prst="rect">
              <a:avLst/>
            </a:prstGeom>
            <a:gradFill>
              <a:gsLst>
                <a:gs pos="0">
                  <a:srgbClr val="00808C"/>
                </a:gs>
                <a:gs pos="28000">
                  <a:srgbClr val="00426E"/>
                </a:gs>
                <a:gs pos="99000">
                  <a:srgbClr val="00426E"/>
                </a:gs>
                <a:gs pos="100000">
                  <a:srgbClr val="00426E"/>
                </a:gs>
              </a:gsLst>
              <a:lin ang="18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7" name="Google Shape;87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12095" y="27189"/>
              <a:ext cx="1762445" cy="4659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9"/>
          <p:cNvSpPr/>
          <p:nvPr/>
        </p:nvSpPr>
        <p:spPr>
          <a:xfrm>
            <a:off x="1" y="0"/>
            <a:ext cx="82608" cy="6858000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9"/>
          <p:cNvGrpSpPr/>
          <p:nvPr/>
        </p:nvGrpSpPr>
        <p:grpSpPr>
          <a:xfrm>
            <a:off x="400018" y="6491122"/>
            <a:ext cx="1497850" cy="262059"/>
            <a:chOff x="326265" y="6719524"/>
            <a:chExt cx="1221684" cy="271280"/>
          </a:xfrm>
        </p:grpSpPr>
        <p:pic>
          <p:nvPicPr>
            <p:cNvPr id="90" name="Google Shape;9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6265" y="6737373"/>
              <a:ext cx="218412" cy="179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9"/>
            <p:cNvSpPr txBox="1"/>
            <p:nvPr/>
          </p:nvSpPr>
          <p:spPr>
            <a:xfrm>
              <a:off x="458540" y="6719524"/>
              <a:ext cx="1089409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-DK" sz="1103">
                  <a:solidFill>
                    <a:srgbClr val="00426E"/>
                  </a:solidFill>
                  <a:latin typeface="Open Sans"/>
                  <a:ea typeface="Open Sans"/>
                  <a:cs typeface="Open Sans"/>
                  <a:sym typeface="Open Sans"/>
                </a:rPr>
                <a:t>@MaRINET2_EU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>
  <p:cSld name="Full imag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/>
          <p:nvPr/>
        </p:nvSpPr>
        <p:spPr>
          <a:xfrm>
            <a:off x="1" y="0"/>
            <a:ext cx="82608" cy="6858000"/>
          </a:xfrm>
          <a:prstGeom prst="rect">
            <a:avLst/>
          </a:prstGeom>
          <a:gradFill>
            <a:gsLst>
              <a:gs pos="0">
                <a:srgbClr val="00808C"/>
              </a:gs>
              <a:gs pos="28000">
                <a:srgbClr val="00426E"/>
              </a:gs>
              <a:gs pos="99000">
                <a:srgbClr val="00426E"/>
              </a:gs>
              <a:gs pos="100000">
                <a:srgbClr val="00426E"/>
              </a:gs>
            </a:gsLst>
            <a:lin ang="186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/>
          <p:nvPr>
            <p:ph idx="2" type="pic"/>
          </p:nvPr>
        </p:nvSpPr>
        <p:spPr>
          <a:xfrm>
            <a:off x="95372" y="0"/>
            <a:ext cx="12096628" cy="68580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1226"/>
              <a:buFont typeface="Arial"/>
              <a:buNone/>
              <a:defRPr b="0" i="0" sz="1226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Char char="•"/>
              <a:defRPr b="0" i="0" sz="245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62"/>
              <a:buFont typeface="Arial"/>
              <a:buChar char="•"/>
              <a:defRPr b="0" i="0" sz="196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7"/>
              <a:buFont typeface="Arial"/>
              <a:buChar char="•"/>
              <a:defRPr b="0" i="0" sz="1717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471"/>
              <a:buFont typeface="Arial"/>
              <a:buChar char="•"/>
              <a:defRPr b="0" i="0" sz="1471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2205347" cy="6858000"/>
            <a:chOff x="0" y="0"/>
            <a:chExt cx="9954986" cy="709930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9954986" cy="7099300"/>
            </a:xfrm>
            <a:prstGeom prst="rect">
              <a:avLst/>
            </a:prstGeom>
            <a:solidFill>
              <a:srgbClr val="00426E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hashOverlay-FullResolve.png" id="12" name="Google Shape;12;p1"/>
            <p:cNvPicPr preferRelativeResize="0"/>
            <p:nvPr/>
          </p:nvPicPr>
          <p:blipFill rotWithShape="1">
            <a:blip r:embed="rId1">
              <a:alphaModFix amt="10000"/>
            </a:blip>
            <a:srcRect b="0" l="0" r="0" t="0"/>
            <a:stretch/>
          </p:blipFill>
          <p:spPr>
            <a:xfrm>
              <a:off x="0" y="0"/>
              <a:ext cx="9944100" cy="7099300"/>
            </a:xfrm>
            <a:prstGeom prst="rect">
              <a:avLst/>
            </a:prstGeom>
            <a:solidFill>
              <a:schemeClr val="lt1">
                <a:alpha val="60784"/>
              </a:schemeClr>
            </a:solidFill>
            <a:ln>
              <a:noFill/>
            </a:ln>
          </p:spPr>
        </p:pic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8"/>
              <a:buFont typeface="Open Sans"/>
              <a:buNone/>
              <a:defRPr b="1" i="0" sz="367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5480" lvl="0" marL="457200" marR="0" rtl="0" algn="l">
              <a:lnSpc>
                <a:spcPct val="90000"/>
              </a:lnSpc>
              <a:spcBef>
                <a:spcPts val="1269"/>
              </a:spcBef>
              <a:spcAft>
                <a:spcPts val="0"/>
              </a:spcAft>
              <a:buClr>
                <a:schemeClr val="dk1"/>
              </a:buClr>
              <a:buSzPts val="2943"/>
              <a:buFont typeface="Arial"/>
              <a:buChar char="•"/>
              <a:defRPr b="0" i="0" sz="294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4302" lvl="1" marL="914400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52"/>
              <a:buFont typeface="Arial"/>
              <a:buChar char="•"/>
              <a:defRPr b="0" i="0" sz="245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3186" lvl="2" marL="1371600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62"/>
              <a:buFont typeface="Arial"/>
              <a:buChar char="•"/>
              <a:defRPr b="0" i="0" sz="1962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7629" lvl="3" marL="1828800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7"/>
              <a:buFont typeface="Arial"/>
              <a:buChar char="•"/>
              <a:defRPr b="0" i="0" sz="1717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2008" lvl="4" marL="2286000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471"/>
              <a:buFont typeface="Arial"/>
              <a:buChar char="•"/>
              <a:defRPr b="0" i="0" sz="1471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73633" lvl="5" marL="2743200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3633" lvl="6" marL="3200400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3634" lvl="7" marL="3657600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3634" lvl="8" marL="4114800" marR="0" rtl="0" algn="l">
              <a:lnSpc>
                <a:spcPct val="9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284"/>
              <a:buFont typeface="Arial"/>
              <a:buChar char="•"/>
              <a:defRPr b="0" i="0" sz="22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reativecommons.org/licenses/by-nc-nd/4.0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ctrTitle"/>
          </p:nvPr>
        </p:nvSpPr>
        <p:spPr>
          <a:xfrm>
            <a:off x="460941" y="4864950"/>
            <a:ext cx="11270100" cy="46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-DK"/>
              <a:t>Insert_Presentation_Title</a:t>
            </a:r>
            <a:endParaRPr/>
          </a:p>
        </p:txBody>
      </p:sp>
      <p:sp>
        <p:nvSpPr>
          <p:cNvPr id="192" name="Google Shape;192;p18"/>
          <p:cNvSpPr txBox="1"/>
          <p:nvPr>
            <p:ph idx="4294967295" type="subTitle"/>
          </p:nvPr>
        </p:nvSpPr>
        <p:spPr>
          <a:xfrm>
            <a:off x="3137997" y="5330850"/>
            <a:ext cx="64707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69"/>
              </a:spcBef>
              <a:spcAft>
                <a:spcPts val="0"/>
              </a:spcAft>
              <a:buNone/>
            </a:pPr>
            <a:r>
              <a:rPr lang="da-DK" sz="2000"/>
              <a:t>Insert_Presenter_Name, Insert_Presenter_Affiliation</a:t>
            </a:r>
            <a:endParaRPr sz="2000"/>
          </a:p>
        </p:txBody>
      </p:sp>
      <p:pic>
        <p:nvPicPr>
          <p:cNvPr descr="Image result for cc by nc" id="193" name="Google Shape;193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8154" y="352418"/>
            <a:ext cx="1650485" cy="57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9222824" y="47825"/>
            <a:ext cx="290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DOI: insert_DOI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89146" y="47825"/>
            <a:ext cx="8990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Marinet2 Bring Your Own Data (BYOD) Workshop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23rd June 2020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838200" y="604377"/>
            <a:ext cx="10515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838200" y="182562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8800" lvl="0" marL="1980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aRINET2">
      <a:dk1>
        <a:srgbClr val="00416D"/>
      </a:dk1>
      <a:lt1>
        <a:srgbClr val="FFFFFF"/>
      </a:lt1>
      <a:dk2>
        <a:srgbClr val="007F8B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