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4F168-380E-4B06-DFBF-713DC4ECD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Inovação, sustentabilidade e competitividade empresarial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032190-6F4A-5623-AE1B-B9AEB31A0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58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10712-1FEA-D425-85BD-59524228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empatia: pessoa 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2ADBBF-E48C-953D-0CFD-88B8C22C6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0" y="2065867"/>
            <a:ext cx="8229601" cy="4458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93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1AF2-7BE6-9253-6E5F-E7024784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a.e.i.o.u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AED76-8B3B-C1A4-A60A-4EE96198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361383"/>
            <a:ext cx="7143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28EA2-2E9D-F8A1-DCD6-1426DBF9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Sombra: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0CD63-BA10-6C00-EACC-C9E3FF21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1976847"/>
            <a:ext cx="10390506" cy="38143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7000"/>
              </a:lnSpc>
              <a:spcAft>
                <a:spcPts val="800"/>
              </a:spcAft>
            </a:pPr>
            <a:r>
              <a:rPr lang="pt-BR" sz="2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 Entender como promovem o conteúdo e como é apresentado nas plataformas on-line.</a:t>
            </a:r>
          </a:p>
          <a:p>
            <a:pPr algn="just">
              <a:lnSpc>
                <a:spcPct val="127000"/>
              </a:lnSpc>
              <a:spcAft>
                <a:spcPts val="800"/>
              </a:spcAft>
            </a:pPr>
            <a:r>
              <a:rPr lang="pt-BR" sz="29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Aplicalidade</a:t>
            </a:r>
            <a:r>
              <a:rPr lang="pt-BR" sz="2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pesquisador realiza a observação de forma individual, acompanhando discretamente as aulas. </a:t>
            </a:r>
          </a:p>
          <a:p>
            <a:pPr algn="just">
              <a:lnSpc>
                <a:spcPct val="127000"/>
              </a:lnSpc>
              <a:spcAft>
                <a:spcPts val="800"/>
              </a:spcAft>
            </a:pPr>
            <a:r>
              <a:rPr lang="pt-BR" sz="2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Operação: Tempo médio das aulas, tipos de problemas mais comuns, momentos em que o professor encontra dificuldades para conseguir a atenção dos alunos durante a aula.</a:t>
            </a:r>
          </a:p>
          <a:p>
            <a:pPr algn="just">
              <a:lnSpc>
                <a:spcPct val="127000"/>
              </a:lnSpc>
              <a:spcAft>
                <a:spcPts val="800"/>
              </a:spcAft>
            </a:pPr>
            <a:r>
              <a:rPr lang="pt-BR" sz="2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Execução: O pesquisador acompanha silenciosamente as aulas providas na plataforma.</a:t>
            </a:r>
          </a:p>
          <a:p>
            <a:pPr algn="just">
              <a:lnSpc>
                <a:spcPct val="127000"/>
              </a:lnSpc>
              <a:spcAft>
                <a:spcPts val="800"/>
              </a:spcAft>
            </a:pPr>
            <a:r>
              <a:rPr lang="pt-BR" sz="2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Ele anota as principais dificuldades do professor e a experiência geral da aula, como explicação, clareza no conteúdo e dificuldades técnicas.</a:t>
            </a:r>
          </a:p>
          <a:p>
            <a:pPr algn="just">
              <a:lnSpc>
                <a:spcPct val="127000"/>
              </a:lnSpc>
              <a:spcAft>
                <a:spcPts val="800"/>
              </a:spcAft>
            </a:pPr>
            <a:r>
              <a:rPr lang="pt-BR" sz="2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Conclusão: Com base nas observações, o pesquisador pode analisar se há pontos que poderiam ser otimizados no quesito de aulas e distribuição de conteúdo, como a necessidade de melhorar a explicação ou aulas mais práticas. </a:t>
            </a:r>
          </a:p>
        </p:txBody>
      </p:sp>
    </p:spTree>
    <p:extLst>
      <p:ext uri="{BB962C8B-B14F-4D97-AF65-F5344CB8AC3E}">
        <p14:creationId xmlns:p14="http://schemas.microsoft.com/office/powerpoint/2010/main" val="364918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F888-66EF-267A-B1D8-CCE906E5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dia na vida: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E1F95-0522-9DB9-AABF-736563C8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62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1800" b="0" i="0" u="none" strike="noStrike" baseline="0" dirty="0">
              <a:latin typeface="Open Sans" panose="020B0606030504020204" pitchFamily="34" charset="0"/>
            </a:endParaRP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</a:rPr>
              <a:t>Contexto: </a:t>
            </a:r>
            <a:r>
              <a:rPr lang="pt-BR" sz="1800" b="0" i="0" u="none" strike="noStrike" baseline="0" dirty="0">
                <a:latin typeface="Open Sans" panose="020B0606030504020204" pitchFamily="34" charset="0"/>
              </a:rPr>
              <a:t>Estudo sobre os horários de aulas e interação em sala.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</a:rPr>
              <a:t>Objetivo</a:t>
            </a:r>
            <a:r>
              <a:rPr lang="pt-BR" sz="1800" b="0" i="0" u="none" strike="noStrike" baseline="0" dirty="0">
                <a:latin typeface="Open Sans" panose="020B0606030504020204" pitchFamily="34" charset="0"/>
              </a:rPr>
              <a:t>: Compreender as experiencias dos alunos com as aulas. </a:t>
            </a:r>
          </a:p>
          <a:p>
            <a:r>
              <a:rPr lang="pt-BR" sz="1800" b="1" i="0" u="none" strike="noStrike" baseline="0" dirty="0" err="1">
                <a:latin typeface="Open Sans" panose="020B0606030504020204" pitchFamily="34" charset="0"/>
              </a:rPr>
              <a:t>Aplicalidade</a:t>
            </a:r>
            <a:r>
              <a:rPr lang="pt-BR" sz="1800" b="1" i="0" u="none" strike="noStrike" baseline="0" dirty="0">
                <a:latin typeface="Open Sans" panose="020B0606030504020204" pitchFamily="34" charset="0"/>
              </a:rPr>
              <a:t>: </a:t>
            </a:r>
            <a:r>
              <a:rPr lang="pt-BR" sz="1800" b="0" i="0" u="none" strike="noStrike" baseline="0" dirty="0">
                <a:latin typeface="Open Sans" panose="020B0606030504020204" pitchFamily="34" charset="0"/>
              </a:rPr>
              <a:t>Um pesquisador realiza a pesquisa individual.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</a:rPr>
              <a:t>Operação: </a:t>
            </a:r>
            <a:endParaRPr lang="pt-BR" sz="1800" b="0" i="0" u="none" strike="noStrike" baseline="0" dirty="0">
              <a:latin typeface="Open Sans" panose="020B0606030504020204" pitchFamily="34" charset="0"/>
            </a:endParaRP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</a:rPr>
              <a:t>- Roteiro Preliminar: </a:t>
            </a:r>
            <a:r>
              <a:rPr lang="pt-BR" sz="1800" b="0" i="0" u="none" strike="noStrike" baseline="0" dirty="0">
                <a:latin typeface="Open Sans" panose="020B0606030504020204" pitchFamily="34" charset="0"/>
              </a:rPr>
              <a:t>Planeje observar pontos como a matéria das aulas, clareza, ambiente e convivência.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</a:rPr>
              <a:t>- Imersão: </a:t>
            </a:r>
            <a:r>
              <a:rPr lang="pt-BR" sz="1800" b="0" i="0" u="none" strike="noStrike" baseline="0" dirty="0">
                <a:latin typeface="Open Sans" panose="020B0606030504020204" pitchFamily="34" charset="0"/>
              </a:rPr>
              <a:t>Ele observa o processo de entrada na aula, interação com outros alunos, e qualquer desconforto ou dificuldade apresentada.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</a:rPr>
              <a:t>- Observação Discreta: </a:t>
            </a:r>
            <a:r>
              <a:rPr lang="pt-BR" sz="1800" b="0" i="0" u="none" strike="noStrike" baseline="0" dirty="0">
                <a:latin typeface="Open Sans" panose="020B0606030504020204" pitchFamily="34" charset="0"/>
              </a:rPr>
              <a:t>Registra secretamente a distribuição de conteúdo, site bem configurado e etc.</a:t>
            </a:r>
          </a:p>
          <a:p>
            <a:r>
              <a:rPr lang="pt-BR" sz="1800" b="1" i="0" u="none" strike="noStrike" baseline="0" dirty="0">
                <a:latin typeface="Open Sans" panose="020B0606030504020204" pitchFamily="34" charset="0"/>
              </a:rPr>
              <a:t>Conclusão: </a:t>
            </a:r>
            <a:r>
              <a:rPr lang="pt-BR" sz="1800" b="0" i="0" u="none" strike="noStrike" baseline="0" dirty="0">
                <a:latin typeface="Open Sans" panose="020B0606030504020204" pitchFamily="34" charset="0"/>
              </a:rPr>
              <a:t>Ao final do dia, o pesquisador terá uma visão detalhada do que um aluno comum enfrenta, identificando pontos que podem ser melhorados para todos da plataforma.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85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0F365-61DE-66E2-2EC0-D9694EDB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 homem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9BFCB0-A6BC-2DF5-2D33-FD2605146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58" y="2050869"/>
            <a:ext cx="6711587" cy="41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1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B5EAB-510F-DF0D-2711-262EB0A1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 mulher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F3070B-AF4B-3926-9797-3DFC2CAA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24" y="2386149"/>
            <a:ext cx="7541351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6D8A6-A8CB-4CD9-4D2E-C8845867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base pra criação do projeto: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29168D-82D0-AFB0-5F8E-0D6323F8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8" y="3439645"/>
            <a:ext cx="6069874" cy="30131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5F95EF-03D7-83EB-34F0-65823FA8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3400939"/>
            <a:ext cx="5547359" cy="30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5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74779-D72A-F247-9E43-318517B8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436672"/>
            <a:ext cx="10676708" cy="378847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Resumo do Projeto: 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podemos usar a tecnologia para levar conhecimento a quem precisa?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Banco de Conhecimento Comunitário (BCC) é uma plataforma digital onde pessoas da comunidade podem buscar ensinamentos e habilidades gratuitamente. A ideia é criar um espaço de troca de saberes, onde as pessoas podem acessar conteúdos e buscarem ajuda de outras pessoas.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68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EE997-F56C-CFF4-8BEE-E29FB559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95" y="1488925"/>
            <a:ext cx="10435045" cy="379717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Maneira de aplicar: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projeto será colocado em uma plataforma de cursos que pode ser acessado por qualquer um que tenha acesso a internet. Nessa plataforma, as pessoas da comunidade terão acesso a aulas sobre determinados assuntos e acesso a um grupo onde podem trocar conhecimentos e habilidades. Também, terão acesso a links de conteúdos e documentações necessárias para o aprendizado sem custo algum.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Monitoramento e Acompanhamento: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universitários podem ficar responsáveis por gerenciar o andamento do projeto, garantindo que as trocas aconteçam de forma harmoniosa e registrando o feedback dos participantes. Isso pode ser feito por meio de formulários simples ou conversas informais entre os universitários e alunos no qual usam o (BCC).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67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64807-132F-1F8B-659D-53C55FDE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27" y="1105747"/>
            <a:ext cx="10731136" cy="410197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Benefícios do projeto: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Fortalecimento da Comunidade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 (BCC) promove a interação e colaboração entre os membros da comunidade, fortalecendo os laços sociais e criando uma rede de apoio mútua. Isso é especialmente importante em áreas onde o acesso a cursos e capacitação é limitado.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Promoção de Aprendizado Continuado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 projeto estimula o aprendizado contínuo, pois cada pessoa tem a oportunidade de ensinar e aprender coisas novas. Isso contribui para o desenvolvimento pessoal e profissional dos participantes.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 custo e Acessibilidade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 projeto não exige investimentos financeiros, já que o recurso principal são as habilidades das pessoas. Pode ser implementado com recursos mínimos, como materiais de divulgação. Além disso, é acessível para todas as faixas etárias e perfis de pessoas, já que não depende de tecnologia complexa e não depende de um investimento, seu único requerimento seria o acesso a uma internet estável.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Valorização da Diversidade de Conhecimento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 (BCC) promove a valorização da diversidade de saberes, pois as pessoas podem aprender tanto com conhecimentos acadêmicos formais quanto com experiências práticas cotidianas. Isso enriquece a cultura local e amplia as oportunidades de aprendizado.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Principais relações entre atores do desafio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ausência de conhecimento e acesso a educação acaba gerando consequências na vida de qualquer cidadão, pois através do conhecimento, podemos evoluir e consequentemente aumentar a renda familiar.</a:t>
            </a: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95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7FDAB-7219-9DED-8168-E9F38AFB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84" y="789335"/>
            <a:ext cx="10131425" cy="1814528"/>
          </a:xfrm>
        </p:spPr>
        <p:txBody>
          <a:bodyPr/>
          <a:lstStyle/>
          <a:p>
            <a:r>
              <a:rPr lang="pt-B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Mapa de influência:</a:t>
            </a:r>
            <a:br>
              <a:rPr lang="pt-B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D3AE86-DC48-86C7-A116-C6FF076A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9402559B-C10D-35CD-F649-3DD24CBCF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06436"/>
              </p:ext>
            </p:extLst>
          </p:nvPr>
        </p:nvGraphicFramePr>
        <p:xfrm>
          <a:off x="3074126" y="2516776"/>
          <a:ext cx="6008913" cy="311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2" imgW="0" imgH="0" progId="StaticMetafile">
                  <p:embed/>
                </p:oleObj>
              </mc:Choice>
              <mc:Fallback>
                <p:oleObj name="Imagem" r:id="rId2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126" y="2516776"/>
                        <a:ext cx="6008913" cy="311766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3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F5189-145C-6E7E-EB56-F909609B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empatia: pessoa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D93CF-5E5D-F9EA-3A2D-65707DA28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896" y="2508067"/>
            <a:ext cx="6958149" cy="3918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76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9B58C-BCB3-9EAA-4B58-0EFBA663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empatia: pessoa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AC83FE-9EE1-5075-6342-B0F05728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348" y="2599509"/>
            <a:ext cx="7593874" cy="3648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0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D8BA9-26A9-10A2-29BF-53044D5C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empatia: pessoa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0FAA49-BFB7-B1D4-50AA-380DE56A5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3" y="2175208"/>
            <a:ext cx="6766560" cy="390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09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324F0-2761-E53D-AA6A-7B700E69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empatia: pessoa 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72ADD7-FACB-8D47-B035-23C650908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464525"/>
            <a:ext cx="7080068" cy="3944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8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</TotalTime>
  <Words>768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Times New Roman</vt:lpstr>
      <vt:lpstr>Celestial</vt:lpstr>
      <vt:lpstr>Picture (Metafile)</vt:lpstr>
      <vt:lpstr>Inovação, sustentabilidade e competitividade empresarial</vt:lpstr>
      <vt:lpstr>Apresentação do PowerPoint</vt:lpstr>
      <vt:lpstr>Apresentação do PowerPoint</vt:lpstr>
      <vt:lpstr>Apresentação do PowerPoint</vt:lpstr>
      <vt:lpstr>                                                              Mapa de influência: </vt:lpstr>
      <vt:lpstr>Mapa de empatia: pessoa 1</vt:lpstr>
      <vt:lpstr>Mapa de empatia: pessoa 2</vt:lpstr>
      <vt:lpstr>Mapa de empatia: pessoa 3</vt:lpstr>
      <vt:lpstr>Mapa de empatia: pessoa 4</vt:lpstr>
      <vt:lpstr>Mapa de empatia: pessoa 5</vt:lpstr>
      <vt:lpstr>a.e.i.o.u</vt:lpstr>
      <vt:lpstr>Sombra:</vt:lpstr>
      <vt:lpstr>Um dia na vida:</vt:lpstr>
      <vt:lpstr>Persona homem</vt:lpstr>
      <vt:lpstr>Persona mulher</vt:lpstr>
      <vt:lpstr>Estrutura base pra criação do projeto: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Barreto Dutra Santos</dc:creator>
  <cp:lastModifiedBy>Bruno Barreto Dutra Santos</cp:lastModifiedBy>
  <cp:revision>2</cp:revision>
  <dcterms:created xsi:type="dcterms:W3CDTF">2024-12-02T19:32:25Z</dcterms:created>
  <dcterms:modified xsi:type="dcterms:W3CDTF">2024-12-02T20:11:37Z</dcterms:modified>
</cp:coreProperties>
</file>