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168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content-negotiation-dotnet-core/" TargetMode="External"/><Relationship Id="rId3" Type="http://schemas.openxmlformats.org/officeDocument/2006/relationships/hyperlink" Target="https://code-maze.com/global-error-handling-aspnetcore/" TargetMode="External"/><Relationship Id="rId7" Type="http://schemas.openxmlformats.org/officeDocument/2006/relationships/hyperlink" Target="https://code-maze.com/aspnetcore-webapi-best-pract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core-web-api-db-first/" TargetMode="External"/><Relationship Id="rId5" Type="http://schemas.openxmlformats.org/officeDocument/2006/relationships/hyperlink" Target="https://code-maze.com/net-core-web-api-ef-core-code-first/" TargetMode="External"/><Relationship Id="rId4" Type="http://schemas.openxmlformats.org/officeDocument/2006/relationships/hyperlink" Target="https://code-maze.com/action-filters-aspnetcore/" TargetMode="External"/><Relationship Id="rId9" Type="http://schemas.openxmlformats.org/officeDocument/2006/relationships/hyperlink" Target="https://www.google.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Dodatni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Materijal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 .NET Core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131590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Web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Detaljnije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https://code-maze.com/net-core-series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 Handling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https://code-maze.com/global-error-handling-aspnetcore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Filters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cistije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akcije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://code-maze.com/action-filters-aspnetcore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https://code-maze.com/net-core-web-api-ef-core-code-first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https://code-maze.com/netcore-web-api-db-first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.NET Core Web API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https://code-maze.com/aspnetcore-webapi-best-practices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Negotiation .NET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https://code-maze.com/content-negotiation-dotnet-core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 i mnoge druge informacije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https://www.google.rs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542</Words>
  <Application>Microsoft Office PowerPoint</Application>
  <PresentationFormat>On-screen Show (16:9)</PresentationFormat>
  <Paragraphs>90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Dodatni Materijal za .NET Core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Mare</cp:lastModifiedBy>
  <cp:revision>66</cp:revision>
  <dcterms:created xsi:type="dcterms:W3CDTF">2014-04-01T16:27:38Z</dcterms:created>
  <dcterms:modified xsi:type="dcterms:W3CDTF">2018-11-27T19:45:04Z</dcterms:modified>
</cp:coreProperties>
</file>