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16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51470"/>
            <a:ext cx="59766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Razvoj Web Aplikacije pomoću .NET Core Web API i Angular Tehnologija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347615"/>
            <a:ext cx="6912768" cy="3312368"/>
          </a:xfrm>
        </p:spPr>
        <p:txBody>
          <a:bodyPr/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16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Office Theme</vt:lpstr>
      <vt:lpstr>Custom Design</vt:lpstr>
      <vt:lpstr>PowerPoint Presentation</vt:lpstr>
      <vt:lpstr>Kreiranje i Konfiguracija Projekta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Mare</cp:lastModifiedBy>
  <cp:revision>31</cp:revision>
  <dcterms:created xsi:type="dcterms:W3CDTF">2014-04-01T16:27:38Z</dcterms:created>
  <dcterms:modified xsi:type="dcterms:W3CDTF">2018-11-25T17:05:32Z</dcterms:modified>
</cp:coreProperties>
</file>