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33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Marinko Spasojevic</cp:lastModifiedBy>
  <cp:revision>37</cp:revision>
  <dcterms:created xsi:type="dcterms:W3CDTF">2014-04-01T16:27:38Z</dcterms:created>
  <dcterms:modified xsi:type="dcterms:W3CDTF">2018-11-26T10:02:58Z</dcterms:modified>
</cp:coreProperties>
</file>