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4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C503D-1D52-413D-BB69-9358856FF92B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5" autoAdjust="0"/>
  </p:normalViewPr>
  <p:slideViewPr>
    <p:cSldViewPr>
      <p:cViewPr varScale="1">
        <p:scale>
          <a:sx n="138" d="100"/>
          <a:sy n="138" d="100"/>
        </p:scale>
        <p:origin x="228" y="13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5AC98-444F-491B-ACBF-243E6E8872C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C38D-9D80-490C-B646-4466274A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Objasniti</a:t>
            </a:r>
            <a:r>
              <a:rPr lang="en-US" baseline="0" dirty="0" smtClean="0"/>
              <a:t> tri </a:t>
            </a:r>
            <a:r>
              <a:rPr lang="en-US" baseline="0" dirty="0" err="1" smtClean="0"/>
              <a:t>nivoa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registracije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okviru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IServiceCollection</a:t>
            </a:r>
            <a:r>
              <a:rPr lang="en-US" baseline="0" dirty="0" smtClean="0"/>
              <a:t>: Scoped, Transient, Singleton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Napomenuti da postoje i bolji nacini za hendlovanje gresaka u kodu kao i bolji nacini da se pisu akcije u kontroleru. (Global error handling i Action Filters)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8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Tree</a:t>
            </a:r>
            <a:r>
              <a:rPr lang="sr-Latn-RS" baseline="0" dirty="0" smtClean="0"/>
              <a:t> shaking i zašto se provide-uje u app.modulu tj. root.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Tree</a:t>
            </a:r>
            <a:r>
              <a:rPr lang="sr-Latn-RS" baseline="0" dirty="0" smtClean="0"/>
              <a:t> shaking i zašto se provide-uje u app.modulu tj. root.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Tree</a:t>
            </a:r>
            <a:r>
              <a:rPr lang="sr-Latn-RS" baseline="0" dirty="0" smtClean="0"/>
              <a:t> shaking i zašto se provide-uje u app.modulu tj. root.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content-negotiation-dotnet-core/" TargetMode="External"/><Relationship Id="rId3" Type="http://schemas.openxmlformats.org/officeDocument/2006/relationships/hyperlink" Target="https://code-maze.com/global-error-handling-aspnetcore/" TargetMode="External"/><Relationship Id="rId7" Type="http://schemas.openxmlformats.org/officeDocument/2006/relationships/hyperlink" Target="https://code-maze.com/aspnetcore-webapi-best-practices/" TargetMode="External"/><Relationship Id="rId2" Type="http://schemas.openxmlformats.org/officeDocument/2006/relationships/hyperlink" Target="https://code-maze.com/net-core-seri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-maze.com/netcore-web-api-db-first/" TargetMode="External"/><Relationship Id="rId5" Type="http://schemas.openxmlformats.org/officeDocument/2006/relationships/hyperlink" Target="https://code-maze.com/net-core-web-api-ef-core-code-first/" TargetMode="External"/><Relationship Id="rId4" Type="http://schemas.openxmlformats.org/officeDocument/2006/relationships/hyperlink" Target="https://code-maze.com/action-filters-aspnetcore/" TargetMode="External"/><Relationship Id="rId9" Type="http://schemas.openxmlformats.org/officeDocument/2006/relationships/hyperlink" Target="https://www.google.rs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blob/master/packages/angular/cli/README.md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51470"/>
            <a:ext cx="59766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Razvoj Web Aplikacije pomoću .NET Core Web API i Angular Tehnologija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migracije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Package Manager Console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prozoru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11" y="1275606"/>
            <a:ext cx="5559393" cy="38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Bolji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25299"/>
            <a:ext cx="5184576" cy="38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7207" y="162076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Uvek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koristite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neki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nivo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Data layer-a.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 kontroler ne treba da zna ništa o Context klasi niti o načinu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7207" y="2780335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Manje je bitno da li koristite Repository Pattern ili neki drugi , ili čak i samo novi fajl u koji ćete smestiti vašu logiku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9399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Mnogo je bitnije da se razdele obaveze različitih elemenata vašeg projekta.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915567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78" y="105958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MovieRepository.cs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9622"/>
            <a:ext cx="6573167" cy="37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00379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63838"/>
            <a:ext cx="5944430" cy="17623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65481"/>
            <a:ext cx="340090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Dodavanje novog MovieController kontrolera i Atribute routing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50029"/>
            <a:ext cx="3115110" cy="943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1680" y="27877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routing je primenjen i promenjen je sa api/[controller] na api/movie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319018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Pored Attribute routing postoji i Conventional routing i on je vise primenljiv u MVC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projektima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8" y="3866099"/>
            <a:ext cx="712221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9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GetMovies Akcija, IActionResult i Metode za objedinjavanje povratnog tipa i Status koda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70" y="1655391"/>
            <a:ext cx="5667833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pomoću Postman alata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7440063" cy="32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69648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35647"/>
            <a:ext cx="4991797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059582"/>
            <a:ext cx="6912768" cy="3888432"/>
          </a:xfrm>
        </p:spPr>
        <p:txBody>
          <a:bodyPr/>
          <a:lstStyle/>
          <a:p>
            <a:r>
              <a:rPr lang="sr-Latn-RS" altLang="ko-KR" dirty="0"/>
              <a:t>.NET Core 2.1 Web API </a:t>
            </a:r>
            <a:r>
              <a:rPr lang="sr-Latn-RS" altLang="ko-KR" dirty="0" smtClean="0"/>
              <a:t>projekat</a:t>
            </a: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491630"/>
            <a:ext cx="3384376" cy="1940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3653645"/>
            <a:ext cx="2448271" cy="11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POST request-a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229690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Map extension method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334480" cy="1428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315731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Korišćenje u MoveRepository fajlu pomoću sintakse: dbMovie.Map(movie);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90813"/>
            <a:ext cx="4324954" cy="35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47737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Dodatni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Materijal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za</a:t>
            </a:r>
            <a:r>
              <a:rPr lang="en-US" altLang="ko-KR" dirty="0" smtClean="0"/>
              <a:t> .NET Core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131590"/>
            <a:ext cx="7200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Web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Detaljnije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https://code-maze.com/net-core-series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Error Handling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https://code-maze.com/global-error-handling-aspnetcore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Action Filters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kako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pisati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cistije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akcije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://code-maze.com/action-filters-aspnetcore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 First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https://code-maze.com/net-core-web-api-ef-core-code-first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Db First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https://code-maze.com/netcore-web-api-db-first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Best Practices .NET Core Web API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https://code-maze.com/aspnetcore-webapi-best-practices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Content Negotiation .NET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https://code-maze.com/content-negotiation-dotnet-core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Ove i mnoge druge informacije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https://www.google.rs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je preporuka da instalirate Angular CLI 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1494" y="1643485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Olakšava kreiranje projekta, pravljenje fajlova u samom projektu, priprema fajlova za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produkciju, kao i testiranje projekta.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5231" y="24541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github.com/angular/angular-cli/blob/master/packages/angular/cli/README.md</a:t>
            </a:r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5231" y="326482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Zahtevan je Node.js koji u sebi ima i npm instalaciju obezbeđenu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231" y="386005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 editor, moja preporuka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63948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new MoviesClient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11" y="1419622"/>
            <a:ext cx="5706271" cy="10955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5231" y="27157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Projekat otvorimo u VS Code i omogućimo Terminal Window (CTRL+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30" y="3048370"/>
            <a:ext cx="5295633" cy="21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Bootstrap 3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biblioteke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potrebe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silizovanja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7693" y="264375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Referenca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paketu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ngular.json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3" y="3095551"/>
            <a:ext cx="4410691" cy="1086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54818"/>
            <a:ext cx="611590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@types/bootstrap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paketa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komandom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install --save @types/bootstrap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231" y="141962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@types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tsconfig.app.json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5231" y="17830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Sve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JQuery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biblioteku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80" y="2176513"/>
            <a:ext cx="1590897" cy="8478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91830"/>
            <a:ext cx="460121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8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Angular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SPA (single page application)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što se serviraju u samo jednoj stranici index.html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53" y="1635646"/>
            <a:ext cx="632032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9875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launchSettings.json fajla.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7614"/>
            <a:ext cx="5020376" cy="32403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3688" y="46402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app.UseHttpsRedirection</a:t>
            </a:r>
            <a:r>
              <a:rPr lang="sr-Latn-RS" sz="1400" dirty="0"/>
              <a:t>();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Svaka komponenta se sastoji iz minimalno tri fajla: .component, .html, .css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Postoji i četvrti .spec.ts file, koji služi za testiranje...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79662"/>
            <a:ext cx="4648849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24183"/>
            <a:ext cx="190526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4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Komponente nemaju nikakvu funkcionalnost bez modul fajlova.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1462" y="148959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Podrazumevano kreiran app.module.ts file  (App Module file)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56916"/>
            <a:ext cx="492511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Prva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Home komponenta prvo, koja će biti deo Application Module-a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6115904" cy="990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3" y="2637409"/>
            <a:ext cx="2569476" cy="2372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612592"/>
            <a:ext cx="261021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Modifikujemo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home.component.ts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prvo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29574"/>
            <a:ext cx="457263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modifikator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pristupa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preporu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čljiv kada se property ili funkcija koriste u </a:t>
            </a:r>
          </a:p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emplate (.html) fajlu.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9833" y="185892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je interfejs koji obavezuje implementaciju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funkcije. Ova f-ja će se okinuti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čim se komponenta inicijalizuje. Drugi u fazi životnog ciklusa Angular app.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9833" y="266161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koristite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funkciju da bi ste inicijalizovali sve potrebne elemente u vašim </a:t>
            </a:r>
          </a:p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omponentama.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9833" y="346429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 mora se koristiti OnInit interfejs da bi se koristila ngOnInit f-ja, ali je preporučljivo.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231" y="40515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Konstruktor samo za inicijalizaciju servisa.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463877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angular.io/guide/lifecycle-hooks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1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.html i .css 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31" y="2787774"/>
            <a:ext cx="3286584" cy="1540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06" y="1519588"/>
            <a:ext cx="5249008" cy="1038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7664" y="455776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{{}} =&gt;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interpolacija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Projektovanje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vrednosti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template-a.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app.component.html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 serve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komanda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startovanjej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3534268" cy="1533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165333"/>
            <a:ext cx="693516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5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Angular CLI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5611008" cy="10193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264117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Angular CLI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09" y="3079172"/>
            <a:ext cx="4610743" cy="20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Umetnuti app-menu slektor u app.component.html file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3743847" cy="2086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90" y="3708120"/>
            <a:ext cx="744006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implementirali Routing u projektu, prvo moramo da kreiramo Routing module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6820852" cy="581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233598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Komanda će kreirati novi routing.module.ts file i registrovati ga u app.module.ts fajlu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93179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izmenimo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routing file, on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treba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izgleda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ovako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8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4216" y="8844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će slušati na portu 5001, klijent će slušati na 4200 (podrazumevano)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216" y="140049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Zbog navedenog, mora se konfigurisati CORS na serverskoj strani projekta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216" y="192282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Startup.cs klase sa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metodama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4216" y="244514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 metoda nam služi za registrovanje servisa u okviru IServiceCollection interfejsa, odnosno registrovanje servisa u IOC kontejneru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4216" y="3182921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metoda nam služi za dodavanje različitih middleware komponenti u okviru        „pipeline“-a aplikacije.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2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/>
      <p:bldP spid="9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673125"/>
            <a:ext cx="4820323" cy="44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77155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izmeniti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app.component.html file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31590"/>
            <a:ext cx="3258005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5231" y="249974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&lt;router-outlet&gt;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predstavlja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placeholder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će prihvatati sadržaj komponenti koje želimo da izrenderujemo na stranici.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01" y="3094970"/>
            <a:ext cx="7272808" cy="18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nam menu radio, moramo mu podesiti definisane rute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63620"/>
            <a:ext cx="6573167" cy="2353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77" y="3776448"/>
            <a:ext cx="231489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nam menu radio, moramo mu podesiti definisane rute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91630"/>
            <a:ext cx="640871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“Not Found”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72" y="1367359"/>
            <a:ext cx="5677692" cy="914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38" y="2787774"/>
            <a:ext cx="3086869" cy="2160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7664" y="238094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fajlova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287" y="3078740"/>
            <a:ext cx="2076740" cy="1219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907" y="2945371"/>
            <a:ext cx="214630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2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“Not Found”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šavanje router moudle 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52784"/>
            <a:ext cx="5153744" cy="1428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85" y="2705113"/>
            <a:ext cx="6702896" cy="23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fajlovi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omogu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ćavaju da prepoznamo u kom okruženju nam se nalazi aplikacija i u odnosu na to da podesimo određena podešavanja, kao npr end-point adresu.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82802"/>
            <a:ext cx="1914792" cy="666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601854"/>
            <a:ext cx="2448267" cy="628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008" y="1601854"/>
            <a:ext cx="2314898" cy="6858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3075806"/>
            <a:ext cx="3200847" cy="952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9672" y="241609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zmenićemo oba fajla sa odgovarajućim serverskim adresama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1" y="3075806"/>
            <a:ext cx="3629532" cy="9526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85465" y="436470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Posle podešavanja fajlova za okruženje, kreiraćemo servis za HTTP zahteve ka serveru.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0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slali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zahteve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mi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registrujemo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HTTPClientModule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Application Module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38787"/>
            <a:ext cx="4286993" cy="37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žemo napraviti naš httpService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248" y="1419622"/>
            <a:ext cx="6868484" cy="457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524958"/>
            <a:ext cx="3820058" cy="20195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207316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Podrazumevano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 servis izgleda ovako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6885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Servisi su fajlovi u koje možemo da izvučemo logku relavantnu za naše komponente isto tako logiku koju možemo ponovno koristiti u drugim komponentama.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6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51470"/>
            <a:ext cx="761897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14" y="771550"/>
            <a:ext cx="5707172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 Arrow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Funkcije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59785"/>
            <a:ext cx="6163535" cy="5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32248" y="203922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Funkcija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implementirana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437644"/>
            <a:ext cx="6163535" cy="5620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19672" y="316289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One Line Arrow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850" y="3637517"/>
            <a:ext cx="7294071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4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zultat http akcija je uvek Observable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&lt;…&gt;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75606"/>
            <a:ext cx="5115639" cy="27054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9672" y="415592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Observabl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je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asinhrone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prirode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zbog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toga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uvek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sačekati ako želimo da iskoristimo povratne podatke.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672" y="470954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Koristimo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bi smo sačekali response od Observable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52227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„Čistiji“ način za registrovanje servisa u IOC je korišćenjem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Ekstenzionih metoda (Exte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nsion Methods)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526066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app.UseHttpsRedirection</a:t>
            </a:r>
            <a:r>
              <a:rPr lang="en-US" sz="1400" dirty="0"/>
              <a:t>();</a:t>
            </a:r>
          </a:p>
          <a:p>
            <a:r>
              <a:rPr lang="en-US" sz="1400" dirty="0" err="1" smtClean="0"/>
              <a:t>app.UseCors</a:t>
            </a:r>
            <a:r>
              <a:rPr lang="en-US" sz="1400" dirty="0"/>
              <a:t>("</a:t>
            </a:r>
            <a:r>
              <a:rPr lang="en-US" sz="1400" dirty="0" err="1"/>
              <a:t>CorsPolicy</a:t>
            </a:r>
            <a:r>
              <a:rPr lang="en-US" sz="1400" dirty="0"/>
              <a:t>");</a:t>
            </a:r>
          </a:p>
          <a:p>
            <a:r>
              <a:rPr lang="en-US" sz="1400" dirty="0" err="1" smtClean="0"/>
              <a:t>app.UseMvc</a:t>
            </a:r>
            <a:r>
              <a:rPr lang="en-US" sz="1400" dirty="0"/>
              <a:t>();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2571750"/>
            <a:ext cx="7344815" cy="14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Kreiranje „Movie“ modela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7614"/>
            <a:ext cx="3620005" cy="1705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319274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Context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40446"/>
            <a:ext cx="334374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appsettings.json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91204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64909"/>
            <a:ext cx="5449060" cy="1350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16101"/>
            <a:ext cx="5706271" cy="17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8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Popunjavanje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MovieContext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01" y="1305872"/>
            <a:ext cx="4591691" cy="32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1227</Words>
  <Application>Microsoft Office PowerPoint</Application>
  <PresentationFormat>On-screen Show (16:9)</PresentationFormat>
  <Paragraphs>181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맑은 고딕</vt:lpstr>
      <vt:lpstr>Arial</vt:lpstr>
      <vt:lpstr>Calibri</vt:lpstr>
      <vt:lpstr>Office Theme</vt:lpstr>
      <vt:lpstr>Custom Design</vt:lpstr>
      <vt:lpstr>PowerPoint Presentation</vt:lpstr>
      <vt:lpstr>Kreiranje i Konfiguracija Projekta</vt:lpstr>
      <vt:lpstr>Kreiranje i Konfiguracija Projekta</vt:lpstr>
      <vt:lpstr>Kreiranje i Konfiguracija Projekta</vt:lpstr>
      <vt:lpstr>Kreiranje i Konfiguracija Projekta</vt:lpstr>
      <vt:lpstr>Kreiranje i Konfiguracija Projekta</vt:lpstr>
      <vt:lpstr>Konfiguracija EF Core, Code First</vt:lpstr>
      <vt:lpstr>Konfiguracija EF Core, Code First</vt:lpstr>
      <vt:lpstr>Konfiguracija EF Core, Code First</vt:lpstr>
      <vt:lpstr>Konfiguracija EF Core, Code First</vt:lpstr>
      <vt:lpstr>Konfiguracija EF Core, Code First</vt:lpstr>
      <vt:lpstr>Kreiranje i Registracija Repository layer-a</vt:lpstr>
      <vt:lpstr>Kreiranje i Registracija Repository layer-a</vt:lpstr>
      <vt:lpstr>Kreiranje i Registracija Repository layer-a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Dodatni Materijal za .NET Core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Prva Komponenta</vt:lpstr>
      <vt:lpstr>Prva Komponenta</vt:lpstr>
      <vt:lpstr>Prva Komponenta</vt:lpstr>
      <vt:lpstr>Prva Komponenta</vt:lpstr>
      <vt:lpstr>Prva Komponenta</vt:lpstr>
      <vt:lpstr>Navigacija i Routing</vt:lpstr>
      <vt:lpstr>Navigacija i Routing</vt:lpstr>
      <vt:lpstr>Navigacija i Routing</vt:lpstr>
      <vt:lpstr>Navigacija i Routing</vt:lpstr>
      <vt:lpstr>Navigacija i Routing</vt:lpstr>
      <vt:lpstr>Navigacija i Routing</vt:lpstr>
      <vt:lpstr>Navigacija i Routing</vt:lpstr>
      <vt:lpstr>“Not Found” Komponenta</vt:lpstr>
      <vt:lpstr>“Not Found” Komponenta</vt:lpstr>
      <vt:lpstr>Servisi i Environment Fajlovi</vt:lpstr>
      <vt:lpstr>Servisi i Environment Fajlovi</vt:lpstr>
      <vt:lpstr>Servisi i Environment Fajlovi</vt:lpstr>
      <vt:lpstr>PowerPoint Presentation</vt:lpstr>
      <vt:lpstr>Servisi i Environment Fajlovi</vt:lpstr>
      <vt:lpstr>Servisi i Environment Fajlovi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Mare</cp:lastModifiedBy>
  <cp:revision>93</cp:revision>
  <dcterms:created xsi:type="dcterms:W3CDTF">2014-04-01T16:27:38Z</dcterms:created>
  <dcterms:modified xsi:type="dcterms:W3CDTF">2018-12-01T11:17:03Z</dcterms:modified>
</cp:coreProperties>
</file>