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C503D-1D52-413D-BB69-9358856FF92B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5AC98-444F-491B-ACBF-243E6E8872C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C38D-9D80-490C-B646-4466274A8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Objasniti</a:t>
            </a:r>
            <a:r>
              <a:rPr lang="en-US" baseline="0" dirty="0" smtClean="0"/>
              <a:t> tri </a:t>
            </a:r>
            <a:r>
              <a:rPr lang="en-US" baseline="0" dirty="0" err="1" smtClean="0"/>
              <a:t>nivoa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registracije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IServiceCollection</a:t>
            </a:r>
            <a:r>
              <a:rPr lang="en-US" baseline="0" dirty="0" smtClean="0"/>
              <a:t>: Scoped, Transient, Singleton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Napomenuti da postoje i bolji nacini za hendlovanje gresaka u kodu kao i bolji nacini da se pisu akcije u kontroleru. (Global error handling i Action Filters)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8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9C38D-9D80-490C-B646-4466274A86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9512" y="51470"/>
            <a:ext cx="5976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R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Razvoj Web Aplikacije pomoću .NET Core Web API i Angular Tehnologija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migracije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Package Manager Console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prozoru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11" y="1275606"/>
            <a:ext cx="5559393" cy="38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Bolji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dodavanje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5299"/>
            <a:ext cx="5184576" cy="3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7207" y="162076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Uvek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koristite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neki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nivo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Data layer-a.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š kontroler ne treba da zna ništa o Context klasi niti o načinu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7207" y="2780335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Manje je bitno da li koristite Repository Pattern ili neki drugi , ili čak i samo novi fajl u koji ćete smestiti vašu logiku prikupljanja podataka iz baze.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9399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Mnogo je bitnije da se razdele obaveze različitih elemenata vašeg projekta.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915567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2278" y="105958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MovieRepository.cs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6573167" cy="37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/>
              <a:t>R</a:t>
            </a:r>
            <a:r>
              <a:rPr lang="en-US" altLang="ko-KR" dirty="0" err="1" smtClean="0"/>
              <a:t>egistracija</a:t>
            </a:r>
            <a:r>
              <a:rPr lang="en-US" altLang="ko-KR" dirty="0" smtClean="0"/>
              <a:t> Repository layer-a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300379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IMovieRepository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servisa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63838"/>
            <a:ext cx="5944430" cy="17623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5481"/>
            <a:ext cx="340090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novog MovieController kontrolera i Atribute routing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50029"/>
            <a:ext cx="3115110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7877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 routing je primenjen i promenjen je sa api/[controller] na api/movie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19018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Pored Attribute routing postoji i Conventional routing i on je vise primenljiv u MVC </a:t>
            </a:r>
          </a:p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projektima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8" y="3866099"/>
            <a:ext cx="71222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GetMovies Akcija, IActionResult i Metode za objedinjavanje povratnog tipa i Status koda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0" y="1655391"/>
            <a:ext cx="5667833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pomoću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Postman alata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7440063" cy="3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GetMovie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69648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35647"/>
            <a:ext cx="4991797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2"/>
            <a:ext cx="6912768" cy="3888432"/>
          </a:xfrm>
        </p:spPr>
        <p:txBody>
          <a:bodyPr/>
          <a:lstStyle/>
          <a:p>
            <a:r>
              <a:rPr lang="sr-Latn-RS" altLang="ko-KR" dirty="0"/>
              <a:t>.NET Core 2.1 Web API </a:t>
            </a:r>
            <a:r>
              <a:rPr lang="sr-Latn-RS" altLang="ko-KR" dirty="0" smtClean="0"/>
              <a:t>projekat</a:t>
            </a: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/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  <a:p>
            <a:endParaRPr lang="sr-Latn-RS" altLang="ko-K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1491630"/>
            <a:ext cx="3384376" cy="1940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3653645"/>
            <a:ext cx="2448271" cy="1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Rezultat POST request-a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55391"/>
            <a:ext cx="4229690" cy="34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4761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Map extension method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334480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315731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Korišćenje u MoveRepository fajlu pomoću sintakse: dbMovie.Map(movie);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PUT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0813"/>
            <a:ext cx="4324954" cy="35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-1"/>
            <a:ext cx="7524328" cy="1204179"/>
          </a:xfrm>
        </p:spPr>
        <p:txBody>
          <a:bodyPr/>
          <a:lstStyle/>
          <a:p>
            <a:pPr algn="ctr"/>
            <a:r>
              <a:rPr lang="en-US" altLang="ko-KR" dirty="0" err="1" smtClean="0"/>
              <a:t>Kreiranje</a:t>
            </a:r>
            <a:r>
              <a:rPr lang="en-US" altLang="ko-KR" dirty="0" smtClean="0"/>
              <a:t> </a:t>
            </a:r>
            <a:r>
              <a:rPr lang="sr-Latn-RS" altLang="ko-KR" dirty="0" smtClean="0"/>
              <a:t>Kontrolera i Akcija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307633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Akcija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18865"/>
            <a:ext cx="447737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987574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launchSettings.json fajla.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614"/>
            <a:ext cx="5020376" cy="3240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688" y="4640237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>
                <a:latin typeface="Arial" panose="020B0604020202020204" pitchFamily="34" charset="0"/>
                <a:cs typeface="Arial" panose="020B0604020202020204" pitchFamily="34" charset="0"/>
              </a:rPr>
              <a:t>app.UseHttpsRedirection</a:t>
            </a:r>
            <a:r>
              <a:rPr lang="sr-Latn-RS" sz="1400" dirty="0"/>
              <a:t>();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4216" y="884466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će slušati na portu 5001, klijent će slušati na 4200 (podrazumevano)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216" y="1400491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Zbog navedenog, mora se konfigurisati CORS na serverskoj strani projekta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216" y="1922820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Modifikacija Startup.cs klase sa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metodama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4216" y="244514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ConfigureServices metoda nam služi za registrovanje servisa u okviru IServiceCollection interfejsa, odnosno registrovanje servisa u IOC kontejneru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4216" y="318292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 metoda nam služi za dodavanje različitih middleware komponenti u okviru        „pipeline“-a aplikacije.</a:t>
            </a:r>
            <a:endParaRPr lang="sr-Latn-R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14" y="771550"/>
            <a:ext cx="5707172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ko-KR" dirty="0" smtClean="0"/>
              <a:t>Kreiranje i Konfiguracija Projekta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52227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„Čistiji“ način za registrovanje servisa u IOC je korišćenjem 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Ekstenzionih metoda (Exte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sr-Latn-R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nsion Methods)</a:t>
            </a:r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52606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app.UseHttpsRedirection</a:t>
            </a:r>
            <a:r>
              <a:rPr lang="en-US" sz="1400" dirty="0"/>
              <a:t>();</a:t>
            </a:r>
          </a:p>
          <a:p>
            <a:r>
              <a:rPr lang="en-US" sz="1400" dirty="0" err="1" smtClean="0"/>
              <a:t>app.UseCors</a:t>
            </a:r>
            <a:r>
              <a:rPr lang="en-US" sz="1400" dirty="0"/>
              <a:t>("</a:t>
            </a:r>
            <a:r>
              <a:rPr lang="en-US" sz="1400" dirty="0" err="1"/>
              <a:t>CorsPolicy</a:t>
            </a:r>
            <a:r>
              <a:rPr lang="en-US" sz="1400" dirty="0"/>
              <a:t>");</a:t>
            </a:r>
          </a:p>
          <a:p>
            <a:r>
              <a:rPr lang="en-US" sz="1400" dirty="0" err="1" smtClean="0"/>
              <a:t>app.UseMvc</a:t>
            </a:r>
            <a:r>
              <a:rPr lang="en-US" sz="1400" dirty="0"/>
              <a:t>();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2571750"/>
            <a:ext cx="7344815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Kreiranje „Movie“ modela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7614"/>
            <a:ext cx="3620005" cy="170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9672" y="319274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Kreiranje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Context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0446"/>
            <a:ext cx="334374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Modifikacija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2912045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Registracija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ConfigureServices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64909"/>
            <a:ext cx="5449060" cy="135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16101"/>
            <a:ext cx="5706271" cy="17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627534"/>
          </a:xfrm>
        </p:spPr>
        <p:txBody>
          <a:bodyPr/>
          <a:lstStyle/>
          <a:p>
            <a:pPr algn="ctr"/>
            <a:r>
              <a:rPr lang="sr-Latn-RS" altLang="ko-KR" dirty="0" smtClean="0"/>
              <a:t>Konfiguracija EF Core, Code First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896402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Popunjavanje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inicijalnih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MovieContext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klasi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01" y="1305872"/>
            <a:ext cx="4591691" cy="3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457</Words>
  <Application>Microsoft Office PowerPoint</Application>
  <PresentationFormat>On-screen Show (16:9)</PresentationFormat>
  <Paragraphs>74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Office Theme</vt:lpstr>
      <vt:lpstr>Custom Design</vt:lpstr>
      <vt:lpstr>PowerPoint Presentation</vt:lpstr>
      <vt:lpstr>Kreiranje i Konfiguracija Projekta</vt:lpstr>
      <vt:lpstr>Kreiranje i Konfiguracija Projekta</vt:lpstr>
      <vt:lpstr>Kreiranje i Konfiguracija Projekta</vt:lpstr>
      <vt:lpstr>Kreiranje i Konfiguracija Projekta</vt:lpstr>
      <vt:lpstr>Kreiranje i Konfiguracija Projekta</vt:lpstr>
      <vt:lpstr>Konfiguracija EF Core, Code First</vt:lpstr>
      <vt:lpstr>Konfiguracija EF Core, Code First</vt:lpstr>
      <vt:lpstr>Konfiguracija EF Core, Code First</vt:lpstr>
      <vt:lpstr>Konfiguracija EF Core, Code First</vt:lpstr>
      <vt:lpstr>Konfiguracija EF Core, Code First</vt:lpstr>
      <vt:lpstr>Kreiranje i Registracija Repository layer-a</vt:lpstr>
      <vt:lpstr>Kreiranje i Registracija Repository layer-a</vt:lpstr>
      <vt:lpstr>Kreiranje i Registracija Repository layer-a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  <vt:lpstr>Kreiranje Kontrolera i Akcija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Marinko Spasojevic</cp:lastModifiedBy>
  <cp:revision>63</cp:revision>
  <dcterms:created xsi:type="dcterms:W3CDTF">2014-04-01T16:27:38Z</dcterms:created>
  <dcterms:modified xsi:type="dcterms:W3CDTF">2018-11-27T14:12:41Z</dcterms:modified>
</cp:coreProperties>
</file>