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 varScale="1">
        <p:scale>
          <a:sx n="143" d="100"/>
          <a:sy n="143" d="100"/>
        </p:scale>
        <p:origin x="684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4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6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Objasniti IOC i DI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0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5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6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5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1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4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03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7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9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8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6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51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0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9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3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angular-material-series/" TargetMode="External"/><Relationship Id="rId3" Type="http://schemas.openxmlformats.org/officeDocument/2006/relationships/hyperlink" Target="https://code-maze.com/net-core-web-development-part14/" TargetMode="External"/><Relationship Id="rId7" Type="http://schemas.openxmlformats.org/officeDocument/2006/relationships/hyperlink" Target="https://code-maze.com/angular-seri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-core-web-development-part17/" TargetMode="External"/><Relationship Id="rId11" Type="http://schemas.openxmlformats.org/officeDocument/2006/relationships/hyperlink" Target="https://code-maze.com/authentication-aspnetcore-jwt-2/" TargetMode="External"/><Relationship Id="rId5" Type="http://schemas.openxmlformats.org/officeDocument/2006/relationships/hyperlink" Target="https://code-maze.com/net-core-web-development-part16/" TargetMode="External"/><Relationship Id="rId10" Type="http://schemas.openxmlformats.org/officeDocument/2006/relationships/hyperlink" Target="https://code-maze.com/authentication-aspnetcore-jwt-1/" TargetMode="External"/><Relationship Id="rId4" Type="http://schemas.openxmlformats.org/officeDocument/2006/relationships/hyperlink" Target="https://code-maze.com/net-core-web-development-part15/" TargetMode="External"/><Relationship Id="rId9" Type="http://schemas.openxmlformats.org/officeDocument/2006/relationships/hyperlink" Target="https://code-maze.com/angular-best-practic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životnog ciklusa Angular app.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serve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startovanjej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5611008" cy="101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264117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9" y="3079172"/>
            <a:ext cx="4610743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Umetnuti app-menu slektor u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743847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0" y="3708120"/>
            <a:ext cx="744006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implementirali Routing u projektu, prvo moramo da kreiramo Routing 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820852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33598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Komanda će kreirati novi routing.module.ts file i registrovati ga u app.module.ts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317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file, 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izgleda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3125"/>
            <a:ext cx="4820323" cy="4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77155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325800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5231" y="249974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&lt;router-outlet&gt;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placeholder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prihvatati sadržaj komponenti koje želimo da izrenderujemo na stranici.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1" y="3094970"/>
            <a:ext cx="7272808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3620"/>
            <a:ext cx="6573167" cy="235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7" y="3776448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64087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72" y="1367359"/>
            <a:ext cx="5677692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38" y="2787774"/>
            <a:ext cx="3086869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23809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87" y="3078740"/>
            <a:ext cx="207674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07" y="2945371"/>
            <a:ext cx="21463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šavanje router moudle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52784"/>
            <a:ext cx="5153744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5" y="2705113"/>
            <a:ext cx="6702896" cy="23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1" y="915566"/>
            <a:ext cx="72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ćavaju da prepoznamo u kom okruženju nam se </a:t>
            </a:r>
            <a:r>
              <a:rPr lang="sr-Latn-RS" sz="1400" smtClean="0">
                <a:latin typeface="Arial" panose="020B0604020202020204" pitchFamily="34" charset="0"/>
                <a:cs typeface="Arial" panose="020B0604020202020204" pitchFamily="34" charset="0"/>
              </a:rPr>
              <a:t>nalazi </a:t>
            </a:r>
            <a:r>
              <a:rPr lang="sr-Latn-RS" sz="1400" smtClean="0">
                <a:latin typeface="Arial" panose="020B0604020202020204" pitchFamily="34" charset="0"/>
                <a:cs typeface="Arial" panose="020B0604020202020204" pitchFamily="34" charset="0"/>
              </a:rPr>
              <a:t>    aplikacija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u odnosu na to da podesimo određena podešavanja, kao npr end-point adresu.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2802"/>
            <a:ext cx="1914792" cy="66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01854"/>
            <a:ext cx="2448267" cy="628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08" y="1601854"/>
            <a:ext cx="2314898" cy="685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075806"/>
            <a:ext cx="3200847" cy="9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1609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zmenićemo oba fajla sa odgovarajućim serverskim adresama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1" y="3075806"/>
            <a:ext cx="3629532" cy="952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5465" y="43647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podešavanja fajlova za okruženje, kreiraćemo servis za HTTP zahteve ka serveru.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HTTPClientModule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Application Module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8787"/>
            <a:ext cx="4286993" cy="37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žemo napraviti naš httpService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07316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Podrazumevano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servis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6885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Servisi su fajlovi u koje možemo da izvučemo logku relavantnu za naše komponente isto tako logiku koju možemo ponovno koristiti u drugim komponentama.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4859"/>
            <a:ext cx="6230219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704" y="2508020"/>
            <a:ext cx="372479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59785"/>
            <a:ext cx="6163535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2248" y="203922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implementirana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37644"/>
            <a:ext cx="6163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zultat http akcija je uvek Observable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5115639" cy="27054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1559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asinhrone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prirode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sačekati ako želimo da       iskoristimo povratne podatke.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470954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bi smo sačekali response od Observable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Lazy loading je feature koji omogućava da se resursi aplikacije učitavaju samo onda kada su zaista i potrebni.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2248" y="152734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Ubrzava rad i učitavanje same 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923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Kreiranjem dodatnih modula u aplikaciji formiramo okruženje za korišćenje Layz Loading feature-a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5366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novi Movie modul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05124"/>
            <a:ext cx="5020376" cy="51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600646"/>
            <a:ext cx="4305901" cy="14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izmenimo app.module routing fajl, da bi smo učitali naš novi module kroz          Lazy Load feature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3081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novu komponentu Movies, za prikaz svih filmova iz baze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59128"/>
            <a:ext cx="6201640" cy="85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49464"/>
            <a:ext cx="525853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hoćemo da napravimo novi routing file za naš novi Movie modul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9236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izmeniti ga da učitamo našu Movies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35" y="1203598"/>
            <a:ext cx="6916115" cy="647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31455"/>
            <a:ext cx="5976664" cy="29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i menu.component.html fajl, da učitamo rutu za novu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582694" cy="246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04" y="3978694"/>
            <a:ext cx="5287113" cy="11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9542"/>
            <a:ext cx="741580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 da dodamo novi interfejs koji će prestavljati Movie model na Angular strani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67359"/>
            <a:ext cx="2410161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91751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 TypeScript-u, interjesi nam omogućavaju da imamo tipizirane podatke svojih custom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 i isto tako daju nam mogućnost intelisensa kada pravimo  objekat istog tipa.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7611" y="359052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Isto tako ukoliko napravimo objekat tipa movie ali ne ubacimo sve zahtevane propertie,      dobićemo crvenu liniju kao znak greške, jer nisu obezbeđena sva zahtevana polja.</a:t>
            </a:r>
          </a:p>
        </p:txBody>
      </p:sp>
    </p:spTree>
    <p:extLst>
      <p:ext uri="{BB962C8B-B14F-4D97-AF65-F5344CB8AC3E}">
        <p14:creationId xmlns:p14="http://schemas.microsoft.com/office/powerpoint/2010/main" val="19610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učitali podatke sa servera, prvo moramo da izmenimo movies.component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0423"/>
            <a:ext cx="5256584" cy="3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ćemo izmeniti i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987574"/>
            <a:ext cx="6756176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56" y="1007319"/>
            <a:ext cx="7428540" cy="3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trebamo težiti manjim i čitljivijim komponentama, pa ćemo iz tog razloga ovu movies komponentu da razbijemo na dve manje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1" y="1499325"/>
            <a:ext cx="6992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32" y="1131590"/>
            <a:ext cx="707806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591691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9140" y="465998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@Input dekorator očekuje da mu bude prosledjeno nešto iz roditelj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324954" cy="2105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ovih izmena, rezultat će i dalje biti isti, ali ovaj put uz mnogo lepši i pregledniji kod.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prosledili event iz child komponente ka parent komponenti potreban nam je još jedan dekorator @Output i klasa za prosleđivanje događaja EventEmitter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19957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@Output dekorator služi da bi povezao dve komponente sa eventima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9602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EventEmitter klasa služi da bi se prosledio event preko @Output dekoratora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27208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Izmene ćemo praviti na child komponenti prvo pa zatim na parent komponenti.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47" y="1708235"/>
            <a:ext cx="7518954" cy="3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43126"/>
            <a:ext cx="5184576" cy="33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51670"/>
            <a:ext cx="6230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95941"/>
            <a:ext cx="5525271" cy="3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923678"/>
            <a:ext cx="757799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71550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želimo da menjamo ponašanje naših html elemenata, najbolji način za to je da         koristimo Atribut Direktive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273" y="136677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Naglašavam Atribut Direktive zato što imamo još dve vrste direktiva u angularu: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74656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koje imaju template u sebi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273" y="212634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za dodavanje i uklanjanje elemenata iz DOM-a : *ngIf i  *ngFor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49568"/>
            <a:ext cx="5744377" cy="24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Pretpostavimo da u našoj tabeli kada prešemo preko svakog header naslova, on promeni boju i oblik pointera i na klik emituje određeni događaj.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1467535"/>
            <a:ext cx="7416824" cy="600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273" y="225962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Kod iz direktive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5639587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4115374" cy="158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2643758"/>
            <a:ext cx="73929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Postoje dve vrste validacije: Template i Reactive Validacije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870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validacija se zasniva iskljucivo na template (.html) fajlu.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5034" y="187772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nije potrebna složena validacija, Template validacija je dobar izbor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4273" y="236839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 kod može postati prilično pretrpan i nečitljiv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4273" y="287302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Reactive validacija se zasniva na kombinacija .html i .ts fajlova i pretežno je usmerena ka .ts fajlu.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3507854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Bolja organizacija koda jer se sve dinamički podešava u .ts fajlu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48" y="399216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Bolji i čitljiviji kod samog procesa validacije</a:t>
            </a:r>
          </a:p>
        </p:txBody>
      </p:sp>
    </p:spTree>
    <p:extLst>
      <p:ext uri="{BB962C8B-B14F-4D97-AF65-F5344CB8AC3E}">
        <p14:creationId xmlns:p14="http://schemas.microsoft.com/office/powerpoint/2010/main" val="24133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Počećemo sa kreiranjem komponente za POST zahtev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363588" cy="90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239605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Movie routing module fajl, da bi smo napravili rutu ka ovoj komponenti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04933"/>
            <a:ext cx="651600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Omogućili smo rutu ka create komponenti i sada treba da obezbedimo i samu navigaciju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393739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Već smo videli u (menu komponenti) kako izgleda attribute routing pomoću [routerLink],   pa ćemo sada to uraditi na drugačiji način, koristeći dinamičko rutiranje u kodu.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15766"/>
            <a:ext cx="6258798" cy="1228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680" y="2084729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prvo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zatim i 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80" y="1347614"/>
            <a:ext cx="618258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koristili Reactive validaciju, moramo indzektovati ReactiveFormsModule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4179"/>
            <a:ext cx="6601746" cy="38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i jedan interfejs za potrebe kreiranja našeg objekta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3248478" cy="123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1720" y="271576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sada ćemo preći na kreiranje logike za POST zahtev i samu validaciju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73" y="3220403"/>
            <a:ext cx="747423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Trebamo obezbediti formGroup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75606"/>
            <a:ext cx="752432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ove dve funkcije u 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77" y="3219822"/>
            <a:ext cx="2419688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77" y="1347614"/>
            <a:ext cx="509658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9640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Trenutni 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1" y="1779662"/>
            <a:ext cx="7380312" cy="24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Ispod validacije na name napravićemo još dve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212289"/>
            <a:ext cx="747423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8435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dodamo i dugmiće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3" y="1305903"/>
            <a:ext cx="7316221" cy="2000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Poslednje logika za kreiranje entiteta i za redirekciju na Cancel click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8" y="627534"/>
            <a:ext cx="6932791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POST Zahtev i Validacija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7596336" cy="41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Dodatni materijal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928" y="771550"/>
            <a:ext cx="70325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/>
              <a:t>Update</a:t>
            </a:r>
            <a:r>
              <a:rPr lang="sr-Latn-RS" dirty="0" smtClean="0"/>
              <a:t> </a:t>
            </a:r>
            <a:r>
              <a:rPr lang="sr-Latn-RS" sz="1400" dirty="0" smtClean="0">
                <a:hlinkClick r:id="rId3"/>
              </a:rPr>
              <a:t>https</a:t>
            </a:r>
            <a:r>
              <a:rPr lang="sr-Latn-RS" sz="1400" dirty="0">
                <a:hlinkClick r:id="rId3"/>
              </a:rPr>
              <a:t>://code-maze.com/net-core-web-development-part14</a:t>
            </a:r>
            <a:r>
              <a:rPr lang="sr-Latn-RS" sz="1400" dirty="0" smtClean="0">
                <a:hlinkClick r:id="rId3"/>
              </a:rPr>
              <a:t>/</a:t>
            </a:r>
            <a:endParaRPr lang="sr-Latn-RS" sz="1400" dirty="0" smtClean="0"/>
          </a:p>
          <a:p>
            <a:endParaRPr lang="sr-Latn-RS" sz="1400" dirty="0"/>
          </a:p>
          <a:p>
            <a:r>
              <a:rPr lang="sr-Latn-RS" sz="1400" dirty="0"/>
              <a:t>Delete </a:t>
            </a:r>
            <a:r>
              <a:rPr lang="sr-Latn-RS" sz="1400" dirty="0">
                <a:hlinkClick r:id="rId4"/>
              </a:rPr>
              <a:t>https://code-maze.com/net-core-web-development-part15</a:t>
            </a:r>
            <a:r>
              <a:rPr lang="sr-Latn-RS" sz="1400" dirty="0" smtClean="0">
                <a:hlinkClick r:id="rId4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IIS Deploy </a:t>
            </a:r>
            <a:r>
              <a:rPr lang="sr-Latn-RS" sz="1400" dirty="0">
                <a:hlinkClick r:id="rId5"/>
              </a:rPr>
              <a:t>https://code-maze.com/net-core-web-development-part16</a:t>
            </a:r>
            <a:r>
              <a:rPr lang="sr-Latn-RS" sz="1400" dirty="0" smtClean="0">
                <a:hlinkClick r:id="rId5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Linux Deploy </a:t>
            </a:r>
            <a:r>
              <a:rPr lang="sr-Latn-RS" sz="1400" dirty="0">
                <a:hlinkClick r:id="rId6"/>
              </a:rPr>
              <a:t>https://code-maze.com/net-core-web-development-part17</a:t>
            </a:r>
            <a:r>
              <a:rPr lang="sr-Latn-RS" sz="1400" dirty="0" smtClean="0">
                <a:hlinkClick r:id="rId6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Komplet Serijal </a:t>
            </a:r>
            <a:r>
              <a:rPr lang="sr-Latn-RS" sz="1400" dirty="0">
                <a:hlinkClick r:id="rId7"/>
              </a:rPr>
              <a:t>https://code-maze.com/angular-series</a:t>
            </a:r>
            <a:r>
              <a:rPr lang="sr-Latn-RS" sz="1400" dirty="0" smtClean="0">
                <a:hlinkClick r:id="rId7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Angular Material Serijal </a:t>
            </a:r>
            <a:r>
              <a:rPr lang="sr-Latn-RS" sz="1400" dirty="0">
                <a:hlinkClick r:id="rId8"/>
              </a:rPr>
              <a:t>https://code-maze.com/angular-material-series</a:t>
            </a:r>
            <a:r>
              <a:rPr lang="sr-Latn-RS" sz="1400" dirty="0" smtClean="0">
                <a:hlinkClick r:id="rId8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Angual Best Practices </a:t>
            </a:r>
            <a:r>
              <a:rPr lang="sr-Latn-RS" sz="1400" dirty="0">
                <a:hlinkClick r:id="rId9"/>
              </a:rPr>
              <a:t>https://code-maze.com/angular-best-practices</a:t>
            </a:r>
            <a:r>
              <a:rPr lang="sr-Latn-RS" sz="1400" dirty="0" smtClean="0">
                <a:hlinkClick r:id="rId9"/>
              </a:rPr>
              <a:t>/</a:t>
            </a:r>
            <a:r>
              <a:rPr lang="sr-Latn-RS" sz="1400" dirty="0" smtClean="0"/>
              <a:t> </a:t>
            </a:r>
          </a:p>
          <a:p>
            <a:endParaRPr lang="sr-Latn-RS" sz="1400" dirty="0"/>
          </a:p>
          <a:p>
            <a:r>
              <a:rPr lang="sr-Latn-RS" sz="1400" dirty="0"/>
              <a:t>JWT .NET Core and Angular (obuhvaćen i Angular Route Gurad) </a:t>
            </a:r>
            <a:r>
              <a:rPr lang="sr-Latn-RS" sz="1400" dirty="0">
                <a:hlinkClick r:id="rId10"/>
              </a:rPr>
              <a:t>https://code-maze.com/authentication-aspnetcore-jwt-1</a:t>
            </a:r>
            <a:r>
              <a:rPr lang="sr-Latn-RS" sz="1400" dirty="0" smtClean="0">
                <a:hlinkClick r:id="rId10"/>
              </a:rPr>
              <a:t>/</a:t>
            </a:r>
            <a:r>
              <a:rPr lang="sr-Latn-RS" sz="1400" dirty="0"/>
              <a:t>  </a:t>
            </a:r>
            <a:r>
              <a:rPr lang="sr-Latn-RS" sz="1400" dirty="0">
                <a:hlinkClick r:id="rId11"/>
              </a:rPr>
              <a:t>https://code-maze.com/authentication-aspnetcore-jwt-2</a:t>
            </a:r>
            <a:r>
              <a:rPr lang="sr-Latn-RS" sz="1400" dirty="0" smtClean="0">
                <a:hlinkClick r:id="rId11"/>
              </a:rPr>
              <a:t>/</a:t>
            </a:r>
            <a:r>
              <a:rPr lang="sr-Latn-RS" sz="1400" dirty="0" smtClean="0"/>
              <a:t> 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28288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2106</Words>
  <Application>Microsoft Office PowerPoint</Application>
  <PresentationFormat>On-screen Show (16:9)</PresentationFormat>
  <Paragraphs>328</Paragraphs>
  <Slides>88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“Not Found” Komponenta</vt:lpstr>
      <vt:lpstr>“Not Found” Komponenta</vt:lpstr>
      <vt:lpstr>Servisi i Environment Fajlovi</vt:lpstr>
      <vt:lpstr>Servisi i Environment Fajlovi</vt:lpstr>
      <vt:lpstr>Servisi i Environment Fajlovi</vt:lpstr>
      <vt:lpstr>PowerPoint Presentation</vt:lpstr>
      <vt:lpstr>Servisi i Environment Fajlovi</vt:lpstr>
      <vt:lpstr>Servisi i Environment Fajlovi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Refaktorisanje Komponenti</vt:lpstr>
      <vt:lpstr>Refaktorisanje Komponenti</vt:lpstr>
      <vt:lpstr>Refaktorisanje Komponenti</vt:lpstr>
      <vt:lpstr>Refaktorisanje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Atribut Direktive u Angularu</vt:lpstr>
      <vt:lpstr>Atribut Direktive u Angularu</vt:lpstr>
      <vt:lpstr>Atribut Direktive u Angularu</vt:lpstr>
      <vt:lpstr>Atribut Direktive u Angularu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POST Zahtev i Validacija</vt:lpstr>
      <vt:lpstr>Dodatni materijal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Marinko Spasojevic</cp:lastModifiedBy>
  <cp:revision>139</cp:revision>
  <dcterms:created xsi:type="dcterms:W3CDTF">2014-04-01T16:27:38Z</dcterms:created>
  <dcterms:modified xsi:type="dcterms:W3CDTF">2018-12-04T12:55:50Z</dcterms:modified>
</cp:coreProperties>
</file>