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7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C503D-1D52-413D-BB69-9358856FF92B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>
      <p:cViewPr>
        <p:scale>
          <a:sx n="148" d="100"/>
          <a:sy n="148" d="100"/>
        </p:scale>
        <p:origin x="534" y="-3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AC98-444F-491B-ACBF-243E6E8872C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C38D-9D80-490C-B646-4466274A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4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3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7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Objasniti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nivoa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IServiceCollection</a:t>
            </a:r>
            <a:r>
              <a:rPr lang="en-US" baseline="0" dirty="0" smtClean="0"/>
              <a:t>: Scoped, Transient, 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8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1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3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4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0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Napomenuti da postoje i bolji nacini za hendlovanje gresaka u kodu kao i bolji nacini da se pisu akcije u kontroleru. (Global error handling i Action Filters)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6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Tree</a:t>
            </a:r>
            <a:r>
              <a:rPr lang="sr-Latn-RS" baseline="0" dirty="0" smtClean="0"/>
              <a:t> shaking i zašto se provide-uje u app.modulu tj. root.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content-negotiation-dotnet-core/" TargetMode="External"/><Relationship Id="rId3" Type="http://schemas.openxmlformats.org/officeDocument/2006/relationships/hyperlink" Target="https://code-maze.com/global-error-handling-aspnetcore/" TargetMode="External"/><Relationship Id="rId7" Type="http://schemas.openxmlformats.org/officeDocument/2006/relationships/hyperlink" Target="https://code-maze.com/aspnetcore-webapi-best-practices/" TargetMode="External"/><Relationship Id="rId2" Type="http://schemas.openxmlformats.org/officeDocument/2006/relationships/hyperlink" Target="https://code-maze.com/net-core-seri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-maze.com/netcore-web-api-db-first/" TargetMode="External"/><Relationship Id="rId5" Type="http://schemas.openxmlformats.org/officeDocument/2006/relationships/hyperlink" Target="https://code-maze.com/net-core-web-api-ef-core-code-first/" TargetMode="External"/><Relationship Id="rId4" Type="http://schemas.openxmlformats.org/officeDocument/2006/relationships/hyperlink" Target="https://code-maze.com/action-filters-aspnetcore/" TargetMode="External"/><Relationship Id="rId9" Type="http://schemas.openxmlformats.org/officeDocument/2006/relationships/hyperlink" Target="https://www.google.r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blob/master/packages/angular/cli/README.md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Package Manager Console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prozoru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1" y="1275606"/>
            <a:ext cx="5559393" cy="38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5299"/>
            <a:ext cx="5184576" cy="3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207" y="16207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neki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layer-a.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kontroler ne treba da zna ništa o Context klasi niti o načinu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207" y="278033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Manje je bitno da li koristite Repository Pattern ili neki drugi , ili čak i samo novi fajl u koji ćete smestiti vašu logiku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9399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Mnogo je bitnije da se razdele obaveze različitih elemenata vašeg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915567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78" y="10595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MovieRepository.cs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6573167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00379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3838"/>
            <a:ext cx="5944430" cy="1762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5481"/>
            <a:ext cx="3400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novog MovieController kontrolera i Atribute routing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0029"/>
            <a:ext cx="3115110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7877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routing je primenjen i promenjen je sa api/[controller] na api/movie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9018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Pored Attribute routing postoji i Conventional routing i on je vise primenljiv u MVC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8" y="3866099"/>
            <a:ext cx="71222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GetMovies Akcija, IActionResult i Metode za objedinjavanje povratnog tipa i Status koda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0" y="1655391"/>
            <a:ext cx="5667833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pomoću Postman alata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7440063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69648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5647"/>
            <a:ext cx="4991797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POST request-a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229690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 extension method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334480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15731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Korišćenje u MoveRepository fajlu pomoću sintakse: dbMovie.Map(movie);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0813"/>
            <a:ext cx="4324954" cy="3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477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Dodatni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Materijal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 .NET Core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131590"/>
            <a:ext cx="7200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Web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Detaljnije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https://code-maze.com/net-core-series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Error Handling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https://code-maze.com/global-error-handling-aspnetcore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Action Filters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cistije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akcije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://code-maze.com/action-filters-aspnetcore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https://code-maze.com/net-core-web-api-ef-core-code-first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First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https://code-maze.com/netcore-web-api-db-first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 .NET Core Web API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https://code-maze.com/aspnetcore-webapi-best-practices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Negotiation .NET Core =&gt;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https://code-maze.com/content-negotiation-dotnet-core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 i mnoge druge informacije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https://www.google.rs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je preporuka da instalirate Angular CLI 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1494" y="164348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Olakšava kreiranje projekta, pravljenje fajlova u samom projektu, priprema fajlova za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produkciju, kao i testiranje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5231" y="24541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github.com/angular/angular-cli/blob/master/packages/angular/cli/README.md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231" y="326482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Zahtevan je Node.js koji u sebi ima i npm instalaciju obezbeđenu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386005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Code editor, moja preporuka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6394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new MoviesClient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11" y="1419622"/>
            <a:ext cx="5706271" cy="1095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5231" y="27157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Projekat otvorimo u VS Code i omogućimo Terminal Window (CTRL+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30" y="3048370"/>
            <a:ext cx="5295633" cy="21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Bootstrap 3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potrebe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silizovanja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7693" y="264375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ngular.json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3" y="3095551"/>
            <a:ext cx="4410691" cy="108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54818"/>
            <a:ext cx="611590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@types/bootstrap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paketa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install --save @types/bootstrap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231" y="141962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@types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tsconfig.app.json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5231" y="17830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JQuery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biblioteku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80" y="2176513"/>
            <a:ext cx="1590897" cy="847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91830"/>
            <a:ext cx="460121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SPA (single page application)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što se serviraju u samo jednoj stranici index.html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3" y="1635646"/>
            <a:ext cx="632032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Svaka komponenta se sastoji iz minimalno tri fajla: .component, .html, .css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Postoji i četvrti .spec.ts file, koji služi za testiranje...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9662"/>
            <a:ext cx="4648849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24183"/>
            <a:ext cx="19052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Priprema</a:t>
            </a:r>
            <a:r>
              <a:rPr lang="en-US" altLang="ko-KR" dirty="0"/>
              <a:t> </a:t>
            </a:r>
            <a:r>
              <a:rPr lang="en-US" altLang="ko-KR" dirty="0" smtClean="0"/>
              <a:t>Angular </a:t>
            </a:r>
            <a:r>
              <a:rPr lang="en-US" altLang="ko-KR" dirty="0" err="1" smtClean="0"/>
              <a:t>Projekta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Komponente nemaju nikakvu funkcionalnost bez modul fajlova.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462" y="14895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Podrazumevano kreiran app.module.ts file  (App Module file)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56916"/>
            <a:ext cx="49251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Prva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Home komponenta prvo, koja će biti deo Application Module-a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115904" cy="990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3" y="2637409"/>
            <a:ext cx="2569476" cy="2372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612592"/>
            <a:ext cx="26102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home.component.ts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prvo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29574"/>
            <a:ext cx="457263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modifikator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pristupa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preporu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čljiv kada se property ili funkcija koriste u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emplate (.html) fajlu.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9833" y="185892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je interfejs koji obavezuje implementaciju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funkcije. Ova f-ja će se okinuti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čim se komponenta inicijalizuje. Drugi u fazi životnog ciklusa Angular app.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9833" y="26616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koristite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ngOnInit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funkciju da bi ste inicijalizovali sve potrebne elemente u vašim </a:t>
            </a:r>
          </a:p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9833" y="346429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 mora se koristiti OnInit interfejs da bi se koristila ngOnInit f-ja, ali je preporučljivo.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231" y="40515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Konstruktor samo za inicijalizaciju servisa.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6387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angular.io/guide/lifecycle-hooks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.html i .css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31" y="2787774"/>
            <a:ext cx="3286584" cy="1540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06" y="1519588"/>
            <a:ext cx="5249008" cy="1038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55776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{{}} =&gt;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interpolacija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Projektovanje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vrednosti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propertia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template-a.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/>
              <a:t>Prva </a:t>
            </a:r>
            <a:r>
              <a:rPr lang="en-US" altLang="ko-KR" dirty="0" err="1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 serve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komanda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startovanjej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534268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65333"/>
            <a:ext cx="693516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5611008" cy="1019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264117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CLI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9" y="3079172"/>
            <a:ext cx="4610743" cy="20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Umetnuti app-menu slektor u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3743847" cy="208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90" y="3708120"/>
            <a:ext cx="744006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105362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implementirali Routing u projektu, prvo moramo da kreiramo Routing module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1630"/>
            <a:ext cx="6820852" cy="58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33598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Komanda će kreirati novi routing.module.ts file i registrovati ga u app.module.ts fajlu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3179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routing file, 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izgleda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ovako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4216" y="8844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slušati na portu 5001, klijent će slušati na 4200 (podrazumevano)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216" y="140049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Zbog navedenog, mora se konfigurisati CORS na serverskoj strani projekta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216" y="19228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Startup.cs klase sa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metodama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216" y="244514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 metoda nam služi za registrovanje servisa u okviru IServiceCollection interfejsa, odnosno registrovanje servisa u IOC kontejneru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4216" y="318292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metoda nam služi za dodavanje različitih middleware komponenti u okviru        „pipeline“-a aplikacije.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73125"/>
            <a:ext cx="4820323" cy="44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5231" y="77155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izmeniti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app.component.html 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3258005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5231" y="249974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&lt;router-outlet&gt;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predstavlja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placeholder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prihvatati sadržaj komponenti koje želimo da izrenderujemo na stranici.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1" y="3094970"/>
            <a:ext cx="7272808" cy="18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63620"/>
            <a:ext cx="6573167" cy="2353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77" y="3776448"/>
            <a:ext cx="231489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Navigacija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Routing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nam menu radio, moramo mu podesiti definisane rute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91630"/>
            <a:ext cx="640871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72" y="1367359"/>
            <a:ext cx="5677692" cy="914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38" y="2787774"/>
            <a:ext cx="3086869" cy="216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7664" y="23809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287" y="3078740"/>
            <a:ext cx="2076740" cy="121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07" y="2945371"/>
            <a:ext cx="214630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smtClean="0"/>
              <a:t>“Not Found” </a:t>
            </a:r>
            <a:r>
              <a:rPr lang="en-US" altLang="ko-KR" dirty="0" err="1" smtClean="0"/>
              <a:t>Komponenta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šavanje router moudle 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52784"/>
            <a:ext cx="5153744" cy="1428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85" y="2705113"/>
            <a:ext cx="6702896" cy="23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fajlovi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ćavaju da prepoznamo u kom okruženju nam se nalazi aplikacija i u odnosu na to da podesimo određena podešavanja, kao npr end-point adresu.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82802"/>
            <a:ext cx="1914792" cy="66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601854"/>
            <a:ext cx="2448267" cy="628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08" y="1601854"/>
            <a:ext cx="2314898" cy="685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075806"/>
            <a:ext cx="3200847" cy="952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9672" y="241609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zmenićemo oba fajla sa odgovarajućim serverskim adresama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1" y="3075806"/>
            <a:ext cx="3629532" cy="952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85465" y="436470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podešavanja fajlova za okruženje, kreiraćemo servis za HTTP zahteve ka serveru.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slali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zahteve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mi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registrujemo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HTTPClientModule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Application Module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38787"/>
            <a:ext cx="4286993" cy="37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žemo napraviti naš httpService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07316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Podrazumevano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servis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6885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Servisi su fajlovi u koje možemo da izvučemo logku relavantnu za naše komponente isto tako logiku koju možemo ponovno koristiti u drugim komponentama.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4859"/>
            <a:ext cx="6230219" cy="466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704" y="2508020"/>
            <a:ext cx="372479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14" y="771550"/>
            <a:ext cx="5707172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 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59785"/>
            <a:ext cx="6163535" cy="5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2248" y="203922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Funkcija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implementirana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437644"/>
            <a:ext cx="61635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en-US" altLang="ko-KR" dirty="0" err="1" smtClean="0"/>
              <a:t>Servisi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Environment </a:t>
            </a:r>
            <a:r>
              <a:rPr lang="en-US" altLang="ko-KR" dirty="0" err="1" smtClean="0"/>
              <a:t>Fajlovi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zultat http akcija je uvek Observable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&lt;…&gt;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75606"/>
            <a:ext cx="5115639" cy="27054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415592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Observabl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je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asinhrone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prirode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zbog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toga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moramo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sačekati ako želimo da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iskoristimo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povratne podatke.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470954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Koristimo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 bi smo sačekali response od Observable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Lazy loading je feature koji omogućava da se resursi aplikacije učitavaju samo onda kada su zaista i potrebni.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2248" y="152734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Ubrzava rad i učitavanje same aplikacije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923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Kreiranjem dodatnih modula u aplikaciji formiramo okruženje za korišćenje Layz Loading feature-a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5366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Kreiraćemo novi Movie modul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005124"/>
            <a:ext cx="5020376" cy="514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600646"/>
            <a:ext cx="4305901" cy="14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 da izmenimo app.module routing fajl, da bi smo učitali naš novi module kroz          Lazy Load feature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3081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Napravićemo novu komponentu Movies, za prikaz svih filmova iz baze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59128"/>
            <a:ext cx="6201640" cy="857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649464"/>
            <a:ext cx="525853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hoćemo da napravimo novi routing file za naš novi Movie modul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192367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 izmeniti ga da učitamo našu Movies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35" y="1203598"/>
            <a:ext cx="6916115" cy="647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31455"/>
            <a:ext cx="5976664" cy="29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Izmenićemo i menu.component.html fajl, da učitamo rutu za novu komponentu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7614"/>
            <a:ext cx="6582694" cy="2467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504" y="3978694"/>
            <a:ext cx="5287113" cy="11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99542"/>
            <a:ext cx="7415808" cy="43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 da dodamo novi interfejs koji će prestavljati Movie model na Angular strani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67359"/>
            <a:ext cx="2410161" cy="1400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291751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 TypeScript-u, interjesi nam omogućavaju da imamo tipizirane podatke svojih custom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modela i isto tako daju nam mogućnost intelisensa kada pravimo  objekat istog tipa. </a:t>
            </a:r>
            <a:endParaRPr lang="sr-Latn-R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7611" y="359052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Isto tako ukoliko napravimo objekat tipa movie ali ne ubacimo sve zahtevane propertie,      dobićemo crvenu liniju kao znak greške, jer nisu obezbeđena sva zahtevana polja.</a:t>
            </a:r>
          </a:p>
        </p:txBody>
      </p:sp>
    </p:spTree>
    <p:extLst>
      <p:ext uri="{BB962C8B-B14F-4D97-AF65-F5344CB8AC3E}">
        <p14:creationId xmlns:p14="http://schemas.microsoft.com/office/powerpoint/2010/main" val="19610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9155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učitali podatke sa servera, prvo moramo da izmenimo movies.component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0423"/>
            <a:ext cx="5256584" cy="39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Sada ćemo izmeniti i 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48" y="987574"/>
            <a:ext cx="6756176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5222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„Čistiji“ način za registrovanje servisa u IOC je korišćenjem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Ekstenzionih metoda (Exte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nsion Methods)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2606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app.UseHttpsRedirection</a:t>
            </a:r>
            <a:r>
              <a:rPr lang="en-US" sz="1400" dirty="0"/>
              <a:t>();</a:t>
            </a:r>
          </a:p>
          <a:p>
            <a:r>
              <a:rPr lang="en-US" sz="1400" dirty="0" err="1" smtClean="0"/>
              <a:t>app.UseCors</a:t>
            </a:r>
            <a:r>
              <a:rPr lang="en-US" sz="1400" dirty="0"/>
              <a:t>("</a:t>
            </a:r>
            <a:r>
              <a:rPr lang="en-US" sz="1400" dirty="0" err="1"/>
              <a:t>CorsPolicy</a:t>
            </a:r>
            <a:r>
              <a:rPr lang="en-US" sz="1400" dirty="0"/>
              <a:t>");</a:t>
            </a:r>
          </a:p>
          <a:p>
            <a:r>
              <a:rPr lang="en-US" sz="1400" dirty="0" err="1" smtClean="0"/>
              <a:t>app.UseMvc</a:t>
            </a:r>
            <a:r>
              <a:rPr lang="en-US" sz="1400" dirty="0"/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571750"/>
            <a:ext cx="7344815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Lazy Loading i Prikaz Podataka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69954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56" y="1007319"/>
            <a:ext cx="7428540" cy="3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Uvek trebamo težiti manjim i čitljivijim komponentama, pa ćemo iz tog razloga ovu movies komponentu da razbijemo na dve manje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01" y="1499325"/>
            <a:ext cx="699232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32" y="1131590"/>
            <a:ext cx="7078063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591691" cy="3248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9140" y="4659982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@Input dekorator očekuje da mu bude prosledjeno nešto iz roditelj komponente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771551"/>
          </a:xfrm>
        </p:spPr>
        <p:txBody>
          <a:bodyPr/>
          <a:lstStyle/>
          <a:p>
            <a:pPr algn="ctr"/>
            <a:r>
              <a:rPr lang="sr-Latn-RS" altLang="ko-KR" dirty="0" smtClean="0"/>
              <a:t>Refaktorisanje Komponenti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248" y="752386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03598"/>
            <a:ext cx="4324954" cy="2105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651870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Posle ovih izmena, rezultat će i dalje biti isti, ali ovaj put uz mnogo lepši i pregledniji kod.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 bi smo prosledili event iz child komponente ka parent komponenti potreban nam je još jedan dekorator @Output i klasa za prosleđivanje događaja EventEmitter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2119957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@Output dekorator služi da bi povezao dve komponente sa eventima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696021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EventEmitter klasa služi da bi se prosledio event preko @Output dekoratora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272085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Izmene ćemo praviti na child komponenti prvo pa zatim na parent komponenti.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47" y="1708235"/>
            <a:ext cx="7518954" cy="33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Movie-table.component.ts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43126"/>
            <a:ext cx="5184576" cy="33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Movies.component.html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851670"/>
            <a:ext cx="6230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Movies.component.ts fajl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95941"/>
            <a:ext cx="5525271" cy="3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 „Movie“ modela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614"/>
            <a:ext cx="3620005" cy="170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19274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Context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0446"/>
            <a:ext cx="334374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131591"/>
          </a:xfrm>
        </p:spPr>
        <p:txBody>
          <a:bodyPr/>
          <a:lstStyle/>
          <a:p>
            <a:pPr algn="ctr"/>
            <a:r>
              <a:rPr lang="sr-Latn-RS" altLang="ko-KR" dirty="0" smtClean="0"/>
              <a:t>Projektovanje eventa iz child ka parent komponenti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40045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923678"/>
            <a:ext cx="757799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71550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Kada želimo da menjamo ponašanje naših html elemenata, najbolji način za to je da         koristimo Atribut Direktive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4273" y="1366778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Naglašavam Atribut Direktive zato što imamo još dve vrste direktiva u angularu: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4273" y="174656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koje imaju template u sebi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4273" y="2126348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Directives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Direktive za dodavanje i uklanjanje elemenata iz DOM-a : *ngIf i  *ngFor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49568"/>
            <a:ext cx="5744377" cy="24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4273" y="752386"/>
            <a:ext cx="726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Pretpostavimo da u našoj tabeli kada prešemo preko svakog header naslova, on promeni boju i oblik pointera i na klik emituje određeni događaj.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1" y="1467535"/>
            <a:ext cx="7416824" cy="6001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4273" y="2259623"/>
            <a:ext cx="7260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Kod iz direktive izgleda ovako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5639587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699543"/>
          </a:xfrm>
        </p:spPr>
        <p:txBody>
          <a:bodyPr/>
          <a:lstStyle/>
          <a:p>
            <a:pPr algn="ctr"/>
            <a:r>
              <a:rPr lang="sr-Latn-RS" altLang="ko-KR" dirty="0" smtClean="0"/>
              <a:t>Atribut Direktive u Angularu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699542"/>
            <a:ext cx="4115374" cy="1584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74" y="2643758"/>
            <a:ext cx="7392921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120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4909"/>
            <a:ext cx="5449060" cy="135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6101"/>
            <a:ext cx="5706271" cy="1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Popunjavanje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1" y="1305872"/>
            <a:ext cx="4591691" cy="3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1742</Words>
  <Application>Microsoft Office PowerPoint</Application>
  <PresentationFormat>On-screen Show (16:9)</PresentationFormat>
  <Paragraphs>261</Paragraphs>
  <Slides>74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  <vt:lpstr>Kreiranje i Konfiguracija Projekta</vt:lpstr>
      <vt:lpstr>Kreiranje i Konfiguracija Projekta</vt:lpstr>
      <vt:lpstr>Kreiranje i Konfiguracija Projekta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Kreiranje i Registracija Repository layer-a</vt:lpstr>
      <vt:lpstr>Kreiranje i Registracija Repository layer-a</vt:lpstr>
      <vt:lpstr>Kreiranje i Registracija Repository layer-a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Dodatni Materijal za .NET Core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Priprema Angular Projekta</vt:lpstr>
      <vt:lpstr>Prva Komponenta</vt:lpstr>
      <vt:lpstr>Prva Komponenta</vt:lpstr>
      <vt:lpstr>Prva Komponenta</vt:lpstr>
      <vt:lpstr>Prva Komponenta</vt:lpstr>
      <vt:lpstr>Prva Komponenta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Navigacija i Routing</vt:lpstr>
      <vt:lpstr>“Not Found” Komponenta</vt:lpstr>
      <vt:lpstr>“Not Found” Komponenta</vt:lpstr>
      <vt:lpstr>Servisi i Environment Fajlovi</vt:lpstr>
      <vt:lpstr>Servisi i Environment Fajlovi</vt:lpstr>
      <vt:lpstr>Servisi i Environment Fajlovi</vt:lpstr>
      <vt:lpstr>PowerPoint Presentation</vt:lpstr>
      <vt:lpstr>Servisi i Environment Fajlovi</vt:lpstr>
      <vt:lpstr>Servisi i Environment Fajlovi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Lazy Loading i Prikaz Podataka</vt:lpstr>
      <vt:lpstr>Refaktorisanje Komponenti</vt:lpstr>
      <vt:lpstr>Refaktorisanje Komponenti</vt:lpstr>
      <vt:lpstr>Refaktorisanje Komponenti</vt:lpstr>
      <vt:lpstr>Refaktorisanje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Projektovanje eventa iz child ka parent komponenti</vt:lpstr>
      <vt:lpstr>Atribut Direktive u Angularu</vt:lpstr>
      <vt:lpstr>Atribut Direktive u Angularu</vt:lpstr>
      <vt:lpstr>Atribut Direktive u Angularu</vt:lpstr>
      <vt:lpstr>Atribut Direktive u Angularu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Marinko Spasojevic</cp:lastModifiedBy>
  <cp:revision>122</cp:revision>
  <dcterms:created xsi:type="dcterms:W3CDTF">2014-04-01T16:27:38Z</dcterms:created>
  <dcterms:modified xsi:type="dcterms:W3CDTF">2018-12-03T14:28:43Z</dcterms:modified>
</cp:coreProperties>
</file>