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168" y="1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content-negotiation-dotnet-core/" TargetMode="External"/><Relationship Id="rId3" Type="http://schemas.openxmlformats.org/officeDocument/2006/relationships/hyperlink" Target="https://code-maze.com/global-error-handling-aspnetcore/" TargetMode="External"/><Relationship Id="rId7" Type="http://schemas.openxmlformats.org/officeDocument/2006/relationships/hyperlink" Target="https://code-maze.com/aspnetcore-webapi-best-pract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core-web-api-db-first/" TargetMode="External"/><Relationship Id="rId5" Type="http://schemas.openxmlformats.org/officeDocument/2006/relationships/hyperlink" Target="https://code-maze.com/net-core-web-api-ef-core-code-first/" TargetMode="External"/><Relationship Id="rId4" Type="http://schemas.openxmlformats.org/officeDocument/2006/relationships/hyperlink" Target="https://code-maze.com/action-filters-aspnetcore/" TargetMode="External"/><Relationship Id="rId9" Type="http://schemas.openxmlformats.org/officeDocument/2006/relationships/hyperlink" Target="https://www.google.r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blob/master/packages/angular/cli/README.md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Dodatni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Materijal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 .NET Core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131590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Web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Detaljnije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https://code-maze.com/net-core-series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 Handling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https://code-maze.com/global-error-handling-aspnetcore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Filters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cistije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akcije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://code-maze.com/action-filters-aspnetcore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https://code-maze.com/net-core-web-api-ef-core-code-first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https://code-maze.com/netcore-web-api-db-first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.NET Core Web API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https://code-maze.com/aspnetcore-webapi-best-practices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Negotiation .NET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https://code-maze.com/content-negotiation-dotnet-core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 i mnoge druge informacije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https://www.google.rs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je preporuka da instalirate Angular CLI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1494" y="164348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Olakšava kreiranje projekta, pravljenje fajlova u samom projektu, priprema fajlova za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rodukciju, kao i testiranje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5231" y="24541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github.com/angular/angular-cli/blob/master/packages/angular/cli/README.md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231" y="326482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Zahtevan je Node.js koji u sebi ima i npm instalaciju obezbeđenu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386005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editor, moja preporuka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394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new MoviesClient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11" y="1419622"/>
            <a:ext cx="5706271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5231" y="27157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Projekat otvorimo u VS Code i omogućimo Terminal Window (CTRL+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0" y="3048370"/>
            <a:ext cx="5295633" cy="21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3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potrebe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silizovanja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693" y="264375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ngular.json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3" y="3095551"/>
            <a:ext cx="4410691" cy="108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54818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@types/bootstrap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--save @types/bootstrap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231" y="141962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5231" y="17830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80" y="2176513"/>
            <a:ext cx="1590897" cy="847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91830"/>
            <a:ext cx="460121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SPA (single page application)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što se serviraju u samo jednoj stranici index.html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3" y="1635646"/>
            <a:ext cx="632032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Svaka komponenta se sastoji iz minimalno tri fajla: .component, .html, .css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Postoji i četvrti .spec.ts file, koji služi za testiranje...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9662"/>
            <a:ext cx="4648849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24183"/>
            <a:ext cx="19052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 nemaju nikakvu funkcionalnost bez modul fajlova.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462" y="14895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Podrazumevano kreiran app.module.ts file  (App Module file)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56916"/>
            <a:ext cx="49251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Prva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Home komponenta prvo, koja će biti deo Application Module-a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115904" cy="990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3" y="2637409"/>
            <a:ext cx="2569476" cy="2372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612592"/>
            <a:ext cx="26102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home.component.ts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9574"/>
            <a:ext cx="4572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pristupa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preporu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čljiv kada se property ili funkcija koriste u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emplate (.html) fajlu.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833" y="185892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interfejs koji obavezuje implementaciju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funkcije. Ova f-ja će se okinuti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čim se komponenta inicijalizuje. Drugi u fazi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životnog ciklusa Angular app.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9833" y="2661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koristite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funkciju da bi ste inicijalizovali sve potrebne elemente u vašim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9833" y="34642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 mora se koristiti OnInit interfejs da bi se koristila ngOnInit f-ja, ali je preporučljivo.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231" y="40515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Konstruktor samo za inicijalizaciju servisa.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6387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angular.io/guide/lifecycle-hooks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.html i .css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1" y="2787774"/>
            <a:ext cx="3286584" cy="1540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06" y="1519588"/>
            <a:ext cx="5249008" cy="1038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55776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{{}} =&gt;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interpolacija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Projektovanje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vrednosti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template-a.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534268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65333"/>
            <a:ext cx="693516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869</Words>
  <Application>Microsoft Office PowerPoint</Application>
  <PresentationFormat>On-screen Show (16:9)</PresentationFormat>
  <Paragraphs>134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Dodatni Materijal za .NET Core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Prva Komponenta</vt:lpstr>
      <vt:lpstr>Prva Komponenta</vt:lpstr>
      <vt:lpstr>Prva Komponenta</vt:lpstr>
      <vt:lpstr>Prva Komponenta</vt:lpstr>
      <vt:lpstr>Prva Komponenta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Mare</cp:lastModifiedBy>
  <cp:revision>79</cp:revision>
  <dcterms:created xsi:type="dcterms:W3CDTF">2014-04-01T16:27:38Z</dcterms:created>
  <dcterms:modified xsi:type="dcterms:W3CDTF">2018-11-30T20:37:57Z</dcterms:modified>
</cp:coreProperties>
</file>