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8775700" cy="4940300"/>
  <p:notesSz cx="8775700" cy="4940300"/>
  <p:defaultTextStyle>
    <a:defPPr>
      <a:defRPr lang="en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803"/>
  </p:normalViewPr>
  <p:slideViewPr>
    <p:cSldViewPr>
      <p:cViewPr varScale="1">
        <p:scale>
          <a:sx n="144" d="100"/>
          <a:sy n="144" d="100"/>
        </p:scale>
        <p:origin x="88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8653" y="1531493"/>
            <a:ext cx="7464742" cy="103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17307" y="2766568"/>
            <a:ext cx="6147435" cy="1235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04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04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39102" y="1136269"/>
            <a:ext cx="3820191" cy="3260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522755" y="1136269"/>
            <a:ext cx="3820191" cy="3260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04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44476" y="317880"/>
            <a:ext cx="703684" cy="2522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777" y="768949"/>
            <a:ext cx="1086494" cy="223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rgbClr val="04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102" y="1136269"/>
            <a:ext cx="7903845" cy="3260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85897" y="4594479"/>
            <a:ext cx="2810256" cy="247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9102" y="4594479"/>
            <a:ext cx="2019871" cy="247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23076" y="4594479"/>
            <a:ext cx="2019871" cy="247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9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cid:image001.jpg@01D81DB5.7CE10F40" TargetMode="External"/><Relationship Id="rId3" Type="http://schemas.openxmlformats.org/officeDocument/2006/relationships/image" Target="../media/image32.png"/><Relationship Id="rId7" Type="http://schemas.openxmlformats.org/officeDocument/2006/relationships/image" Target="../media/image3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cid:image001.png@01D81C61.A7184260" TargetMode="External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gif"/><Relationship Id="rId18" Type="http://schemas.openxmlformats.org/officeDocument/2006/relationships/image" Target="../media/image52.jpeg"/><Relationship Id="rId26" Type="http://schemas.openxmlformats.org/officeDocument/2006/relationships/image" Target="../media/image31.png"/><Relationship Id="rId3" Type="http://schemas.openxmlformats.org/officeDocument/2006/relationships/image" Target="../media/image38.emf"/><Relationship Id="rId21" Type="http://schemas.openxmlformats.org/officeDocument/2006/relationships/image" Target="../media/image55.jpeg"/><Relationship Id="rId7" Type="http://schemas.openxmlformats.org/officeDocument/2006/relationships/image" Target="../media/image42.jpeg"/><Relationship Id="rId12" Type="http://schemas.openxmlformats.org/officeDocument/2006/relationships/image" Target="../media/image46.gif"/><Relationship Id="rId17" Type="http://schemas.openxmlformats.org/officeDocument/2006/relationships/image" Target="../media/image51.jpeg"/><Relationship Id="rId25" Type="http://schemas.openxmlformats.org/officeDocument/2006/relationships/image" Target="../media/image37.png"/><Relationship Id="rId33" Type="http://schemas.openxmlformats.org/officeDocument/2006/relationships/image" Target="../media/image36.emf"/><Relationship Id="rId2" Type="http://schemas.openxmlformats.org/officeDocument/2006/relationships/image" Target="../media/image1.png"/><Relationship Id="rId16" Type="http://schemas.openxmlformats.org/officeDocument/2006/relationships/image" Target="../media/image50.jpeg"/><Relationship Id="rId20" Type="http://schemas.openxmlformats.org/officeDocument/2006/relationships/image" Target="../media/image54.jpe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emf"/><Relationship Id="rId11" Type="http://schemas.openxmlformats.org/officeDocument/2006/relationships/image" Target="../media/image45.gif"/><Relationship Id="rId24" Type="http://schemas.openxmlformats.org/officeDocument/2006/relationships/image" Target="../media/image58.emf"/><Relationship Id="rId32" Type="http://schemas.openxmlformats.org/officeDocument/2006/relationships/image" Target="../media/image32.png"/><Relationship Id="rId5" Type="http://schemas.openxmlformats.org/officeDocument/2006/relationships/image" Target="../media/image40.emf"/><Relationship Id="rId15" Type="http://schemas.openxmlformats.org/officeDocument/2006/relationships/image" Target="../media/image49.jpeg"/><Relationship Id="rId23" Type="http://schemas.openxmlformats.org/officeDocument/2006/relationships/image" Target="../media/image57.emf"/><Relationship Id="rId28" Type="http://schemas.openxmlformats.org/officeDocument/2006/relationships/image" Target="cid:image001.png@01D81C61.A7184260" TargetMode="External"/><Relationship Id="rId10" Type="http://schemas.openxmlformats.org/officeDocument/2006/relationships/image" Target="../media/image44.gif"/><Relationship Id="rId19" Type="http://schemas.openxmlformats.org/officeDocument/2006/relationships/image" Target="../media/image53.png"/><Relationship Id="rId31" Type="http://schemas.openxmlformats.org/officeDocument/2006/relationships/image" Target="cid:image001.jpg@01D81DB5.7CE10F40" TargetMode="External"/><Relationship Id="rId4" Type="http://schemas.openxmlformats.org/officeDocument/2006/relationships/image" Target="../media/image39.emf"/><Relationship Id="rId9" Type="http://schemas.openxmlformats.org/officeDocument/2006/relationships/image" Target="../media/image25.jpg"/><Relationship Id="rId14" Type="http://schemas.openxmlformats.org/officeDocument/2006/relationships/image" Target="../media/image48.jpeg"/><Relationship Id="rId22" Type="http://schemas.openxmlformats.org/officeDocument/2006/relationships/image" Target="../media/image56.jpeg"/><Relationship Id="rId27" Type="http://schemas.openxmlformats.org/officeDocument/2006/relationships/image" Target="../media/image34.png"/><Relationship Id="rId30" Type="http://schemas.openxmlformats.org/officeDocument/2006/relationships/image" Target="../media/image35.jpeg"/><Relationship Id="rId8" Type="http://schemas.openxmlformats.org/officeDocument/2006/relationships/image" Target="../media/image4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jpe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11" Type="http://schemas.openxmlformats.org/officeDocument/2006/relationships/image" Target="https://news.ihk.digital/newsletter/ihk-muenchen/logo.jpg" TargetMode="External"/><Relationship Id="rId5" Type="http://schemas.openxmlformats.org/officeDocument/2006/relationships/image" Target="../media/image61.jp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7" Type="http://schemas.openxmlformats.org/officeDocument/2006/relationships/image" Target="../media/image73.png"/><Relationship Id="rId2" Type="http://schemas.openxmlformats.org/officeDocument/2006/relationships/hyperlink" Target="mailto:office@brand-ambasador.net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jp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540" y="170410"/>
            <a:ext cx="8778240" cy="4937760"/>
          </a:xfrm>
          <a:custGeom>
            <a:avLst/>
            <a:gdLst/>
            <a:ahLst/>
            <a:cxnLst/>
            <a:rect l="l" t="t" r="r" b="b"/>
            <a:pathLst>
              <a:path w="8778240" h="4937760">
                <a:moveTo>
                  <a:pt x="8778240" y="0"/>
                </a:moveTo>
                <a:lnTo>
                  <a:pt x="0" y="0"/>
                </a:lnTo>
                <a:lnTo>
                  <a:pt x="0" y="4937760"/>
                </a:lnTo>
                <a:lnTo>
                  <a:pt x="8778240" y="4937760"/>
                </a:lnTo>
                <a:lnTo>
                  <a:pt x="877824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5382" y="3500084"/>
            <a:ext cx="1407368" cy="4833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712" y="170410"/>
            <a:ext cx="8219086" cy="85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15"/>
              </a:lnSpc>
            </a:pPr>
            <a:r>
              <a:rPr lang="hr-HR" sz="5800" b="1" spc="-520" dirty="0">
                <a:solidFill>
                  <a:srgbClr val="452B00"/>
                </a:solidFill>
                <a:latin typeface="Trebuchet MS"/>
                <a:cs typeface="Trebuchet MS"/>
              </a:rPr>
              <a:t>     </a:t>
            </a:r>
            <a:r>
              <a:rPr sz="5800" b="1" spc="50" dirty="0" err="1">
                <a:ln w="0"/>
                <a:solidFill>
                  <a:srgbClr val="E2A00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/>
                <a:cs typeface="Trebuchet MS"/>
              </a:rPr>
              <a:t>Succe</a:t>
            </a:r>
            <a:r>
              <a:rPr sz="5800" b="1" spc="50" dirty="0">
                <a:ln w="0"/>
                <a:solidFill>
                  <a:srgbClr val="E2A00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/>
                <a:cs typeface="Trebuchet MS"/>
              </a:rPr>
              <a:t></a:t>
            </a:r>
            <a:r>
              <a:rPr lang="de-DE" sz="5800" b="1" spc="50" dirty="0" err="1">
                <a:ln w="0"/>
                <a:solidFill>
                  <a:srgbClr val="E2A00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/>
                <a:cs typeface="Trebuchet MS"/>
              </a:rPr>
              <a:t>ss</a:t>
            </a:r>
            <a:r>
              <a:rPr sz="5800" b="1" spc="50" dirty="0" err="1">
                <a:ln w="0"/>
                <a:solidFill>
                  <a:srgbClr val="E2A00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/>
                <a:cs typeface="Trebuchet MS"/>
              </a:rPr>
              <a:t>ful</a:t>
            </a:r>
            <a:r>
              <a:rPr sz="5800" b="1" spc="50" dirty="0">
                <a:ln w="0"/>
                <a:solidFill>
                  <a:srgbClr val="E2A00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/>
                <a:cs typeface="Trebuchet MS"/>
              </a:rPr>
              <a:t> people do</a:t>
            </a:r>
            <a:endParaRPr sz="5800" dirty="0">
              <a:solidFill>
                <a:srgbClr val="E2A00C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050" y="1119357"/>
            <a:ext cx="7176990" cy="85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15"/>
              </a:lnSpc>
            </a:pPr>
            <a:r>
              <a:rPr lang="hr-HR" sz="5800" b="1" spc="-495" dirty="0">
                <a:solidFill>
                  <a:srgbClr val="452B00"/>
                </a:solidFill>
                <a:latin typeface="Trebuchet MS"/>
                <a:cs typeface="Trebuchet MS"/>
              </a:rPr>
              <a:t>         </a:t>
            </a:r>
            <a:r>
              <a:rPr sz="5800" b="1" spc="50" dirty="0">
                <a:ln w="0"/>
                <a:solidFill>
                  <a:srgbClr val="E2A00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/>
                <a:cs typeface="Trebuchet MS"/>
              </a:rPr>
              <a:t>thing that other</a:t>
            </a:r>
            <a:r>
              <a:rPr sz="5800" b="1" spc="-610" dirty="0">
                <a:solidFill>
                  <a:srgbClr val="452B00"/>
                </a:solidFill>
                <a:latin typeface="Trebuchet MS"/>
                <a:cs typeface="Trebuchet MS"/>
              </a:rPr>
              <a:t></a:t>
            </a:r>
            <a:endParaRPr sz="5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871" y="2077706"/>
            <a:ext cx="7710390" cy="85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15"/>
              </a:lnSpc>
            </a:pPr>
            <a:r>
              <a:rPr lang="hr-HR" sz="5800" b="1" spc="25" dirty="0">
                <a:solidFill>
                  <a:srgbClr val="452B00"/>
                </a:solidFill>
                <a:latin typeface="Trebuchet MS"/>
                <a:cs typeface="Trebuchet MS"/>
              </a:rPr>
              <a:t>    </a:t>
            </a:r>
            <a:r>
              <a:rPr sz="5800" b="1" spc="50" dirty="0">
                <a:ln w="0"/>
                <a:solidFill>
                  <a:srgbClr val="E2A00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/>
                <a:cs typeface="Trebuchet MS"/>
              </a:rPr>
              <a:t>would never do</a:t>
            </a:r>
            <a:r>
              <a:rPr lang="hr-HR" sz="5800" b="1" spc="50" dirty="0">
                <a:ln w="0"/>
                <a:solidFill>
                  <a:srgbClr val="E2A00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/>
                <a:cs typeface="Trebuchet MS"/>
              </a:rPr>
              <a:t>!</a:t>
            </a:r>
            <a:endParaRPr sz="5800" dirty="0">
              <a:solidFill>
                <a:srgbClr val="E2A00C"/>
              </a:solidFill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0255" y="4418405"/>
            <a:ext cx="6483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hr-HR" sz="800" spc="-5" dirty="0" err="1">
                <a:solidFill>
                  <a:srgbClr val="FFFFFF"/>
                </a:solidFill>
                <a:latin typeface="Tahoma"/>
                <a:cs typeface="Tahoma"/>
              </a:rPr>
              <a:t>Winter</a:t>
            </a:r>
            <a:r>
              <a:rPr sz="8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hr-HR" sz="800" spc="-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0900F9F7-6157-422E-ADC7-12874B767422}"/>
              </a:ext>
            </a:extLst>
          </p:cNvPr>
          <p:cNvSpPr txBox="1"/>
          <p:nvPr/>
        </p:nvSpPr>
        <p:spPr>
          <a:xfrm>
            <a:off x="3740785" y="4029857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>
                <a:solidFill>
                  <a:schemeClr val="bg1"/>
                </a:solidFill>
                <a:latin typeface="Arial Nova Cond" panose="020B0506020202020204" pitchFamily="34" charset="0"/>
              </a:rPr>
              <a:t>  </a:t>
            </a:r>
            <a:r>
              <a:rPr lang="hr-HR" sz="1050" dirty="0">
                <a:solidFill>
                  <a:schemeClr val="bg1"/>
                </a:solidFill>
                <a:latin typeface="Arial Nova Cond" panose="020B0506020202020204" pitchFamily="34" charset="0"/>
              </a:rPr>
              <a:t>German </a:t>
            </a:r>
            <a:r>
              <a:rPr lang="hr-HR" sz="105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entrepreneur</a:t>
            </a:r>
            <a:endParaRPr lang="hr-HR" sz="105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70716"/>
            <a:ext cx="8778240" cy="167640"/>
          </a:xfrm>
          <a:custGeom>
            <a:avLst/>
            <a:gdLst/>
            <a:ahLst/>
            <a:cxnLst/>
            <a:rect l="l" t="t" r="r" b="b"/>
            <a:pathLst>
              <a:path w="8778240" h="167639">
                <a:moveTo>
                  <a:pt x="8778240" y="0"/>
                </a:moveTo>
                <a:lnTo>
                  <a:pt x="0" y="0"/>
                </a:lnTo>
                <a:lnTo>
                  <a:pt x="0" y="167043"/>
                </a:lnTo>
                <a:lnTo>
                  <a:pt x="8778240" y="167043"/>
                </a:lnTo>
                <a:lnTo>
                  <a:pt x="8778240" y="0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4476" y="317880"/>
            <a:ext cx="703684" cy="2522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1299" y="2400429"/>
            <a:ext cx="1104900" cy="7823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60"/>
              </a:spcBef>
            </a:pPr>
            <a:r>
              <a:rPr sz="800" spc="8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800" b="1" spc="5" dirty="0">
                <a:solidFill>
                  <a:srgbClr val="231F20"/>
                </a:solidFill>
                <a:latin typeface="Trebuchet MS"/>
                <a:cs typeface="Trebuchet MS"/>
              </a:rPr>
              <a:t>German </a:t>
            </a:r>
            <a:r>
              <a:rPr sz="800" b="1" spc="-5" dirty="0">
                <a:solidFill>
                  <a:srgbClr val="231F20"/>
                </a:solidFill>
                <a:latin typeface="Trebuchet MS"/>
                <a:cs typeface="Trebuchet MS"/>
              </a:rPr>
              <a:t>company </a:t>
            </a:r>
            <a:r>
              <a:rPr sz="800" b="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00" spc="10" dirty="0">
                <a:solidFill>
                  <a:srgbClr val="231F20"/>
                </a:solidFill>
                <a:latin typeface="Tahoma"/>
                <a:cs typeface="Tahoma"/>
              </a:rPr>
              <a:t>founded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in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2015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with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800" spc="15" dirty="0">
                <a:solidFill>
                  <a:srgbClr val="231F20"/>
                </a:solidFill>
                <a:latin typeface="Tahoma"/>
                <a:cs typeface="Tahoma"/>
              </a:rPr>
              <a:t>goal </a:t>
            </a:r>
            <a:r>
              <a:rPr sz="800" spc="10" dirty="0">
                <a:solidFill>
                  <a:srgbClr val="231F20"/>
                </a:solidFill>
                <a:latin typeface="Tahoma"/>
                <a:cs typeface="Tahoma"/>
              </a:rPr>
              <a:t>of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connecting </a:t>
            </a:r>
            <a:r>
              <a:rPr sz="800" spc="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3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oatia</a:t>
            </a:r>
            <a:r>
              <a:rPr sz="800" spc="10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manufactu</a:t>
            </a:r>
            <a:r>
              <a:rPr sz="800" spc="-2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ers 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with</a:t>
            </a:r>
            <a:r>
              <a:rPr sz="80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large</a:t>
            </a:r>
            <a:r>
              <a:rPr sz="800" spc="-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German</a:t>
            </a:r>
            <a:r>
              <a:rPr sz="800" spc="-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retail </a:t>
            </a:r>
            <a:r>
              <a:rPr sz="800" spc="-2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231F20"/>
                </a:solidFill>
                <a:latin typeface="Tahoma"/>
                <a:cs typeface="Tahoma"/>
              </a:rPr>
              <a:t>chains.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299" y="3289429"/>
            <a:ext cx="1073150" cy="5283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60"/>
              </a:spcBef>
            </a:pPr>
            <a:r>
              <a:rPr sz="800" spc="10" dirty="0">
                <a:solidFill>
                  <a:srgbClr val="7B7C7F"/>
                </a:solidFill>
                <a:latin typeface="Tahoma"/>
                <a:cs typeface="Tahoma"/>
              </a:rPr>
              <a:t>We</a:t>
            </a:r>
            <a:r>
              <a:rPr sz="800" spc="-5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7B7C7F"/>
                </a:solidFill>
                <a:latin typeface="Tahoma"/>
                <a:cs typeface="Tahoma"/>
              </a:rPr>
              <a:t>specialize</a:t>
            </a:r>
            <a:r>
              <a:rPr sz="800" spc="-50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7B7C7F"/>
                </a:solidFill>
                <a:latin typeface="Tahoma"/>
                <a:cs typeface="Tahoma"/>
              </a:rPr>
              <a:t>in</a:t>
            </a:r>
            <a:r>
              <a:rPr sz="800" spc="-5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7B7C7F"/>
                </a:solidFill>
                <a:latin typeface="Tahoma"/>
                <a:cs typeface="Tahoma"/>
              </a:rPr>
              <a:t>private </a:t>
            </a:r>
            <a:r>
              <a:rPr sz="800" spc="-23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7B7C7F"/>
                </a:solidFill>
                <a:latin typeface="Tahoma"/>
                <a:cs typeface="Tahoma"/>
              </a:rPr>
              <a:t>labels, </a:t>
            </a:r>
            <a:r>
              <a:rPr sz="800" dirty="0">
                <a:solidFill>
                  <a:srgbClr val="7B7C7F"/>
                </a:solidFill>
                <a:latin typeface="Tahoma"/>
                <a:cs typeface="Tahoma"/>
              </a:rPr>
              <a:t>our </a:t>
            </a:r>
            <a:r>
              <a:rPr sz="800" spc="5" dirty="0">
                <a:solidFill>
                  <a:srgbClr val="7B7C7F"/>
                </a:solidFill>
                <a:latin typeface="Tahoma"/>
                <a:cs typeface="Tahoma"/>
              </a:rPr>
              <a:t>own </a:t>
            </a:r>
            <a:r>
              <a:rPr sz="800" dirty="0">
                <a:solidFill>
                  <a:srgbClr val="7B7C7F"/>
                </a:solidFill>
                <a:latin typeface="Tahoma"/>
                <a:cs typeface="Tahoma"/>
              </a:rPr>
              <a:t>brands </a:t>
            </a:r>
            <a:r>
              <a:rPr sz="800" spc="-23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7B7C7F"/>
                </a:solidFill>
                <a:latin typeface="Tahoma"/>
                <a:cs typeface="Tahoma"/>
              </a:rPr>
              <a:t>and the </a:t>
            </a:r>
            <a:r>
              <a:rPr sz="800" dirty="0">
                <a:solidFill>
                  <a:srgbClr val="7B7C7F"/>
                </a:solidFill>
                <a:latin typeface="Tahoma"/>
                <a:cs typeface="Tahoma"/>
              </a:rPr>
              <a:t>brands </a:t>
            </a:r>
            <a:r>
              <a:rPr sz="800" spc="10" dirty="0">
                <a:solidFill>
                  <a:srgbClr val="7B7C7F"/>
                </a:solidFill>
                <a:latin typeface="Tahoma"/>
                <a:cs typeface="Tahoma"/>
              </a:rPr>
              <a:t>of </a:t>
            </a:r>
            <a:r>
              <a:rPr sz="800" dirty="0">
                <a:solidFill>
                  <a:srgbClr val="7B7C7F"/>
                </a:solidFill>
                <a:latin typeface="Tahoma"/>
                <a:cs typeface="Tahoma"/>
              </a:rPr>
              <a:t>our </a:t>
            </a:r>
            <a:r>
              <a:rPr sz="800" spc="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7B7C7F"/>
                </a:solidFill>
                <a:latin typeface="Tahoma"/>
                <a:cs typeface="Tahoma"/>
              </a:rPr>
              <a:t>partners.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2147" y="2400429"/>
            <a:ext cx="1338580" cy="10363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60"/>
              </a:spcBef>
            </a:pPr>
            <a:r>
              <a:rPr sz="800" b="1" spc="30" dirty="0">
                <a:solidFill>
                  <a:srgbClr val="231F20"/>
                </a:solidFill>
                <a:latin typeface="Trebuchet MS"/>
                <a:cs typeface="Trebuchet MS"/>
              </a:rPr>
              <a:t>We </a:t>
            </a:r>
            <a:r>
              <a:rPr sz="800" b="1" spc="-15" dirty="0">
                <a:solidFill>
                  <a:srgbClr val="231F20"/>
                </a:solidFill>
                <a:latin typeface="Trebuchet MS"/>
                <a:cs typeface="Trebuchet MS"/>
              </a:rPr>
              <a:t>deliver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more 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than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30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20" dirty="0">
                <a:solidFill>
                  <a:srgbClr val="231F20"/>
                </a:solidFill>
                <a:latin typeface="Tahoma"/>
                <a:cs typeface="Tahoma"/>
              </a:rPr>
              <a:t>food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and non </a:t>
            </a:r>
            <a:r>
              <a:rPr sz="800" spc="20" dirty="0">
                <a:solidFill>
                  <a:srgbClr val="231F20"/>
                </a:solidFill>
                <a:latin typeface="Tahoma"/>
                <a:cs typeface="Tahoma"/>
              </a:rPr>
              <a:t>food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products </a:t>
            </a:r>
            <a:r>
              <a:rPr sz="800" spc="-2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under 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retailers </a:t>
            </a:r>
            <a:r>
              <a:rPr sz="800" spc="10" dirty="0">
                <a:solidFill>
                  <a:srgbClr val="231F20"/>
                </a:solidFill>
                <a:latin typeface="Tahoma"/>
                <a:cs typeface="Tahoma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discounters </a:t>
            </a:r>
            <a:r>
              <a:rPr sz="800" spc="-2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brand 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name,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over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20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products </a:t>
            </a:r>
            <a:r>
              <a:rPr sz="800" spc="10" dirty="0">
                <a:solidFill>
                  <a:srgbClr val="231F20"/>
                </a:solidFill>
                <a:latin typeface="Tahoma"/>
                <a:cs typeface="Tahoma"/>
              </a:rPr>
              <a:t>of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our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own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brands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10" dirty="0">
                <a:solidFill>
                  <a:srgbClr val="231F20"/>
                </a:solidFill>
                <a:latin typeface="Tahoma"/>
                <a:cs typeface="Tahoma"/>
              </a:rPr>
              <a:t>on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the German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market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othe</a:t>
            </a:r>
            <a:r>
              <a:rPr sz="800" spc="1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market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whe</a:t>
            </a:r>
            <a:r>
              <a:rPr sz="800" spc="-2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800" spc="2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German 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retail</a:t>
            </a:r>
            <a:r>
              <a:rPr sz="80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chains</a:t>
            </a:r>
            <a:r>
              <a:rPr sz="800" spc="-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are</a:t>
            </a:r>
            <a:r>
              <a:rPr sz="800" spc="-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located.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2996" y="2400429"/>
            <a:ext cx="1209040" cy="10363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60"/>
              </a:spcBef>
            </a:pPr>
            <a:r>
              <a:rPr sz="800" b="1" spc="30" dirty="0">
                <a:solidFill>
                  <a:srgbClr val="231F20"/>
                </a:solidFill>
                <a:latin typeface="Trebuchet MS"/>
                <a:cs typeface="Trebuchet MS"/>
              </a:rPr>
              <a:t>We </a:t>
            </a:r>
            <a:r>
              <a:rPr sz="800" b="1" spc="-5" dirty="0">
                <a:solidFill>
                  <a:srgbClr val="231F20"/>
                </a:solidFill>
                <a:latin typeface="Trebuchet MS"/>
                <a:cs typeface="Trebuchet MS"/>
              </a:rPr>
              <a:t>cooperate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only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with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manufactu</a:t>
            </a:r>
            <a:r>
              <a:rPr sz="800" spc="-2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er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wh</a:t>
            </a:r>
            <a:r>
              <a:rPr sz="800" spc="1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have 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relevant certificates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 an</a:t>
            </a:r>
            <a:r>
              <a:rPr sz="800" spc="1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standa</a:t>
            </a:r>
            <a:r>
              <a:rPr sz="800" spc="-2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800" spc="1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-50" dirty="0">
                <a:solidFill>
                  <a:srgbClr val="231F20"/>
                </a:solidFill>
                <a:latin typeface="Tahoma"/>
                <a:cs typeface="Tahoma"/>
              </a:rPr>
              <a:t>(IFS</a:t>
            </a:r>
            <a:r>
              <a:rPr sz="800" spc="-25" dirty="0">
                <a:solidFill>
                  <a:srgbClr val="231F20"/>
                </a:solidFill>
                <a:latin typeface="Tahoma"/>
                <a:cs typeface="Tahoma"/>
              </a:rPr>
              <a:t>,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15" dirty="0">
                <a:solidFill>
                  <a:srgbClr val="231F20"/>
                </a:solidFill>
                <a:latin typeface="Tahoma"/>
                <a:cs typeface="Tahoma"/>
              </a:rPr>
              <a:t>BRC  Food,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Koshe</a:t>
            </a:r>
            <a:r>
              <a:rPr sz="800" spc="-8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800" spc="-20" dirty="0">
                <a:solidFill>
                  <a:srgbClr val="231F20"/>
                </a:solidFill>
                <a:latin typeface="Tahoma"/>
                <a:cs typeface="Tahoma"/>
              </a:rPr>
              <a:t>,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10" dirty="0">
                <a:solidFill>
                  <a:srgbClr val="231F20"/>
                </a:solidFill>
                <a:latin typeface="Tahoma"/>
                <a:cs typeface="Tahoma"/>
              </a:rPr>
              <a:t>HALAL)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and 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who</a:t>
            </a:r>
            <a:r>
              <a:rPr sz="80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10" dirty="0">
                <a:solidFill>
                  <a:srgbClr val="231F20"/>
                </a:solidFill>
                <a:latin typeface="Tahoma"/>
                <a:cs typeface="Tahoma"/>
              </a:rPr>
              <a:t>produce</a:t>
            </a:r>
            <a:r>
              <a:rPr sz="80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according</a:t>
            </a:r>
            <a:endParaRPr sz="800">
              <a:latin typeface="Tahoma"/>
              <a:cs typeface="Tahoma"/>
            </a:endParaRPr>
          </a:p>
          <a:p>
            <a:pPr marL="12700" marR="258445">
              <a:lnSpc>
                <a:spcPct val="104200"/>
              </a:lnSpc>
            </a:pPr>
            <a:r>
              <a:rPr sz="800" spc="20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800" spc="-6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25" dirty="0">
                <a:solidFill>
                  <a:srgbClr val="231F20"/>
                </a:solidFill>
                <a:latin typeface="Tahoma"/>
                <a:cs typeface="Tahoma"/>
              </a:rPr>
              <a:t>EU</a:t>
            </a:r>
            <a:r>
              <a:rPr sz="80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legislation</a:t>
            </a:r>
            <a:r>
              <a:rPr sz="800" spc="-6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800" spc="-2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standards.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9518" y="2463928"/>
            <a:ext cx="1043940" cy="7823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30810">
              <a:lnSpc>
                <a:spcPct val="104200"/>
              </a:lnSpc>
              <a:spcBef>
                <a:spcPts val="60"/>
              </a:spcBef>
            </a:pPr>
            <a:r>
              <a:rPr sz="800" b="1" spc="30" dirty="0">
                <a:solidFill>
                  <a:srgbClr val="231F20"/>
                </a:solidFill>
                <a:latin typeface="Trebuchet MS"/>
                <a:cs typeface="Trebuchet MS"/>
              </a:rPr>
              <a:t>We </a:t>
            </a:r>
            <a:r>
              <a:rPr sz="800" b="1" spc="-25" dirty="0">
                <a:solidFill>
                  <a:srgbClr val="231F20"/>
                </a:solidFill>
                <a:latin typeface="Trebuchet MS"/>
                <a:cs typeface="Trebuchet MS"/>
              </a:rPr>
              <a:t>re</a:t>
            </a:r>
            <a:r>
              <a:rPr lang="hr-HR" sz="800" b="1" spc="-2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800" b="1" spc="-5" dirty="0" err="1">
                <a:solidFill>
                  <a:srgbClr val="231F20"/>
                </a:solidFill>
                <a:latin typeface="Trebuchet MS"/>
                <a:cs typeface="Trebuchet MS"/>
              </a:rPr>
              <a:t>pect</a:t>
            </a:r>
            <a:r>
              <a:rPr sz="800" b="1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all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rule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10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conduc</a:t>
            </a:r>
            <a:r>
              <a:rPr sz="800" spc="1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of 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large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retail 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chains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an</a:t>
            </a:r>
            <a:r>
              <a:rPr sz="800" spc="1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kno</a:t>
            </a:r>
            <a:r>
              <a:rPr sz="800" spc="10" dirty="0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al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endParaRPr sz="800" dirty="0">
              <a:latin typeface="Tahoma"/>
              <a:cs typeface="Tahoma"/>
            </a:endParaRPr>
          </a:p>
          <a:p>
            <a:pPr marL="12700" marR="5080">
              <a:lnSpc>
                <a:spcPct val="104200"/>
              </a:lnSpc>
            </a:pPr>
            <a:r>
              <a:rPr sz="800" spc="10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ocesse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10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231F20"/>
                </a:solidFill>
                <a:latin typeface="Tahoma"/>
                <a:cs typeface="Tahoma"/>
              </a:rPr>
              <a:t>sale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and 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procurement,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logistics.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4692" y="2400429"/>
            <a:ext cx="1214120" cy="9093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60"/>
              </a:spcBef>
            </a:pPr>
            <a:r>
              <a:rPr sz="800" b="1" spc="30" dirty="0">
                <a:solidFill>
                  <a:srgbClr val="231F20"/>
                </a:solidFill>
                <a:latin typeface="Trebuchet MS"/>
                <a:cs typeface="Trebuchet MS"/>
              </a:rPr>
              <a:t>We</a:t>
            </a:r>
            <a:r>
              <a:rPr sz="800" b="1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00" b="1" spc="5" dirty="0">
                <a:solidFill>
                  <a:srgbClr val="231F20"/>
                </a:solidFill>
                <a:latin typeface="Trebuchet MS"/>
                <a:cs typeface="Trebuchet MS"/>
              </a:rPr>
              <a:t>know</a:t>
            </a:r>
            <a:r>
              <a:rPr sz="800" b="1" spc="-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all</a:t>
            </a:r>
            <a:r>
              <a:rPr sz="80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elements </a:t>
            </a:r>
            <a:r>
              <a:rPr sz="800" spc="-2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necessar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fo</a:t>
            </a:r>
            <a:r>
              <a:rPr sz="800" spc="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8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Tahoma"/>
                <a:cs typeface="Tahoma"/>
              </a:rPr>
              <a:t>successful  business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with </a:t>
            </a:r>
            <a:r>
              <a:rPr sz="800" dirty="0">
                <a:solidFill>
                  <a:srgbClr val="231F20"/>
                </a:solidFill>
                <a:latin typeface="Tahoma"/>
                <a:cs typeface="Tahoma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Tahoma"/>
                <a:cs typeface="Tahoma"/>
              </a:rPr>
              <a:t>partners </a:t>
            </a:r>
            <a:r>
              <a:rPr sz="800" spc="-2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00" i="1" spc="-70" dirty="0">
                <a:solidFill>
                  <a:srgbClr val="231F20"/>
                </a:solidFill>
                <a:latin typeface="Verdana"/>
                <a:cs typeface="Verdana"/>
              </a:rPr>
              <a:t>(quality</a:t>
            </a:r>
            <a:r>
              <a:rPr sz="800" i="1" spc="-50" dirty="0">
                <a:solidFill>
                  <a:srgbClr val="231F20"/>
                </a:solidFill>
                <a:latin typeface="Verdana"/>
                <a:cs typeface="Verdana"/>
              </a:rPr>
              <a:t>,</a:t>
            </a:r>
            <a:r>
              <a:rPr sz="800" i="1" spc="-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800" i="1" spc="-50" dirty="0">
                <a:solidFill>
                  <a:srgbClr val="231F20"/>
                </a:solidFill>
                <a:latin typeface="Verdana"/>
                <a:cs typeface="Verdana"/>
              </a:rPr>
              <a:t>competitiv</a:t>
            </a:r>
            <a:r>
              <a:rPr sz="800" i="1" spc="-4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800" i="1" spc="-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800" i="1" spc="-50" dirty="0">
                <a:solidFill>
                  <a:srgbClr val="231F20"/>
                </a:solidFill>
                <a:latin typeface="Verdana"/>
                <a:cs typeface="Verdana"/>
              </a:rPr>
              <a:t>price,  possibility</a:t>
            </a:r>
            <a:r>
              <a:rPr sz="800" i="1" spc="-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800" i="1" spc="-40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800" i="1" spc="-15" dirty="0">
                <a:solidFill>
                  <a:srgbClr val="231F20"/>
                </a:solidFill>
                <a:latin typeface="Verdana"/>
                <a:cs typeface="Verdana"/>
              </a:rPr>
              <a:t>f</a:t>
            </a:r>
            <a:r>
              <a:rPr sz="800" i="1" spc="-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800" i="1" spc="-60" dirty="0">
                <a:solidFill>
                  <a:srgbClr val="231F20"/>
                </a:solidFill>
                <a:latin typeface="Verdana"/>
                <a:cs typeface="Verdana"/>
              </a:rPr>
              <a:t>delivery,  </a:t>
            </a:r>
            <a:r>
              <a:rPr sz="800" i="1" spc="-65" dirty="0">
                <a:solidFill>
                  <a:srgbClr val="231F20"/>
                </a:solidFill>
                <a:latin typeface="Verdana"/>
                <a:cs typeface="Verdana"/>
              </a:rPr>
              <a:t>environmental </a:t>
            </a:r>
            <a:r>
              <a:rPr sz="800" i="1" spc="-50" dirty="0">
                <a:solidFill>
                  <a:srgbClr val="231F20"/>
                </a:solidFill>
                <a:latin typeface="Verdana"/>
                <a:cs typeface="Verdana"/>
              </a:rPr>
              <a:t>protection, </a:t>
            </a:r>
            <a:r>
              <a:rPr sz="8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800" i="1" spc="-40" dirty="0">
                <a:solidFill>
                  <a:srgbClr val="231F20"/>
                </a:solidFill>
                <a:latin typeface="Verdana"/>
                <a:cs typeface="Verdana"/>
              </a:rPr>
              <a:t>ecologica</a:t>
            </a:r>
            <a:r>
              <a:rPr sz="800" i="1" spc="-2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800" i="1" spc="-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800" i="1" spc="-65" dirty="0">
                <a:solidFill>
                  <a:srgbClr val="231F20"/>
                </a:solidFill>
                <a:latin typeface="Verdana"/>
                <a:cs typeface="Verdana"/>
              </a:rPr>
              <a:t>packaging).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4692" y="3416429"/>
            <a:ext cx="1183005" cy="9093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48260">
              <a:lnSpc>
                <a:spcPct val="104200"/>
              </a:lnSpc>
              <a:spcBef>
                <a:spcPts val="60"/>
              </a:spcBef>
            </a:pPr>
            <a:r>
              <a:rPr sz="800" spc="10" dirty="0">
                <a:solidFill>
                  <a:srgbClr val="7B7C7F"/>
                </a:solidFill>
                <a:latin typeface="Tahoma"/>
                <a:cs typeface="Tahoma"/>
              </a:rPr>
              <a:t>We</a:t>
            </a:r>
            <a:r>
              <a:rPr sz="800" spc="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7B7C7F"/>
                </a:solidFill>
                <a:latin typeface="Tahoma"/>
                <a:cs typeface="Tahoma"/>
              </a:rPr>
              <a:t>prepare,</a:t>
            </a:r>
            <a:r>
              <a:rPr sz="800" spc="10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7B7C7F"/>
                </a:solidFill>
                <a:latin typeface="Tahoma"/>
                <a:cs typeface="Tahoma"/>
              </a:rPr>
              <a:t>educate </a:t>
            </a:r>
            <a:r>
              <a:rPr sz="800" spc="10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7B7C7F"/>
                </a:solidFill>
                <a:latin typeface="Tahoma"/>
                <a:cs typeface="Tahoma"/>
              </a:rPr>
              <a:t>and </a:t>
            </a:r>
            <a:r>
              <a:rPr sz="800" spc="-5" dirty="0">
                <a:solidFill>
                  <a:srgbClr val="7B7C7F"/>
                </a:solidFill>
                <a:latin typeface="Tahoma"/>
                <a:cs typeface="Tahoma"/>
              </a:rPr>
              <a:t>advise </a:t>
            </a:r>
            <a:r>
              <a:rPr sz="800" dirty="0">
                <a:solidFill>
                  <a:srgbClr val="7B7C7F"/>
                </a:solidFill>
                <a:latin typeface="Tahoma"/>
                <a:cs typeface="Tahoma"/>
              </a:rPr>
              <a:t>our </a:t>
            </a:r>
            <a:r>
              <a:rPr sz="800" spc="-5" dirty="0">
                <a:solidFill>
                  <a:srgbClr val="7B7C7F"/>
                </a:solidFill>
                <a:latin typeface="Tahoma"/>
                <a:cs typeface="Tahoma"/>
              </a:rPr>
              <a:t>partners </a:t>
            </a:r>
            <a:r>
              <a:rPr sz="800" dirty="0">
                <a:solidFill>
                  <a:srgbClr val="7B7C7F"/>
                </a:solidFill>
                <a:latin typeface="Tahoma"/>
                <a:cs typeface="Tahoma"/>
              </a:rPr>
              <a:t> fo</a:t>
            </a:r>
            <a:r>
              <a:rPr sz="800" spc="5" dirty="0">
                <a:solidFill>
                  <a:srgbClr val="7B7C7F"/>
                </a:solidFill>
                <a:latin typeface="Tahoma"/>
                <a:cs typeface="Tahoma"/>
              </a:rPr>
              <a:t>r</a:t>
            </a:r>
            <a:r>
              <a:rPr sz="800" spc="-4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7B7C7F"/>
                </a:solidFill>
                <a:latin typeface="Tahoma"/>
                <a:cs typeface="Tahoma"/>
              </a:rPr>
              <a:t>tradin</a:t>
            </a:r>
            <a:r>
              <a:rPr sz="800" spc="15" dirty="0">
                <a:solidFill>
                  <a:srgbClr val="7B7C7F"/>
                </a:solidFill>
                <a:latin typeface="Tahoma"/>
                <a:cs typeface="Tahoma"/>
              </a:rPr>
              <a:t>g</a:t>
            </a:r>
            <a:r>
              <a:rPr sz="800" spc="-4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7B7C7F"/>
                </a:solidFill>
                <a:latin typeface="Tahoma"/>
                <a:cs typeface="Tahoma"/>
              </a:rPr>
              <a:t>wit</a:t>
            </a:r>
            <a:r>
              <a:rPr sz="800" spc="5" dirty="0">
                <a:solidFill>
                  <a:srgbClr val="7B7C7F"/>
                </a:solidFill>
                <a:latin typeface="Tahoma"/>
                <a:cs typeface="Tahoma"/>
              </a:rPr>
              <a:t>h</a:t>
            </a:r>
            <a:r>
              <a:rPr sz="800" spc="-4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7B7C7F"/>
                </a:solidFill>
                <a:latin typeface="Tahoma"/>
                <a:cs typeface="Tahoma"/>
              </a:rPr>
              <a:t>th</a:t>
            </a:r>
            <a:r>
              <a:rPr sz="800" spc="10" dirty="0">
                <a:solidFill>
                  <a:srgbClr val="7B7C7F"/>
                </a:solidFill>
                <a:latin typeface="Tahoma"/>
                <a:cs typeface="Tahoma"/>
              </a:rPr>
              <a:t>e</a:t>
            </a:r>
            <a:r>
              <a:rPr sz="800" spc="-4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7B7C7F"/>
                </a:solidFill>
                <a:latin typeface="Tahoma"/>
                <a:cs typeface="Tahoma"/>
              </a:rPr>
              <a:t>most  </a:t>
            </a:r>
            <a:r>
              <a:rPr sz="800" spc="10" dirty="0">
                <a:solidFill>
                  <a:srgbClr val="7B7C7F"/>
                </a:solidFill>
                <a:latin typeface="Tahoma"/>
                <a:cs typeface="Tahoma"/>
              </a:rPr>
              <a:t>demanding </a:t>
            </a:r>
            <a:r>
              <a:rPr sz="800" spc="-10" dirty="0">
                <a:solidFill>
                  <a:srgbClr val="7B7C7F"/>
                </a:solidFill>
                <a:latin typeface="Tahoma"/>
                <a:cs typeface="Tahoma"/>
              </a:rPr>
              <a:t>customers, </a:t>
            </a:r>
            <a:r>
              <a:rPr sz="800" spc="-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7B7C7F"/>
                </a:solidFill>
                <a:latin typeface="Tahoma"/>
                <a:cs typeface="Tahoma"/>
              </a:rPr>
              <a:t>an</a:t>
            </a:r>
            <a:r>
              <a:rPr sz="800" spc="10" dirty="0">
                <a:solidFill>
                  <a:srgbClr val="7B7C7F"/>
                </a:solidFill>
                <a:latin typeface="Tahoma"/>
                <a:cs typeface="Tahoma"/>
              </a:rPr>
              <a:t>d</a:t>
            </a:r>
            <a:r>
              <a:rPr sz="800" spc="-4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spc="10" dirty="0">
                <a:solidFill>
                  <a:srgbClr val="7B7C7F"/>
                </a:solidFill>
                <a:latin typeface="Tahoma"/>
                <a:cs typeface="Tahoma"/>
              </a:rPr>
              <a:t>p</a:t>
            </a:r>
            <a:r>
              <a:rPr sz="800" spc="-10" dirty="0">
                <a:solidFill>
                  <a:srgbClr val="7B7C7F"/>
                </a:solidFill>
                <a:latin typeface="Tahoma"/>
                <a:cs typeface="Tahoma"/>
              </a:rPr>
              <a:t>r</a:t>
            </a:r>
            <a:r>
              <a:rPr sz="800" spc="10" dirty="0">
                <a:solidFill>
                  <a:srgbClr val="7B7C7F"/>
                </a:solidFill>
                <a:latin typeface="Tahoma"/>
                <a:cs typeface="Tahoma"/>
              </a:rPr>
              <a:t>ovid</a:t>
            </a:r>
            <a:r>
              <a:rPr sz="800" spc="20" dirty="0">
                <a:solidFill>
                  <a:srgbClr val="7B7C7F"/>
                </a:solidFill>
                <a:latin typeface="Tahoma"/>
                <a:cs typeface="Tahoma"/>
              </a:rPr>
              <a:t>e</a:t>
            </a:r>
            <a:r>
              <a:rPr sz="800" spc="-4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7B7C7F"/>
                </a:solidFill>
                <a:latin typeface="Tahoma"/>
                <a:cs typeface="Tahoma"/>
              </a:rPr>
              <a:t>ou</a:t>
            </a:r>
            <a:r>
              <a:rPr sz="800" spc="5" dirty="0">
                <a:solidFill>
                  <a:srgbClr val="7B7C7F"/>
                </a:solidFill>
                <a:latin typeface="Tahoma"/>
                <a:cs typeface="Tahoma"/>
              </a:rPr>
              <a:t>r</a:t>
            </a:r>
            <a:r>
              <a:rPr sz="800" spc="-4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7B7C7F"/>
                </a:solidFill>
                <a:latin typeface="Tahoma"/>
                <a:cs typeface="Tahoma"/>
              </a:rPr>
              <a:t>partners  </a:t>
            </a:r>
            <a:r>
              <a:rPr sz="800" spc="-10" dirty="0">
                <a:solidFill>
                  <a:srgbClr val="7B7C7F"/>
                </a:solidFill>
                <a:latin typeface="Tahoma"/>
                <a:cs typeface="Tahoma"/>
              </a:rPr>
              <a:t>wit</a:t>
            </a:r>
            <a:r>
              <a:rPr sz="800" spc="5" dirty="0">
                <a:solidFill>
                  <a:srgbClr val="7B7C7F"/>
                </a:solidFill>
                <a:latin typeface="Tahoma"/>
                <a:cs typeface="Tahoma"/>
              </a:rPr>
              <a:t>h</a:t>
            </a:r>
            <a:r>
              <a:rPr sz="800" spc="-4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7B7C7F"/>
                </a:solidFill>
                <a:latin typeface="Tahoma"/>
                <a:cs typeface="Tahoma"/>
              </a:rPr>
              <a:t>tender</a:t>
            </a:r>
            <a:r>
              <a:rPr sz="800" spc="10" dirty="0">
                <a:solidFill>
                  <a:srgbClr val="7B7C7F"/>
                </a:solidFill>
                <a:latin typeface="Tahoma"/>
                <a:cs typeface="Tahoma"/>
              </a:rPr>
              <a:t>s</a:t>
            </a:r>
            <a:r>
              <a:rPr sz="800" spc="-4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7B7C7F"/>
                </a:solidFill>
                <a:latin typeface="Tahoma"/>
                <a:cs typeface="Tahoma"/>
              </a:rPr>
              <a:t>a</a:t>
            </a:r>
            <a:r>
              <a:rPr sz="800" spc="-10" dirty="0">
                <a:solidFill>
                  <a:srgbClr val="7B7C7F"/>
                </a:solidFill>
                <a:latin typeface="Tahoma"/>
                <a:cs typeface="Tahoma"/>
              </a:rPr>
              <a:t>s</a:t>
            </a:r>
            <a:r>
              <a:rPr sz="800" spc="-4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7B7C7F"/>
                </a:solidFill>
                <a:latin typeface="Tahoma"/>
                <a:cs typeface="Tahoma"/>
              </a:rPr>
              <a:t>wel</a:t>
            </a:r>
            <a:r>
              <a:rPr sz="800" spc="5" dirty="0">
                <a:solidFill>
                  <a:srgbClr val="7B7C7F"/>
                </a:solidFill>
                <a:latin typeface="Tahoma"/>
                <a:cs typeface="Tahoma"/>
              </a:rPr>
              <a:t>l</a:t>
            </a:r>
            <a:r>
              <a:rPr sz="800" spc="-4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7B7C7F"/>
                </a:solidFill>
                <a:latin typeface="Tahoma"/>
                <a:cs typeface="Tahoma"/>
              </a:rPr>
              <a:t>as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spc="-5" dirty="0">
                <a:solidFill>
                  <a:srgbClr val="7B7C7F"/>
                </a:solidFill>
                <a:latin typeface="Tahoma"/>
                <a:cs typeface="Tahoma"/>
              </a:rPr>
              <a:t>effectively</a:t>
            </a:r>
            <a:r>
              <a:rPr sz="800" spc="-60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7B7C7F"/>
                </a:solidFill>
                <a:latin typeface="Tahoma"/>
                <a:cs typeface="Tahoma"/>
              </a:rPr>
              <a:t>filling</a:t>
            </a:r>
            <a:r>
              <a:rPr sz="800" spc="-5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7B7C7F"/>
                </a:solidFill>
                <a:latin typeface="Tahoma"/>
                <a:cs typeface="Tahoma"/>
              </a:rPr>
              <a:t>them</a:t>
            </a:r>
            <a:r>
              <a:rPr sz="800" spc="-55" dirty="0">
                <a:solidFill>
                  <a:srgbClr val="7B7C7F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7B7C7F"/>
                </a:solidFill>
                <a:latin typeface="Tahoma"/>
                <a:cs typeface="Tahoma"/>
              </a:rPr>
              <a:t>out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52848" y="2437919"/>
            <a:ext cx="0" cy="2122170"/>
          </a:xfrm>
          <a:custGeom>
            <a:avLst/>
            <a:gdLst/>
            <a:ahLst/>
            <a:cxnLst/>
            <a:rect l="l" t="t" r="r" b="b"/>
            <a:pathLst>
              <a:path h="2122170">
                <a:moveTo>
                  <a:pt x="0" y="0"/>
                </a:moveTo>
                <a:lnTo>
                  <a:pt x="0" y="2121598"/>
                </a:lnTo>
              </a:path>
            </a:pathLst>
          </a:custGeom>
          <a:ln w="3175">
            <a:solidFill>
              <a:srgbClr val="80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5283" y="2437919"/>
            <a:ext cx="0" cy="2122170"/>
          </a:xfrm>
          <a:custGeom>
            <a:avLst/>
            <a:gdLst/>
            <a:ahLst/>
            <a:cxnLst/>
            <a:rect l="l" t="t" r="r" b="b"/>
            <a:pathLst>
              <a:path h="2122170">
                <a:moveTo>
                  <a:pt x="0" y="0"/>
                </a:moveTo>
                <a:lnTo>
                  <a:pt x="0" y="2121598"/>
                </a:lnTo>
              </a:path>
            </a:pathLst>
          </a:custGeom>
          <a:ln w="3175">
            <a:solidFill>
              <a:srgbClr val="80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32956" y="2437919"/>
            <a:ext cx="0" cy="2122170"/>
          </a:xfrm>
          <a:custGeom>
            <a:avLst/>
            <a:gdLst/>
            <a:ahLst/>
            <a:cxnLst/>
            <a:rect l="l" t="t" r="r" b="b"/>
            <a:pathLst>
              <a:path h="2122170">
                <a:moveTo>
                  <a:pt x="0" y="0"/>
                </a:moveTo>
                <a:lnTo>
                  <a:pt x="0" y="2121598"/>
                </a:lnTo>
              </a:path>
            </a:pathLst>
          </a:custGeom>
          <a:ln w="3175">
            <a:solidFill>
              <a:srgbClr val="80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23805" y="2437919"/>
            <a:ext cx="0" cy="2122170"/>
          </a:xfrm>
          <a:custGeom>
            <a:avLst/>
            <a:gdLst/>
            <a:ahLst/>
            <a:cxnLst/>
            <a:rect l="l" t="t" r="r" b="b"/>
            <a:pathLst>
              <a:path h="2122170">
                <a:moveTo>
                  <a:pt x="0" y="0"/>
                </a:moveTo>
                <a:lnTo>
                  <a:pt x="0" y="2121598"/>
                </a:lnTo>
              </a:path>
            </a:pathLst>
          </a:custGeom>
          <a:ln w="3175">
            <a:solidFill>
              <a:srgbClr val="80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062114" y="1160718"/>
            <a:ext cx="692785" cy="730885"/>
            <a:chOff x="7062114" y="1160718"/>
            <a:chExt cx="692785" cy="730885"/>
          </a:xfrm>
        </p:grpSpPr>
        <p:sp>
          <p:nvSpPr>
            <p:cNvPr id="17" name="object 17"/>
            <p:cNvSpPr/>
            <p:nvPr/>
          </p:nvSpPr>
          <p:spPr>
            <a:xfrm>
              <a:off x="7117721" y="1160718"/>
              <a:ext cx="346710" cy="500380"/>
            </a:xfrm>
            <a:custGeom>
              <a:avLst/>
              <a:gdLst/>
              <a:ahLst/>
              <a:cxnLst/>
              <a:rect l="l" t="t" r="r" b="b"/>
              <a:pathLst>
                <a:path w="346709" h="500380">
                  <a:moveTo>
                    <a:pt x="346709" y="0"/>
                  </a:moveTo>
                  <a:lnTo>
                    <a:pt x="0" y="200164"/>
                  </a:lnTo>
                  <a:lnTo>
                    <a:pt x="0" y="499821"/>
                  </a:lnTo>
                  <a:lnTo>
                    <a:pt x="346709" y="299656"/>
                  </a:lnTo>
                  <a:lnTo>
                    <a:pt x="346709" y="0"/>
                  </a:lnTo>
                  <a:close/>
                </a:path>
              </a:pathLst>
            </a:custGeom>
            <a:solidFill>
              <a:srgbClr val="DDD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03897" y="1353151"/>
              <a:ext cx="13970" cy="307975"/>
            </a:xfrm>
            <a:custGeom>
              <a:avLst/>
              <a:gdLst/>
              <a:ahLst/>
              <a:cxnLst/>
              <a:rect l="l" t="t" r="r" b="b"/>
              <a:pathLst>
                <a:path w="13970" h="307975">
                  <a:moveTo>
                    <a:pt x="0" y="0"/>
                  </a:moveTo>
                  <a:lnTo>
                    <a:pt x="0" y="299656"/>
                  </a:lnTo>
                  <a:lnTo>
                    <a:pt x="13944" y="307708"/>
                  </a:lnTo>
                  <a:lnTo>
                    <a:pt x="13944" y="8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26652" y="1173525"/>
              <a:ext cx="330200" cy="469265"/>
            </a:xfrm>
            <a:custGeom>
              <a:avLst/>
              <a:gdLst/>
              <a:ahLst/>
              <a:cxnLst/>
              <a:rect l="l" t="t" r="r" b="b"/>
              <a:pathLst>
                <a:path w="330200" h="469264">
                  <a:moveTo>
                    <a:pt x="330111" y="0"/>
                  </a:moveTo>
                  <a:lnTo>
                    <a:pt x="0" y="190969"/>
                  </a:lnTo>
                  <a:lnTo>
                    <a:pt x="0" y="469150"/>
                  </a:lnTo>
                  <a:lnTo>
                    <a:pt x="330111" y="278193"/>
                  </a:lnTo>
                  <a:lnTo>
                    <a:pt x="330111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97071" y="1543689"/>
              <a:ext cx="13970" cy="344170"/>
            </a:xfrm>
            <a:custGeom>
              <a:avLst/>
              <a:gdLst/>
              <a:ahLst/>
              <a:cxnLst/>
              <a:rect l="l" t="t" r="r" b="b"/>
              <a:pathLst>
                <a:path w="13970" h="344169">
                  <a:moveTo>
                    <a:pt x="0" y="0"/>
                  </a:moveTo>
                  <a:lnTo>
                    <a:pt x="0" y="335864"/>
                  </a:lnTo>
                  <a:lnTo>
                    <a:pt x="13944" y="343915"/>
                  </a:lnTo>
                  <a:lnTo>
                    <a:pt x="13944" y="8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11014" y="1547710"/>
              <a:ext cx="6985" cy="340360"/>
            </a:xfrm>
            <a:custGeom>
              <a:avLst/>
              <a:gdLst/>
              <a:ahLst/>
              <a:cxnLst/>
              <a:rect l="l" t="t" r="r" b="b"/>
              <a:pathLst>
                <a:path w="6984" h="340360">
                  <a:moveTo>
                    <a:pt x="6972" y="0"/>
                  </a:moveTo>
                  <a:lnTo>
                    <a:pt x="0" y="4025"/>
                  </a:lnTo>
                  <a:lnTo>
                    <a:pt x="0" y="339902"/>
                  </a:lnTo>
                  <a:lnTo>
                    <a:pt x="6972" y="335876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rgbClr val="DDD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88187" y="1768487"/>
              <a:ext cx="259079" cy="98425"/>
            </a:xfrm>
            <a:custGeom>
              <a:avLst/>
              <a:gdLst/>
              <a:ahLst/>
              <a:cxnLst/>
              <a:rect l="l" t="t" r="r" b="b"/>
              <a:pathLst>
                <a:path w="259079" h="98425">
                  <a:moveTo>
                    <a:pt x="112204" y="66738"/>
                  </a:moveTo>
                  <a:lnTo>
                    <a:pt x="107797" y="54419"/>
                  </a:lnTo>
                  <a:lnTo>
                    <a:pt x="95770" y="44361"/>
                  </a:lnTo>
                  <a:lnTo>
                    <a:pt x="77939" y="37592"/>
                  </a:lnTo>
                  <a:lnTo>
                    <a:pt x="56095" y="35102"/>
                  </a:lnTo>
                  <a:lnTo>
                    <a:pt x="34264" y="37592"/>
                  </a:lnTo>
                  <a:lnTo>
                    <a:pt x="16433" y="44361"/>
                  </a:lnTo>
                  <a:lnTo>
                    <a:pt x="4406" y="54419"/>
                  </a:lnTo>
                  <a:lnTo>
                    <a:pt x="0" y="66738"/>
                  </a:lnTo>
                  <a:lnTo>
                    <a:pt x="4406" y="79044"/>
                  </a:lnTo>
                  <a:lnTo>
                    <a:pt x="16433" y="89103"/>
                  </a:lnTo>
                  <a:lnTo>
                    <a:pt x="34264" y="95885"/>
                  </a:lnTo>
                  <a:lnTo>
                    <a:pt x="56095" y="98374"/>
                  </a:lnTo>
                  <a:lnTo>
                    <a:pt x="77939" y="95885"/>
                  </a:lnTo>
                  <a:lnTo>
                    <a:pt x="95770" y="89103"/>
                  </a:lnTo>
                  <a:lnTo>
                    <a:pt x="107797" y="79044"/>
                  </a:lnTo>
                  <a:lnTo>
                    <a:pt x="112204" y="66738"/>
                  </a:lnTo>
                  <a:close/>
                </a:path>
                <a:path w="259079" h="98425">
                  <a:moveTo>
                    <a:pt x="258876" y="31635"/>
                  </a:moveTo>
                  <a:lnTo>
                    <a:pt x="254469" y="19329"/>
                  </a:lnTo>
                  <a:lnTo>
                    <a:pt x="242443" y="9271"/>
                  </a:lnTo>
                  <a:lnTo>
                    <a:pt x="224599" y="2489"/>
                  </a:lnTo>
                  <a:lnTo>
                    <a:pt x="202768" y="0"/>
                  </a:lnTo>
                  <a:lnTo>
                    <a:pt x="180924" y="2489"/>
                  </a:lnTo>
                  <a:lnTo>
                    <a:pt x="163093" y="9271"/>
                  </a:lnTo>
                  <a:lnTo>
                    <a:pt x="151066" y="19329"/>
                  </a:lnTo>
                  <a:lnTo>
                    <a:pt x="146659" y="31635"/>
                  </a:lnTo>
                  <a:lnTo>
                    <a:pt x="151066" y="43954"/>
                  </a:lnTo>
                  <a:lnTo>
                    <a:pt x="163093" y="54000"/>
                  </a:lnTo>
                  <a:lnTo>
                    <a:pt x="180924" y="60782"/>
                  </a:lnTo>
                  <a:lnTo>
                    <a:pt x="202768" y="63271"/>
                  </a:lnTo>
                  <a:lnTo>
                    <a:pt x="224599" y="60782"/>
                  </a:lnTo>
                  <a:lnTo>
                    <a:pt x="242443" y="54000"/>
                  </a:lnTo>
                  <a:lnTo>
                    <a:pt x="254469" y="43954"/>
                  </a:lnTo>
                  <a:lnTo>
                    <a:pt x="258876" y="31635"/>
                  </a:lnTo>
                  <a:close/>
                </a:path>
              </a:pathLst>
            </a:custGeom>
            <a:solidFill>
              <a:srgbClr val="CE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62114" y="1840619"/>
              <a:ext cx="73660" cy="50800"/>
            </a:xfrm>
            <a:custGeom>
              <a:avLst/>
              <a:gdLst/>
              <a:ahLst/>
              <a:cxnLst/>
              <a:rect l="l" t="t" r="r" b="b"/>
              <a:pathLst>
                <a:path w="73659" h="50800">
                  <a:moveTo>
                    <a:pt x="0" y="0"/>
                  </a:moveTo>
                  <a:lnTo>
                    <a:pt x="0" y="8305"/>
                  </a:lnTo>
                  <a:lnTo>
                    <a:pt x="73494" y="50736"/>
                  </a:lnTo>
                  <a:lnTo>
                    <a:pt x="73494" y="42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35605" y="1872904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7576" y="0"/>
                  </a:moveTo>
                  <a:lnTo>
                    <a:pt x="0" y="10134"/>
                  </a:lnTo>
                  <a:lnTo>
                    <a:pt x="0" y="18453"/>
                  </a:lnTo>
                  <a:lnTo>
                    <a:pt x="17576" y="8305"/>
                  </a:lnTo>
                  <a:lnTo>
                    <a:pt x="17576" y="0"/>
                  </a:lnTo>
                  <a:close/>
                </a:path>
              </a:pathLst>
            </a:custGeom>
            <a:solidFill>
              <a:srgbClr val="DDD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15033" y="1636858"/>
              <a:ext cx="73660" cy="50800"/>
            </a:xfrm>
            <a:custGeom>
              <a:avLst/>
              <a:gdLst/>
              <a:ahLst/>
              <a:cxnLst/>
              <a:rect l="l" t="t" r="r" b="b"/>
              <a:pathLst>
                <a:path w="73659" h="50800">
                  <a:moveTo>
                    <a:pt x="0" y="0"/>
                  </a:moveTo>
                  <a:lnTo>
                    <a:pt x="0" y="8305"/>
                  </a:lnTo>
                  <a:lnTo>
                    <a:pt x="73494" y="50736"/>
                  </a:lnTo>
                  <a:lnTo>
                    <a:pt x="73494" y="42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88524" y="1669146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7576" y="0"/>
                  </a:moveTo>
                  <a:lnTo>
                    <a:pt x="0" y="10147"/>
                  </a:lnTo>
                  <a:lnTo>
                    <a:pt x="0" y="18453"/>
                  </a:lnTo>
                  <a:lnTo>
                    <a:pt x="17576" y="8305"/>
                  </a:lnTo>
                  <a:lnTo>
                    <a:pt x="17576" y="0"/>
                  </a:lnTo>
                  <a:close/>
                </a:path>
              </a:pathLst>
            </a:custGeom>
            <a:solidFill>
              <a:srgbClr val="DDD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50452" y="1314272"/>
              <a:ext cx="13970" cy="344170"/>
            </a:xfrm>
            <a:custGeom>
              <a:avLst/>
              <a:gdLst/>
              <a:ahLst/>
              <a:cxnLst/>
              <a:rect l="l" t="t" r="r" b="b"/>
              <a:pathLst>
                <a:path w="13970" h="344169">
                  <a:moveTo>
                    <a:pt x="0" y="0"/>
                  </a:moveTo>
                  <a:lnTo>
                    <a:pt x="0" y="335864"/>
                  </a:lnTo>
                  <a:lnTo>
                    <a:pt x="13931" y="343915"/>
                  </a:lnTo>
                  <a:lnTo>
                    <a:pt x="13931" y="8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64384" y="1318287"/>
              <a:ext cx="6985" cy="340360"/>
            </a:xfrm>
            <a:custGeom>
              <a:avLst/>
              <a:gdLst/>
              <a:ahLst/>
              <a:cxnLst/>
              <a:rect l="l" t="t" r="r" b="b"/>
              <a:pathLst>
                <a:path w="6984" h="340360">
                  <a:moveTo>
                    <a:pt x="6959" y="0"/>
                  </a:moveTo>
                  <a:lnTo>
                    <a:pt x="0" y="4025"/>
                  </a:lnTo>
                  <a:lnTo>
                    <a:pt x="0" y="339902"/>
                  </a:lnTo>
                  <a:lnTo>
                    <a:pt x="6959" y="335876"/>
                  </a:lnTo>
                  <a:lnTo>
                    <a:pt x="6959" y="0"/>
                  </a:lnTo>
                  <a:close/>
                </a:path>
              </a:pathLst>
            </a:custGeom>
            <a:solidFill>
              <a:srgbClr val="DDD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8569" y="1470075"/>
              <a:ext cx="217614" cy="13059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88567" y="1589094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5" h="12065">
                  <a:moveTo>
                    <a:pt x="0" y="0"/>
                  </a:moveTo>
                  <a:lnTo>
                    <a:pt x="0" y="4978"/>
                  </a:lnTo>
                  <a:lnTo>
                    <a:pt x="11455" y="11582"/>
                  </a:lnTo>
                  <a:lnTo>
                    <a:pt x="11493" y="6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04024" y="1330172"/>
              <a:ext cx="171450" cy="132715"/>
            </a:xfrm>
            <a:custGeom>
              <a:avLst/>
              <a:gdLst/>
              <a:ahLst/>
              <a:cxnLst/>
              <a:rect l="l" t="t" r="r" b="b"/>
              <a:pathLst>
                <a:path w="171450" h="132715">
                  <a:moveTo>
                    <a:pt x="51777" y="106045"/>
                  </a:moveTo>
                  <a:lnTo>
                    <a:pt x="46189" y="92087"/>
                  </a:lnTo>
                  <a:lnTo>
                    <a:pt x="45097" y="91821"/>
                  </a:lnTo>
                  <a:lnTo>
                    <a:pt x="44069" y="92087"/>
                  </a:lnTo>
                  <a:lnTo>
                    <a:pt x="45212" y="90995"/>
                  </a:lnTo>
                  <a:lnTo>
                    <a:pt x="51206" y="71450"/>
                  </a:lnTo>
                  <a:lnTo>
                    <a:pt x="51206" y="70789"/>
                  </a:lnTo>
                  <a:lnTo>
                    <a:pt x="50533" y="68630"/>
                  </a:lnTo>
                  <a:lnTo>
                    <a:pt x="47879" y="66205"/>
                  </a:lnTo>
                  <a:lnTo>
                    <a:pt x="47371" y="66268"/>
                  </a:lnTo>
                  <a:lnTo>
                    <a:pt x="47371" y="81140"/>
                  </a:lnTo>
                  <a:lnTo>
                    <a:pt x="46850" y="83654"/>
                  </a:lnTo>
                  <a:lnTo>
                    <a:pt x="44411" y="88836"/>
                  </a:lnTo>
                  <a:lnTo>
                    <a:pt x="42443" y="90906"/>
                  </a:lnTo>
                  <a:lnTo>
                    <a:pt x="38074" y="93395"/>
                  </a:lnTo>
                  <a:lnTo>
                    <a:pt x="36639" y="93980"/>
                  </a:lnTo>
                  <a:lnTo>
                    <a:pt x="36753" y="79527"/>
                  </a:lnTo>
                  <a:lnTo>
                    <a:pt x="45288" y="71450"/>
                  </a:lnTo>
                  <a:lnTo>
                    <a:pt x="47028" y="73266"/>
                  </a:lnTo>
                  <a:lnTo>
                    <a:pt x="47256" y="74155"/>
                  </a:lnTo>
                  <a:lnTo>
                    <a:pt x="47371" y="81140"/>
                  </a:lnTo>
                  <a:lnTo>
                    <a:pt x="47371" y="66268"/>
                  </a:lnTo>
                  <a:lnTo>
                    <a:pt x="32931" y="116928"/>
                  </a:lnTo>
                  <a:lnTo>
                    <a:pt x="33096" y="117475"/>
                  </a:lnTo>
                  <a:lnTo>
                    <a:pt x="33426" y="117779"/>
                  </a:lnTo>
                  <a:lnTo>
                    <a:pt x="34823" y="117729"/>
                  </a:lnTo>
                  <a:lnTo>
                    <a:pt x="36169" y="116205"/>
                  </a:lnTo>
                  <a:lnTo>
                    <a:pt x="36474" y="115531"/>
                  </a:lnTo>
                  <a:lnTo>
                    <a:pt x="36639" y="114795"/>
                  </a:lnTo>
                  <a:lnTo>
                    <a:pt x="36639" y="97802"/>
                  </a:lnTo>
                  <a:lnTo>
                    <a:pt x="38125" y="97256"/>
                  </a:lnTo>
                  <a:lnTo>
                    <a:pt x="39585" y="96520"/>
                  </a:lnTo>
                  <a:lnTo>
                    <a:pt x="41186" y="95592"/>
                  </a:lnTo>
                  <a:lnTo>
                    <a:pt x="42062" y="95478"/>
                  </a:lnTo>
                  <a:lnTo>
                    <a:pt x="48082" y="108204"/>
                  </a:lnTo>
                  <a:lnTo>
                    <a:pt x="48247" y="108813"/>
                  </a:lnTo>
                  <a:lnTo>
                    <a:pt x="48539" y="109169"/>
                  </a:lnTo>
                  <a:lnTo>
                    <a:pt x="49885" y="109169"/>
                  </a:lnTo>
                  <a:lnTo>
                    <a:pt x="51295" y="107569"/>
                  </a:lnTo>
                  <a:lnTo>
                    <a:pt x="51612" y="106870"/>
                  </a:lnTo>
                  <a:lnTo>
                    <a:pt x="51777" y="106045"/>
                  </a:lnTo>
                  <a:close/>
                </a:path>
                <a:path w="171450" h="132715">
                  <a:moveTo>
                    <a:pt x="73152" y="71196"/>
                  </a:moveTo>
                  <a:lnTo>
                    <a:pt x="72682" y="69799"/>
                  </a:lnTo>
                  <a:lnTo>
                    <a:pt x="70802" y="68148"/>
                  </a:lnTo>
                  <a:lnTo>
                    <a:pt x="69557" y="68287"/>
                  </a:lnTo>
                  <a:lnTo>
                    <a:pt x="69557" y="75387"/>
                  </a:lnTo>
                  <a:lnTo>
                    <a:pt x="69532" y="77685"/>
                  </a:lnTo>
                  <a:lnTo>
                    <a:pt x="58902" y="89458"/>
                  </a:lnTo>
                  <a:lnTo>
                    <a:pt x="59042" y="87972"/>
                  </a:lnTo>
                  <a:lnTo>
                    <a:pt x="68122" y="73469"/>
                  </a:lnTo>
                  <a:lnTo>
                    <a:pt x="69265" y="74561"/>
                  </a:lnTo>
                  <a:lnTo>
                    <a:pt x="69557" y="75387"/>
                  </a:lnTo>
                  <a:lnTo>
                    <a:pt x="69557" y="68287"/>
                  </a:lnTo>
                  <a:lnTo>
                    <a:pt x="55105" y="99580"/>
                  </a:lnTo>
                  <a:lnTo>
                    <a:pt x="55575" y="101561"/>
                  </a:lnTo>
                  <a:lnTo>
                    <a:pt x="55943" y="102336"/>
                  </a:lnTo>
                  <a:lnTo>
                    <a:pt x="56946" y="103403"/>
                  </a:lnTo>
                  <a:lnTo>
                    <a:pt x="57594" y="103682"/>
                  </a:lnTo>
                  <a:lnTo>
                    <a:pt x="59182" y="103708"/>
                  </a:lnTo>
                  <a:lnTo>
                    <a:pt x="60134" y="103390"/>
                  </a:lnTo>
                  <a:lnTo>
                    <a:pt x="64033" y="101130"/>
                  </a:lnTo>
                  <a:lnTo>
                    <a:pt x="66687" y="98171"/>
                  </a:lnTo>
                  <a:lnTo>
                    <a:pt x="70053" y="92684"/>
                  </a:lnTo>
                  <a:lnTo>
                    <a:pt x="70192" y="92214"/>
                  </a:lnTo>
                  <a:lnTo>
                    <a:pt x="70129" y="89458"/>
                  </a:lnTo>
                  <a:lnTo>
                    <a:pt x="70027" y="89255"/>
                  </a:lnTo>
                  <a:lnTo>
                    <a:pt x="69481" y="89573"/>
                  </a:lnTo>
                  <a:lnTo>
                    <a:pt x="68478" y="90792"/>
                  </a:lnTo>
                  <a:lnTo>
                    <a:pt x="67564" y="92214"/>
                  </a:lnTo>
                  <a:lnTo>
                    <a:pt x="66586" y="93510"/>
                  </a:lnTo>
                  <a:lnTo>
                    <a:pt x="64566" y="95808"/>
                  </a:lnTo>
                  <a:lnTo>
                    <a:pt x="63474" y="96723"/>
                  </a:lnTo>
                  <a:lnTo>
                    <a:pt x="60985" y="98158"/>
                  </a:lnTo>
                  <a:lnTo>
                    <a:pt x="60083" y="98171"/>
                  </a:lnTo>
                  <a:lnTo>
                    <a:pt x="59105" y="96710"/>
                  </a:lnTo>
                  <a:lnTo>
                    <a:pt x="58940" y="95808"/>
                  </a:lnTo>
                  <a:lnTo>
                    <a:pt x="58877" y="93726"/>
                  </a:lnTo>
                  <a:lnTo>
                    <a:pt x="63550" y="89458"/>
                  </a:lnTo>
                  <a:lnTo>
                    <a:pt x="69710" y="83832"/>
                  </a:lnTo>
                  <a:lnTo>
                    <a:pt x="71107" y="81889"/>
                  </a:lnTo>
                  <a:lnTo>
                    <a:pt x="72745" y="77685"/>
                  </a:lnTo>
                  <a:lnTo>
                    <a:pt x="73025" y="76123"/>
                  </a:lnTo>
                  <a:lnTo>
                    <a:pt x="73152" y="73469"/>
                  </a:lnTo>
                  <a:lnTo>
                    <a:pt x="73152" y="71196"/>
                  </a:lnTo>
                  <a:close/>
                </a:path>
                <a:path w="171450" h="132715">
                  <a:moveTo>
                    <a:pt x="90957" y="59893"/>
                  </a:moveTo>
                  <a:lnTo>
                    <a:pt x="90424" y="58966"/>
                  </a:lnTo>
                  <a:lnTo>
                    <a:pt x="89357" y="58445"/>
                  </a:lnTo>
                  <a:lnTo>
                    <a:pt x="88290" y="57924"/>
                  </a:lnTo>
                  <a:lnTo>
                    <a:pt x="77139" y="71983"/>
                  </a:lnTo>
                  <a:lnTo>
                    <a:pt x="77139" y="74523"/>
                  </a:lnTo>
                  <a:lnTo>
                    <a:pt x="77355" y="75565"/>
                  </a:lnTo>
                  <a:lnTo>
                    <a:pt x="78270" y="77063"/>
                  </a:lnTo>
                  <a:lnTo>
                    <a:pt x="79006" y="77457"/>
                  </a:lnTo>
                  <a:lnTo>
                    <a:pt x="83972" y="77597"/>
                  </a:lnTo>
                  <a:lnTo>
                    <a:pt x="85458" y="78155"/>
                  </a:lnTo>
                  <a:lnTo>
                    <a:pt x="85864" y="79756"/>
                  </a:lnTo>
                  <a:lnTo>
                    <a:pt x="85864" y="80746"/>
                  </a:lnTo>
                  <a:lnTo>
                    <a:pt x="80073" y="87096"/>
                  </a:lnTo>
                  <a:lnTo>
                    <a:pt x="78892" y="86512"/>
                  </a:lnTo>
                  <a:lnTo>
                    <a:pt x="78447" y="85674"/>
                  </a:lnTo>
                  <a:lnTo>
                    <a:pt x="77901" y="83248"/>
                  </a:lnTo>
                  <a:lnTo>
                    <a:pt x="77635" y="82600"/>
                  </a:lnTo>
                  <a:lnTo>
                    <a:pt x="74752" y="85737"/>
                  </a:lnTo>
                  <a:lnTo>
                    <a:pt x="74752" y="87998"/>
                  </a:lnTo>
                  <a:lnTo>
                    <a:pt x="77685" y="92138"/>
                  </a:lnTo>
                  <a:lnTo>
                    <a:pt x="79298" y="92100"/>
                  </a:lnTo>
                  <a:lnTo>
                    <a:pt x="89535" y="77406"/>
                  </a:lnTo>
                  <a:lnTo>
                    <a:pt x="89535" y="74866"/>
                  </a:lnTo>
                  <a:lnTo>
                    <a:pt x="89293" y="73736"/>
                  </a:lnTo>
                  <a:lnTo>
                    <a:pt x="88315" y="72275"/>
                  </a:lnTo>
                  <a:lnTo>
                    <a:pt x="87515" y="71907"/>
                  </a:lnTo>
                  <a:lnTo>
                    <a:pt x="82118" y="71729"/>
                  </a:lnTo>
                  <a:lnTo>
                    <a:pt x="81546" y="71526"/>
                  </a:lnTo>
                  <a:lnTo>
                    <a:pt x="81254" y="71183"/>
                  </a:lnTo>
                  <a:lnTo>
                    <a:pt x="80810" y="69672"/>
                  </a:lnTo>
                  <a:lnTo>
                    <a:pt x="80810" y="68592"/>
                  </a:lnTo>
                  <a:lnTo>
                    <a:pt x="85344" y="63220"/>
                  </a:lnTo>
                  <a:lnTo>
                    <a:pt x="86423" y="63690"/>
                  </a:lnTo>
                  <a:lnTo>
                    <a:pt x="87033" y="64389"/>
                  </a:lnTo>
                  <a:lnTo>
                    <a:pt x="87718" y="65544"/>
                  </a:lnTo>
                  <a:lnTo>
                    <a:pt x="89141" y="65773"/>
                  </a:lnTo>
                  <a:lnTo>
                    <a:pt x="89712" y="65455"/>
                  </a:lnTo>
                  <a:lnTo>
                    <a:pt x="90157" y="64846"/>
                  </a:lnTo>
                  <a:lnTo>
                    <a:pt x="90805" y="63119"/>
                  </a:lnTo>
                  <a:lnTo>
                    <a:pt x="90957" y="62204"/>
                  </a:lnTo>
                  <a:lnTo>
                    <a:pt x="90957" y="59893"/>
                  </a:lnTo>
                  <a:close/>
                </a:path>
                <a:path w="171450" h="132715">
                  <a:moveTo>
                    <a:pt x="111760" y="46482"/>
                  </a:moveTo>
                  <a:lnTo>
                    <a:pt x="111633" y="45885"/>
                  </a:lnTo>
                  <a:lnTo>
                    <a:pt x="111353" y="45504"/>
                  </a:lnTo>
                  <a:lnTo>
                    <a:pt x="110020" y="45466"/>
                  </a:lnTo>
                  <a:lnTo>
                    <a:pt x="108648" y="47066"/>
                  </a:lnTo>
                  <a:lnTo>
                    <a:pt x="108369" y="47764"/>
                  </a:lnTo>
                  <a:lnTo>
                    <a:pt x="108242" y="48514"/>
                  </a:lnTo>
                  <a:lnTo>
                    <a:pt x="108242" y="57848"/>
                  </a:lnTo>
                  <a:lnTo>
                    <a:pt x="108026" y="60096"/>
                  </a:lnTo>
                  <a:lnTo>
                    <a:pt x="99936" y="76250"/>
                  </a:lnTo>
                  <a:lnTo>
                    <a:pt x="99060" y="76161"/>
                  </a:lnTo>
                  <a:lnTo>
                    <a:pt x="97790" y="74472"/>
                  </a:lnTo>
                  <a:lnTo>
                    <a:pt x="97472" y="72834"/>
                  </a:lnTo>
                  <a:lnTo>
                    <a:pt x="97472" y="69443"/>
                  </a:lnTo>
                  <a:lnTo>
                    <a:pt x="97891" y="65786"/>
                  </a:lnTo>
                  <a:lnTo>
                    <a:pt x="98717" y="61480"/>
                  </a:lnTo>
                  <a:lnTo>
                    <a:pt x="99961" y="56870"/>
                  </a:lnTo>
                  <a:lnTo>
                    <a:pt x="101396" y="52603"/>
                  </a:lnTo>
                  <a:lnTo>
                    <a:pt x="101473" y="51816"/>
                  </a:lnTo>
                  <a:lnTo>
                    <a:pt x="101130" y="50634"/>
                  </a:lnTo>
                  <a:lnTo>
                    <a:pt x="100330" y="50431"/>
                  </a:lnTo>
                  <a:lnTo>
                    <a:pt x="99669" y="51015"/>
                  </a:lnTo>
                  <a:lnTo>
                    <a:pt x="93624" y="73304"/>
                  </a:lnTo>
                  <a:lnTo>
                    <a:pt x="93624" y="77406"/>
                  </a:lnTo>
                  <a:lnTo>
                    <a:pt x="94170" y="79324"/>
                  </a:lnTo>
                  <a:lnTo>
                    <a:pt x="96329" y="81610"/>
                  </a:lnTo>
                  <a:lnTo>
                    <a:pt x="97955" y="81559"/>
                  </a:lnTo>
                  <a:lnTo>
                    <a:pt x="108381" y="66141"/>
                  </a:lnTo>
                  <a:lnTo>
                    <a:pt x="108381" y="73228"/>
                  </a:lnTo>
                  <a:lnTo>
                    <a:pt x="108508" y="73825"/>
                  </a:lnTo>
                  <a:lnTo>
                    <a:pt x="108762" y="74218"/>
                  </a:lnTo>
                  <a:lnTo>
                    <a:pt x="110096" y="74269"/>
                  </a:lnTo>
                  <a:lnTo>
                    <a:pt x="111379" y="72720"/>
                  </a:lnTo>
                  <a:lnTo>
                    <a:pt x="111633" y="72021"/>
                  </a:lnTo>
                  <a:lnTo>
                    <a:pt x="111760" y="71285"/>
                  </a:lnTo>
                  <a:lnTo>
                    <a:pt x="111760" y="46482"/>
                  </a:lnTo>
                  <a:close/>
                </a:path>
                <a:path w="171450" h="132715">
                  <a:moveTo>
                    <a:pt x="120345" y="20027"/>
                  </a:moveTo>
                  <a:lnTo>
                    <a:pt x="120205" y="19443"/>
                  </a:lnTo>
                  <a:lnTo>
                    <a:pt x="119926" y="19062"/>
                  </a:lnTo>
                  <a:lnTo>
                    <a:pt x="118529" y="19050"/>
                  </a:lnTo>
                  <a:lnTo>
                    <a:pt x="117170" y="20650"/>
                  </a:lnTo>
                  <a:lnTo>
                    <a:pt x="116890" y="21348"/>
                  </a:lnTo>
                  <a:lnTo>
                    <a:pt x="116751" y="22110"/>
                  </a:lnTo>
                  <a:lnTo>
                    <a:pt x="116751" y="68389"/>
                  </a:lnTo>
                  <a:lnTo>
                    <a:pt x="116890" y="68986"/>
                  </a:lnTo>
                  <a:lnTo>
                    <a:pt x="117170" y="69367"/>
                  </a:lnTo>
                  <a:lnTo>
                    <a:pt x="118529" y="69392"/>
                  </a:lnTo>
                  <a:lnTo>
                    <a:pt x="119926" y="67779"/>
                  </a:lnTo>
                  <a:lnTo>
                    <a:pt x="120205" y="67068"/>
                  </a:lnTo>
                  <a:lnTo>
                    <a:pt x="120345" y="66319"/>
                  </a:lnTo>
                  <a:lnTo>
                    <a:pt x="120345" y="20027"/>
                  </a:lnTo>
                  <a:close/>
                </a:path>
                <a:path w="171450" h="132715">
                  <a:moveTo>
                    <a:pt x="136842" y="54864"/>
                  </a:moveTo>
                  <a:lnTo>
                    <a:pt x="136601" y="53733"/>
                  </a:lnTo>
                  <a:lnTo>
                    <a:pt x="135953" y="53606"/>
                  </a:lnTo>
                  <a:lnTo>
                    <a:pt x="134226" y="55740"/>
                  </a:lnTo>
                  <a:lnTo>
                    <a:pt x="132676" y="56908"/>
                  </a:lnTo>
                  <a:lnTo>
                    <a:pt x="130949" y="57912"/>
                  </a:lnTo>
                  <a:lnTo>
                    <a:pt x="130086" y="56159"/>
                  </a:lnTo>
                  <a:lnTo>
                    <a:pt x="130086" y="38620"/>
                  </a:lnTo>
                  <a:lnTo>
                    <a:pt x="135293" y="35610"/>
                  </a:lnTo>
                  <a:lnTo>
                    <a:pt x="135636" y="34658"/>
                  </a:lnTo>
                  <a:lnTo>
                    <a:pt x="135636" y="31686"/>
                  </a:lnTo>
                  <a:lnTo>
                    <a:pt x="135293" y="31153"/>
                  </a:lnTo>
                  <a:lnTo>
                    <a:pt x="130086" y="34163"/>
                  </a:lnTo>
                  <a:lnTo>
                    <a:pt x="130086" y="27076"/>
                  </a:lnTo>
                  <a:lnTo>
                    <a:pt x="129946" y="26479"/>
                  </a:lnTo>
                  <a:lnTo>
                    <a:pt x="129667" y="26098"/>
                  </a:lnTo>
                  <a:lnTo>
                    <a:pt x="128295" y="26073"/>
                  </a:lnTo>
                  <a:lnTo>
                    <a:pt x="126961" y="27660"/>
                  </a:lnTo>
                  <a:lnTo>
                    <a:pt x="126682" y="28359"/>
                  </a:lnTo>
                  <a:lnTo>
                    <a:pt x="126555" y="29108"/>
                  </a:lnTo>
                  <a:lnTo>
                    <a:pt x="126555" y="36195"/>
                  </a:lnTo>
                  <a:lnTo>
                    <a:pt x="124269" y="37528"/>
                  </a:lnTo>
                  <a:lnTo>
                    <a:pt x="123913" y="38455"/>
                  </a:lnTo>
                  <a:lnTo>
                    <a:pt x="123913" y="41427"/>
                  </a:lnTo>
                  <a:lnTo>
                    <a:pt x="124269" y="41973"/>
                  </a:lnTo>
                  <a:lnTo>
                    <a:pt x="126555" y="40652"/>
                  </a:lnTo>
                  <a:lnTo>
                    <a:pt x="126555" y="52578"/>
                  </a:lnTo>
                  <a:lnTo>
                    <a:pt x="126288" y="54775"/>
                  </a:lnTo>
                  <a:lnTo>
                    <a:pt x="126238" y="57975"/>
                  </a:lnTo>
                  <a:lnTo>
                    <a:pt x="126365" y="59029"/>
                  </a:lnTo>
                  <a:lnTo>
                    <a:pt x="130098" y="62788"/>
                  </a:lnTo>
                  <a:lnTo>
                    <a:pt x="130835" y="62585"/>
                  </a:lnTo>
                  <a:lnTo>
                    <a:pt x="136842" y="55664"/>
                  </a:lnTo>
                  <a:lnTo>
                    <a:pt x="136842" y="54864"/>
                  </a:lnTo>
                  <a:close/>
                </a:path>
                <a:path w="171450" h="132715">
                  <a:moveTo>
                    <a:pt x="170878" y="21526"/>
                  </a:moveTo>
                  <a:lnTo>
                    <a:pt x="167462" y="7035"/>
                  </a:lnTo>
                  <a:lnTo>
                    <a:pt x="151409" y="2946"/>
                  </a:lnTo>
                  <a:lnTo>
                    <a:pt x="126860" y="8229"/>
                  </a:lnTo>
                  <a:lnTo>
                    <a:pt x="125679" y="8636"/>
                  </a:lnTo>
                  <a:lnTo>
                    <a:pt x="125374" y="11176"/>
                  </a:lnTo>
                  <a:lnTo>
                    <a:pt x="148958" y="6019"/>
                  </a:lnTo>
                  <a:lnTo>
                    <a:pt x="164477" y="8928"/>
                  </a:lnTo>
                  <a:lnTo>
                    <a:pt x="133438" y="70383"/>
                  </a:lnTo>
                  <a:lnTo>
                    <a:pt x="73329" y="112445"/>
                  </a:lnTo>
                  <a:lnTo>
                    <a:pt x="11963" y="127469"/>
                  </a:lnTo>
                  <a:lnTo>
                    <a:pt x="3352" y="116535"/>
                  </a:lnTo>
                  <a:lnTo>
                    <a:pt x="32715" y="70662"/>
                  </a:lnTo>
                  <a:lnTo>
                    <a:pt x="62966" y="43865"/>
                  </a:lnTo>
                  <a:lnTo>
                    <a:pt x="98425" y="19939"/>
                  </a:lnTo>
                  <a:lnTo>
                    <a:pt x="136398" y="2540"/>
                  </a:lnTo>
                  <a:lnTo>
                    <a:pt x="136728" y="0"/>
                  </a:lnTo>
                  <a:lnTo>
                    <a:pt x="95161" y="18300"/>
                  </a:lnTo>
                  <a:lnTo>
                    <a:pt x="57950" y="43662"/>
                  </a:lnTo>
                  <a:lnTo>
                    <a:pt x="27393" y="72110"/>
                  </a:lnTo>
                  <a:lnTo>
                    <a:pt x="0" y="120853"/>
                  </a:lnTo>
                  <a:lnTo>
                    <a:pt x="10033" y="132461"/>
                  </a:lnTo>
                  <a:lnTo>
                    <a:pt x="74650" y="116078"/>
                  </a:lnTo>
                  <a:lnTo>
                    <a:pt x="107162" y="96012"/>
                  </a:lnTo>
                  <a:lnTo>
                    <a:pt x="157505" y="47447"/>
                  </a:lnTo>
                  <a:lnTo>
                    <a:pt x="170878" y="21526"/>
                  </a:lnTo>
                  <a:close/>
                </a:path>
              </a:pathLst>
            </a:custGeom>
            <a:solidFill>
              <a:srgbClr val="04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58406" y="1241069"/>
              <a:ext cx="257810" cy="309880"/>
            </a:xfrm>
            <a:custGeom>
              <a:avLst/>
              <a:gdLst/>
              <a:ahLst/>
              <a:cxnLst/>
              <a:rect l="l" t="t" r="r" b="b"/>
              <a:pathLst>
                <a:path w="257809" h="309880">
                  <a:moveTo>
                    <a:pt x="54292" y="184683"/>
                  </a:moveTo>
                  <a:lnTo>
                    <a:pt x="51511" y="183680"/>
                  </a:lnTo>
                  <a:lnTo>
                    <a:pt x="44589" y="180886"/>
                  </a:lnTo>
                  <a:lnTo>
                    <a:pt x="37553" y="179247"/>
                  </a:lnTo>
                  <a:lnTo>
                    <a:pt x="36449" y="181051"/>
                  </a:lnTo>
                  <a:lnTo>
                    <a:pt x="39700" y="183007"/>
                  </a:lnTo>
                  <a:lnTo>
                    <a:pt x="45148" y="185559"/>
                  </a:lnTo>
                  <a:lnTo>
                    <a:pt x="35280" y="185547"/>
                  </a:lnTo>
                  <a:lnTo>
                    <a:pt x="24206" y="186347"/>
                  </a:lnTo>
                  <a:lnTo>
                    <a:pt x="12725" y="187985"/>
                  </a:lnTo>
                  <a:lnTo>
                    <a:pt x="635" y="190715"/>
                  </a:lnTo>
                  <a:lnTo>
                    <a:pt x="0" y="192570"/>
                  </a:lnTo>
                  <a:lnTo>
                    <a:pt x="30441" y="189471"/>
                  </a:lnTo>
                  <a:lnTo>
                    <a:pt x="45999" y="187985"/>
                  </a:lnTo>
                  <a:lnTo>
                    <a:pt x="42913" y="189420"/>
                  </a:lnTo>
                  <a:lnTo>
                    <a:pt x="37528" y="191731"/>
                  </a:lnTo>
                  <a:lnTo>
                    <a:pt x="31457" y="194868"/>
                  </a:lnTo>
                  <a:lnTo>
                    <a:pt x="31140" y="196583"/>
                  </a:lnTo>
                  <a:lnTo>
                    <a:pt x="35356" y="195300"/>
                  </a:lnTo>
                  <a:lnTo>
                    <a:pt x="48577" y="190385"/>
                  </a:lnTo>
                  <a:lnTo>
                    <a:pt x="52298" y="187744"/>
                  </a:lnTo>
                  <a:lnTo>
                    <a:pt x="53657" y="186766"/>
                  </a:lnTo>
                  <a:lnTo>
                    <a:pt x="54292" y="184683"/>
                  </a:lnTo>
                  <a:close/>
                </a:path>
                <a:path w="257809" h="309880">
                  <a:moveTo>
                    <a:pt x="58928" y="235115"/>
                  </a:moveTo>
                  <a:lnTo>
                    <a:pt x="57619" y="234683"/>
                  </a:lnTo>
                  <a:lnTo>
                    <a:pt x="56705" y="236270"/>
                  </a:lnTo>
                  <a:lnTo>
                    <a:pt x="50622" y="246443"/>
                  </a:lnTo>
                  <a:lnTo>
                    <a:pt x="45974" y="255371"/>
                  </a:lnTo>
                  <a:lnTo>
                    <a:pt x="46697" y="256476"/>
                  </a:lnTo>
                  <a:lnTo>
                    <a:pt x="49733" y="252145"/>
                  </a:lnTo>
                  <a:lnTo>
                    <a:pt x="54114" y="245249"/>
                  </a:lnTo>
                  <a:lnTo>
                    <a:pt x="47993" y="259676"/>
                  </a:lnTo>
                  <a:lnTo>
                    <a:pt x="42341" y="272542"/>
                  </a:lnTo>
                  <a:lnTo>
                    <a:pt x="35598" y="287248"/>
                  </a:lnTo>
                  <a:lnTo>
                    <a:pt x="25552" y="308495"/>
                  </a:lnTo>
                  <a:lnTo>
                    <a:pt x="26390" y="309486"/>
                  </a:lnTo>
                  <a:lnTo>
                    <a:pt x="33820" y="296087"/>
                  </a:lnTo>
                  <a:lnTo>
                    <a:pt x="41097" y="281216"/>
                  </a:lnTo>
                  <a:lnTo>
                    <a:pt x="48399" y="264414"/>
                  </a:lnTo>
                  <a:lnTo>
                    <a:pt x="55295" y="246418"/>
                  </a:lnTo>
                  <a:lnTo>
                    <a:pt x="54444" y="256921"/>
                  </a:lnTo>
                  <a:lnTo>
                    <a:pt x="54330" y="260705"/>
                  </a:lnTo>
                  <a:lnTo>
                    <a:pt x="54851" y="261493"/>
                  </a:lnTo>
                  <a:lnTo>
                    <a:pt x="56095" y="261340"/>
                  </a:lnTo>
                  <a:lnTo>
                    <a:pt x="56261" y="257403"/>
                  </a:lnTo>
                  <a:lnTo>
                    <a:pt x="58407" y="240779"/>
                  </a:lnTo>
                  <a:lnTo>
                    <a:pt x="58928" y="235115"/>
                  </a:lnTo>
                  <a:close/>
                </a:path>
                <a:path w="257809" h="309880">
                  <a:moveTo>
                    <a:pt x="77482" y="135470"/>
                  </a:moveTo>
                  <a:lnTo>
                    <a:pt x="73609" y="131368"/>
                  </a:lnTo>
                  <a:lnTo>
                    <a:pt x="70954" y="128574"/>
                  </a:lnTo>
                  <a:lnTo>
                    <a:pt x="64122" y="122097"/>
                  </a:lnTo>
                  <a:lnTo>
                    <a:pt x="60998" y="119430"/>
                  </a:lnTo>
                  <a:lnTo>
                    <a:pt x="60172" y="119507"/>
                  </a:lnTo>
                  <a:lnTo>
                    <a:pt x="59702" y="120650"/>
                  </a:lnTo>
                  <a:lnTo>
                    <a:pt x="61582" y="122288"/>
                  </a:lnTo>
                  <a:lnTo>
                    <a:pt x="64211" y="125298"/>
                  </a:lnTo>
                  <a:lnTo>
                    <a:pt x="67437" y="128841"/>
                  </a:lnTo>
                  <a:lnTo>
                    <a:pt x="69811" y="131368"/>
                  </a:lnTo>
                  <a:lnTo>
                    <a:pt x="58635" y="126961"/>
                  </a:lnTo>
                  <a:lnTo>
                    <a:pt x="47447" y="123736"/>
                  </a:lnTo>
                  <a:lnTo>
                    <a:pt x="36880" y="121881"/>
                  </a:lnTo>
                  <a:lnTo>
                    <a:pt x="27559" y="121551"/>
                  </a:lnTo>
                  <a:lnTo>
                    <a:pt x="26733" y="121589"/>
                  </a:lnTo>
                  <a:lnTo>
                    <a:pt x="27305" y="123609"/>
                  </a:lnTo>
                  <a:lnTo>
                    <a:pt x="35267" y="125095"/>
                  </a:lnTo>
                  <a:lnTo>
                    <a:pt x="44221" y="126961"/>
                  </a:lnTo>
                  <a:lnTo>
                    <a:pt x="55727" y="129794"/>
                  </a:lnTo>
                  <a:lnTo>
                    <a:pt x="70446" y="134023"/>
                  </a:lnTo>
                  <a:lnTo>
                    <a:pt x="67627" y="134416"/>
                  </a:lnTo>
                  <a:lnTo>
                    <a:pt x="66014" y="134670"/>
                  </a:lnTo>
                  <a:lnTo>
                    <a:pt x="62572" y="135559"/>
                  </a:lnTo>
                  <a:lnTo>
                    <a:pt x="63207" y="137515"/>
                  </a:lnTo>
                  <a:lnTo>
                    <a:pt x="69392" y="138112"/>
                  </a:lnTo>
                  <a:lnTo>
                    <a:pt x="74104" y="137706"/>
                  </a:lnTo>
                  <a:lnTo>
                    <a:pt x="77482" y="137579"/>
                  </a:lnTo>
                  <a:lnTo>
                    <a:pt x="77482" y="135470"/>
                  </a:lnTo>
                  <a:close/>
                </a:path>
                <a:path w="257809" h="309880">
                  <a:moveTo>
                    <a:pt x="124599" y="74472"/>
                  </a:moveTo>
                  <a:lnTo>
                    <a:pt x="124231" y="73418"/>
                  </a:lnTo>
                  <a:lnTo>
                    <a:pt x="123875" y="73355"/>
                  </a:lnTo>
                  <a:lnTo>
                    <a:pt x="123456" y="73812"/>
                  </a:lnTo>
                  <a:lnTo>
                    <a:pt x="123278" y="74447"/>
                  </a:lnTo>
                  <a:lnTo>
                    <a:pt x="121767" y="79883"/>
                  </a:lnTo>
                  <a:lnTo>
                    <a:pt x="119189" y="90474"/>
                  </a:lnTo>
                  <a:lnTo>
                    <a:pt x="120459" y="76149"/>
                  </a:lnTo>
                  <a:lnTo>
                    <a:pt x="121335" y="60185"/>
                  </a:lnTo>
                  <a:lnTo>
                    <a:pt x="121691" y="43942"/>
                  </a:lnTo>
                  <a:lnTo>
                    <a:pt x="121272" y="27508"/>
                  </a:lnTo>
                  <a:lnTo>
                    <a:pt x="119989" y="28257"/>
                  </a:lnTo>
                  <a:lnTo>
                    <a:pt x="117284" y="94005"/>
                  </a:lnTo>
                  <a:lnTo>
                    <a:pt x="115633" y="84594"/>
                  </a:lnTo>
                  <a:lnTo>
                    <a:pt x="114134" y="78244"/>
                  </a:lnTo>
                  <a:lnTo>
                    <a:pt x="112915" y="79336"/>
                  </a:lnTo>
                  <a:lnTo>
                    <a:pt x="114985" y="103924"/>
                  </a:lnTo>
                  <a:lnTo>
                    <a:pt x="118008" y="103873"/>
                  </a:lnTo>
                  <a:lnTo>
                    <a:pt x="118770" y="102908"/>
                  </a:lnTo>
                  <a:lnTo>
                    <a:pt x="123037" y="82854"/>
                  </a:lnTo>
                  <a:lnTo>
                    <a:pt x="124599" y="74472"/>
                  </a:lnTo>
                  <a:close/>
                </a:path>
                <a:path w="257809" h="309880">
                  <a:moveTo>
                    <a:pt x="144627" y="224269"/>
                  </a:moveTo>
                  <a:lnTo>
                    <a:pt x="144564" y="214350"/>
                  </a:lnTo>
                  <a:lnTo>
                    <a:pt x="143484" y="201612"/>
                  </a:lnTo>
                  <a:lnTo>
                    <a:pt x="143383" y="200190"/>
                  </a:lnTo>
                  <a:lnTo>
                    <a:pt x="131381" y="229146"/>
                  </a:lnTo>
                  <a:lnTo>
                    <a:pt x="132651" y="229095"/>
                  </a:lnTo>
                  <a:lnTo>
                    <a:pt x="135801" y="221500"/>
                  </a:lnTo>
                  <a:lnTo>
                    <a:pt x="139763" y="210756"/>
                  </a:lnTo>
                  <a:lnTo>
                    <a:pt x="129387" y="272580"/>
                  </a:lnTo>
                  <a:lnTo>
                    <a:pt x="139890" y="225386"/>
                  </a:lnTo>
                  <a:lnTo>
                    <a:pt x="141351" y="212471"/>
                  </a:lnTo>
                  <a:lnTo>
                    <a:pt x="142303" y="220459"/>
                  </a:lnTo>
                  <a:lnTo>
                    <a:pt x="143179" y="225386"/>
                  </a:lnTo>
                  <a:lnTo>
                    <a:pt x="144627" y="224269"/>
                  </a:lnTo>
                  <a:close/>
                </a:path>
                <a:path w="257809" h="309880">
                  <a:moveTo>
                    <a:pt x="205346" y="1016"/>
                  </a:moveTo>
                  <a:lnTo>
                    <a:pt x="182118" y="44818"/>
                  </a:lnTo>
                  <a:lnTo>
                    <a:pt x="175133" y="62636"/>
                  </a:lnTo>
                  <a:lnTo>
                    <a:pt x="176085" y="52222"/>
                  </a:lnTo>
                  <a:lnTo>
                    <a:pt x="176276" y="47002"/>
                  </a:lnTo>
                  <a:lnTo>
                    <a:pt x="175094" y="47358"/>
                  </a:lnTo>
                  <a:lnTo>
                    <a:pt x="173901" y="53733"/>
                  </a:lnTo>
                  <a:lnTo>
                    <a:pt x="172389" y="64173"/>
                  </a:lnTo>
                  <a:lnTo>
                    <a:pt x="171411" y="73901"/>
                  </a:lnTo>
                  <a:lnTo>
                    <a:pt x="172681" y="74383"/>
                  </a:lnTo>
                  <a:lnTo>
                    <a:pt x="173621" y="72809"/>
                  </a:lnTo>
                  <a:lnTo>
                    <a:pt x="179768" y="62763"/>
                  </a:lnTo>
                  <a:lnTo>
                    <a:pt x="184480" y="53886"/>
                  </a:lnTo>
                  <a:lnTo>
                    <a:pt x="183807" y="52730"/>
                  </a:lnTo>
                  <a:lnTo>
                    <a:pt x="180606" y="57213"/>
                  </a:lnTo>
                  <a:lnTo>
                    <a:pt x="176288" y="63842"/>
                  </a:lnTo>
                  <a:lnTo>
                    <a:pt x="185699" y="42494"/>
                  </a:lnTo>
                  <a:lnTo>
                    <a:pt x="193421" y="25717"/>
                  </a:lnTo>
                  <a:lnTo>
                    <a:pt x="205346" y="1016"/>
                  </a:lnTo>
                  <a:close/>
                </a:path>
                <a:path w="257809" h="309880">
                  <a:moveTo>
                    <a:pt x="224078" y="194094"/>
                  </a:moveTo>
                  <a:lnTo>
                    <a:pt x="213106" y="187325"/>
                  </a:lnTo>
                  <a:lnTo>
                    <a:pt x="205651" y="182333"/>
                  </a:lnTo>
                  <a:lnTo>
                    <a:pt x="199199" y="177507"/>
                  </a:lnTo>
                  <a:lnTo>
                    <a:pt x="191922" y="171615"/>
                  </a:lnTo>
                  <a:lnTo>
                    <a:pt x="196494" y="172377"/>
                  </a:lnTo>
                  <a:lnTo>
                    <a:pt x="199859" y="172542"/>
                  </a:lnTo>
                  <a:lnTo>
                    <a:pt x="200444" y="170548"/>
                  </a:lnTo>
                  <a:lnTo>
                    <a:pt x="195262" y="168135"/>
                  </a:lnTo>
                  <a:lnTo>
                    <a:pt x="190525" y="167017"/>
                  </a:lnTo>
                  <a:lnTo>
                    <a:pt x="187782" y="166230"/>
                  </a:lnTo>
                  <a:lnTo>
                    <a:pt x="186524" y="168186"/>
                  </a:lnTo>
                  <a:lnTo>
                    <a:pt x="188226" y="176568"/>
                  </a:lnTo>
                  <a:lnTo>
                    <a:pt x="190436" y="184556"/>
                  </a:lnTo>
                  <a:lnTo>
                    <a:pt x="191947" y="188874"/>
                  </a:lnTo>
                  <a:lnTo>
                    <a:pt x="193116" y="187680"/>
                  </a:lnTo>
                  <a:lnTo>
                    <a:pt x="192557" y="183070"/>
                  </a:lnTo>
                  <a:lnTo>
                    <a:pt x="191655" y="178015"/>
                  </a:lnTo>
                  <a:lnTo>
                    <a:pt x="190893" y="174256"/>
                  </a:lnTo>
                  <a:lnTo>
                    <a:pt x="197916" y="181406"/>
                  </a:lnTo>
                  <a:lnTo>
                    <a:pt x="205816" y="187693"/>
                  </a:lnTo>
                  <a:lnTo>
                    <a:pt x="214198" y="192671"/>
                  </a:lnTo>
                  <a:lnTo>
                    <a:pt x="222618" y="195922"/>
                  </a:lnTo>
                  <a:lnTo>
                    <a:pt x="223367" y="196126"/>
                  </a:lnTo>
                  <a:lnTo>
                    <a:pt x="224078" y="194094"/>
                  </a:lnTo>
                  <a:close/>
                </a:path>
                <a:path w="257809" h="309880">
                  <a:moveTo>
                    <a:pt x="257302" y="52476"/>
                  </a:moveTo>
                  <a:lnTo>
                    <a:pt x="253034" y="53771"/>
                  </a:lnTo>
                  <a:lnTo>
                    <a:pt x="242544" y="60909"/>
                  </a:lnTo>
                  <a:lnTo>
                    <a:pt x="229323" y="71234"/>
                  </a:lnTo>
                  <a:lnTo>
                    <a:pt x="216877" y="82156"/>
                  </a:lnTo>
                  <a:lnTo>
                    <a:pt x="222707" y="74244"/>
                  </a:lnTo>
                  <a:lnTo>
                    <a:pt x="226352" y="68910"/>
                  </a:lnTo>
                  <a:lnTo>
                    <a:pt x="225806" y="67487"/>
                  </a:lnTo>
                  <a:lnTo>
                    <a:pt x="218694" y="75590"/>
                  </a:lnTo>
                  <a:lnTo>
                    <a:pt x="208508" y="88722"/>
                  </a:lnTo>
                  <a:lnTo>
                    <a:pt x="208495" y="90944"/>
                  </a:lnTo>
                  <a:lnTo>
                    <a:pt x="213410" y="91503"/>
                  </a:lnTo>
                  <a:lnTo>
                    <a:pt x="222707" y="86995"/>
                  </a:lnTo>
                  <a:lnTo>
                    <a:pt x="227037" y="84747"/>
                  </a:lnTo>
                  <a:lnTo>
                    <a:pt x="227215" y="82765"/>
                  </a:lnTo>
                  <a:lnTo>
                    <a:pt x="222351" y="83807"/>
                  </a:lnTo>
                  <a:lnTo>
                    <a:pt x="217919" y="85318"/>
                  </a:lnTo>
                  <a:lnTo>
                    <a:pt x="215404" y="86055"/>
                  </a:lnTo>
                  <a:lnTo>
                    <a:pt x="256679" y="53886"/>
                  </a:lnTo>
                  <a:lnTo>
                    <a:pt x="257302" y="52476"/>
                  </a:lnTo>
                  <a:close/>
                </a:path>
              </a:pathLst>
            </a:custGeom>
            <a:solidFill>
              <a:srgbClr val="3F2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57836" y="1257494"/>
              <a:ext cx="40640" cy="53340"/>
            </a:xfrm>
            <a:custGeom>
              <a:avLst/>
              <a:gdLst/>
              <a:ahLst/>
              <a:cxnLst/>
              <a:rect l="l" t="t" r="r" b="b"/>
              <a:pathLst>
                <a:path w="40640" h="53340">
                  <a:moveTo>
                    <a:pt x="38528" y="0"/>
                  </a:moveTo>
                  <a:lnTo>
                    <a:pt x="36928" y="0"/>
                  </a:lnTo>
                  <a:lnTo>
                    <a:pt x="36293" y="0"/>
                  </a:lnTo>
                  <a:lnTo>
                    <a:pt x="35658" y="203"/>
                  </a:lnTo>
                  <a:lnTo>
                    <a:pt x="25040" y="8775"/>
                  </a:lnTo>
                  <a:lnTo>
                    <a:pt x="1482" y="18821"/>
                  </a:lnTo>
                  <a:lnTo>
                    <a:pt x="702" y="28844"/>
                  </a:lnTo>
                  <a:lnTo>
                    <a:pt x="196" y="37996"/>
                  </a:lnTo>
                  <a:lnTo>
                    <a:pt x="0" y="46165"/>
                  </a:lnTo>
                  <a:lnTo>
                    <a:pt x="148" y="53238"/>
                  </a:lnTo>
                  <a:lnTo>
                    <a:pt x="19363" y="42138"/>
                  </a:lnTo>
                  <a:lnTo>
                    <a:pt x="20545" y="12306"/>
                  </a:lnTo>
                  <a:lnTo>
                    <a:pt x="21078" y="11684"/>
                  </a:lnTo>
                  <a:lnTo>
                    <a:pt x="21713" y="11696"/>
                  </a:lnTo>
                  <a:lnTo>
                    <a:pt x="21891" y="11887"/>
                  </a:lnTo>
                  <a:lnTo>
                    <a:pt x="22173" y="18974"/>
                  </a:lnTo>
                  <a:lnTo>
                    <a:pt x="22269" y="25977"/>
                  </a:lnTo>
                  <a:lnTo>
                    <a:pt x="22216" y="33229"/>
                  </a:lnTo>
                  <a:lnTo>
                    <a:pt x="22030" y="40601"/>
                  </a:lnTo>
                  <a:lnTo>
                    <a:pt x="38985" y="30810"/>
                  </a:lnTo>
                  <a:lnTo>
                    <a:pt x="39023" y="17487"/>
                  </a:lnTo>
                  <a:lnTo>
                    <a:pt x="39341" y="10706"/>
                  </a:lnTo>
                  <a:lnTo>
                    <a:pt x="40039" y="1333"/>
                  </a:lnTo>
                  <a:lnTo>
                    <a:pt x="38528" y="0"/>
                  </a:lnTo>
                  <a:close/>
                </a:path>
              </a:pathLst>
            </a:custGeom>
            <a:solidFill>
              <a:srgbClr val="D8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77200" y="1269184"/>
              <a:ext cx="3175" cy="30480"/>
            </a:xfrm>
            <a:custGeom>
              <a:avLst/>
              <a:gdLst/>
              <a:ahLst/>
              <a:cxnLst/>
              <a:rect l="l" t="t" r="r" b="b"/>
              <a:pathLst>
                <a:path w="3175" h="30480">
                  <a:moveTo>
                    <a:pt x="2349" y="0"/>
                  </a:moveTo>
                  <a:lnTo>
                    <a:pt x="2120" y="0"/>
                  </a:lnTo>
                  <a:lnTo>
                    <a:pt x="1714" y="0"/>
                  </a:lnTo>
                  <a:lnTo>
                    <a:pt x="1181" y="622"/>
                  </a:lnTo>
                  <a:lnTo>
                    <a:pt x="0" y="30454"/>
                  </a:lnTo>
                  <a:lnTo>
                    <a:pt x="2667" y="28905"/>
                  </a:lnTo>
                  <a:lnTo>
                    <a:pt x="2852" y="21539"/>
                  </a:lnTo>
                  <a:lnTo>
                    <a:pt x="2905" y="14290"/>
                  </a:lnTo>
                  <a:lnTo>
                    <a:pt x="2809" y="7284"/>
                  </a:lnTo>
                  <a:lnTo>
                    <a:pt x="2527" y="190"/>
                  </a:lnTo>
                  <a:lnTo>
                    <a:pt x="2349" y="0"/>
                  </a:lnTo>
                  <a:close/>
                </a:path>
              </a:pathLst>
            </a:custGeom>
            <a:solidFill>
              <a:srgbClr val="3826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59310" y="1253831"/>
              <a:ext cx="43180" cy="52069"/>
            </a:xfrm>
            <a:custGeom>
              <a:avLst/>
              <a:gdLst/>
              <a:ahLst/>
              <a:cxnLst/>
              <a:rect l="l" t="t" r="r" b="b"/>
              <a:pathLst>
                <a:path w="43179" h="52069">
                  <a:moveTo>
                    <a:pt x="38963" y="0"/>
                  </a:moveTo>
                  <a:lnTo>
                    <a:pt x="12" y="22491"/>
                  </a:lnTo>
                  <a:lnTo>
                    <a:pt x="0" y="36868"/>
                  </a:lnTo>
                  <a:lnTo>
                    <a:pt x="215" y="39916"/>
                  </a:lnTo>
                  <a:lnTo>
                    <a:pt x="1536" y="46545"/>
                  </a:lnTo>
                  <a:lnTo>
                    <a:pt x="2578" y="49606"/>
                  </a:lnTo>
                  <a:lnTo>
                    <a:pt x="3759" y="52069"/>
                  </a:lnTo>
                  <a:lnTo>
                    <a:pt x="42735" y="29565"/>
                  </a:lnTo>
                  <a:lnTo>
                    <a:pt x="41351" y="26619"/>
                  </a:lnTo>
                  <a:lnTo>
                    <a:pt x="40106" y="22821"/>
                  </a:lnTo>
                  <a:lnTo>
                    <a:pt x="39077" y="15976"/>
                  </a:lnTo>
                  <a:lnTo>
                    <a:pt x="38976" y="11442"/>
                  </a:lnTo>
                  <a:lnTo>
                    <a:pt x="38963" y="0"/>
                  </a:lnTo>
                  <a:close/>
                </a:path>
              </a:pathLst>
            </a:custGeom>
            <a:solidFill>
              <a:srgbClr val="2BA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61784" y="1263700"/>
              <a:ext cx="32384" cy="24130"/>
            </a:xfrm>
            <a:custGeom>
              <a:avLst/>
              <a:gdLst/>
              <a:ahLst/>
              <a:cxnLst/>
              <a:rect l="l" t="t" r="r" b="b"/>
              <a:pathLst>
                <a:path w="32384" h="24130">
                  <a:moveTo>
                    <a:pt x="11988" y="11925"/>
                  </a:moveTo>
                  <a:lnTo>
                    <a:pt x="1727" y="17894"/>
                  </a:lnTo>
                  <a:lnTo>
                    <a:pt x="1727" y="19278"/>
                  </a:lnTo>
                  <a:lnTo>
                    <a:pt x="2616" y="18757"/>
                  </a:lnTo>
                  <a:lnTo>
                    <a:pt x="11988" y="13296"/>
                  </a:lnTo>
                  <a:lnTo>
                    <a:pt x="11988" y="11925"/>
                  </a:lnTo>
                  <a:close/>
                </a:path>
                <a:path w="32384" h="24130">
                  <a:moveTo>
                    <a:pt x="14643" y="13538"/>
                  </a:moveTo>
                  <a:lnTo>
                    <a:pt x="9436" y="16687"/>
                  </a:lnTo>
                  <a:lnTo>
                    <a:pt x="5194" y="18897"/>
                  </a:lnTo>
                  <a:lnTo>
                    <a:pt x="12" y="22402"/>
                  </a:lnTo>
                  <a:lnTo>
                    <a:pt x="0" y="23787"/>
                  </a:lnTo>
                  <a:lnTo>
                    <a:pt x="5194" y="20281"/>
                  </a:lnTo>
                  <a:lnTo>
                    <a:pt x="9436" y="18072"/>
                  </a:lnTo>
                  <a:lnTo>
                    <a:pt x="13754" y="15455"/>
                  </a:lnTo>
                  <a:lnTo>
                    <a:pt x="14643" y="14922"/>
                  </a:lnTo>
                  <a:lnTo>
                    <a:pt x="14643" y="13538"/>
                  </a:lnTo>
                  <a:close/>
                </a:path>
                <a:path w="32384" h="24130">
                  <a:moveTo>
                    <a:pt x="19507" y="13627"/>
                  </a:moveTo>
                  <a:lnTo>
                    <a:pt x="18618" y="14147"/>
                  </a:lnTo>
                  <a:lnTo>
                    <a:pt x="14833" y="16344"/>
                  </a:lnTo>
                  <a:lnTo>
                    <a:pt x="6388" y="21336"/>
                  </a:lnTo>
                  <a:lnTo>
                    <a:pt x="6375" y="22720"/>
                  </a:lnTo>
                  <a:lnTo>
                    <a:pt x="14833" y="17729"/>
                  </a:lnTo>
                  <a:lnTo>
                    <a:pt x="19507" y="15011"/>
                  </a:lnTo>
                  <a:lnTo>
                    <a:pt x="19507" y="13627"/>
                  </a:lnTo>
                  <a:close/>
                </a:path>
                <a:path w="32384" h="24130">
                  <a:moveTo>
                    <a:pt x="24917" y="4381"/>
                  </a:moveTo>
                  <a:lnTo>
                    <a:pt x="20701" y="6667"/>
                  </a:lnTo>
                  <a:lnTo>
                    <a:pt x="17399" y="9017"/>
                  </a:lnTo>
                  <a:lnTo>
                    <a:pt x="13169" y="11214"/>
                  </a:lnTo>
                  <a:lnTo>
                    <a:pt x="13169" y="12585"/>
                  </a:lnTo>
                  <a:lnTo>
                    <a:pt x="14058" y="12128"/>
                  </a:lnTo>
                  <a:lnTo>
                    <a:pt x="17399" y="10388"/>
                  </a:lnTo>
                  <a:lnTo>
                    <a:pt x="20701" y="8051"/>
                  </a:lnTo>
                  <a:lnTo>
                    <a:pt x="24917" y="5765"/>
                  </a:lnTo>
                  <a:lnTo>
                    <a:pt x="24917" y="4381"/>
                  </a:lnTo>
                  <a:close/>
                </a:path>
                <a:path w="32384" h="24130">
                  <a:moveTo>
                    <a:pt x="27368" y="9131"/>
                  </a:moveTo>
                  <a:lnTo>
                    <a:pt x="20701" y="14363"/>
                  </a:lnTo>
                  <a:lnTo>
                    <a:pt x="21602" y="13804"/>
                  </a:lnTo>
                  <a:lnTo>
                    <a:pt x="23253" y="12738"/>
                  </a:lnTo>
                  <a:lnTo>
                    <a:pt x="24815" y="11836"/>
                  </a:lnTo>
                  <a:lnTo>
                    <a:pt x="27368" y="10502"/>
                  </a:lnTo>
                  <a:lnTo>
                    <a:pt x="27368" y="9131"/>
                  </a:lnTo>
                  <a:close/>
                </a:path>
                <a:path w="32384" h="24130">
                  <a:moveTo>
                    <a:pt x="30378" y="3975"/>
                  </a:moveTo>
                  <a:lnTo>
                    <a:pt x="29489" y="4508"/>
                  </a:lnTo>
                  <a:lnTo>
                    <a:pt x="16484" y="12382"/>
                  </a:lnTo>
                  <a:lnTo>
                    <a:pt x="16484" y="13766"/>
                  </a:lnTo>
                  <a:lnTo>
                    <a:pt x="30378" y="5346"/>
                  </a:lnTo>
                  <a:lnTo>
                    <a:pt x="30378" y="3975"/>
                  </a:lnTo>
                  <a:close/>
                </a:path>
                <a:path w="32384" h="24130">
                  <a:moveTo>
                    <a:pt x="32004" y="0"/>
                  </a:moveTo>
                  <a:lnTo>
                    <a:pt x="31115" y="533"/>
                  </a:lnTo>
                  <a:lnTo>
                    <a:pt x="28321" y="2209"/>
                  </a:lnTo>
                  <a:lnTo>
                    <a:pt x="26924" y="3060"/>
                  </a:lnTo>
                  <a:lnTo>
                    <a:pt x="26047" y="3581"/>
                  </a:lnTo>
                  <a:lnTo>
                    <a:pt x="26035" y="4965"/>
                  </a:lnTo>
                  <a:lnTo>
                    <a:pt x="32004" y="13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FF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96186" y="1186945"/>
              <a:ext cx="40640" cy="53340"/>
            </a:xfrm>
            <a:custGeom>
              <a:avLst/>
              <a:gdLst/>
              <a:ahLst/>
              <a:cxnLst/>
              <a:rect l="l" t="t" r="r" b="b"/>
              <a:pathLst>
                <a:path w="40640" h="53340">
                  <a:moveTo>
                    <a:pt x="38538" y="0"/>
                  </a:moveTo>
                  <a:lnTo>
                    <a:pt x="36926" y="0"/>
                  </a:lnTo>
                  <a:lnTo>
                    <a:pt x="36303" y="0"/>
                  </a:lnTo>
                  <a:lnTo>
                    <a:pt x="35656" y="203"/>
                  </a:lnTo>
                  <a:lnTo>
                    <a:pt x="25038" y="8775"/>
                  </a:lnTo>
                  <a:lnTo>
                    <a:pt x="1493" y="18821"/>
                  </a:lnTo>
                  <a:lnTo>
                    <a:pt x="711" y="28844"/>
                  </a:lnTo>
                  <a:lnTo>
                    <a:pt x="200" y="37995"/>
                  </a:lnTo>
                  <a:lnTo>
                    <a:pt x="0" y="46160"/>
                  </a:lnTo>
                  <a:lnTo>
                    <a:pt x="146" y="53225"/>
                  </a:lnTo>
                  <a:lnTo>
                    <a:pt x="38983" y="30810"/>
                  </a:lnTo>
                  <a:lnTo>
                    <a:pt x="39021" y="17487"/>
                  </a:lnTo>
                  <a:lnTo>
                    <a:pt x="39351" y="10706"/>
                  </a:lnTo>
                  <a:lnTo>
                    <a:pt x="40037" y="1333"/>
                  </a:lnTo>
                  <a:lnTo>
                    <a:pt x="38538" y="0"/>
                  </a:lnTo>
                  <a:close/>
                </a:path>
              </a:pathLst>
            </a:custGeom>
            <a:solidFill>
              <a:srgbClr val="D8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97661" y="1183285"/>
              <a:ext cx="43180" cy="52069"/>
            </a:xfrm>
            <a:custGeom>
              <a:avLst/>
              <a:gdLst/>
              <a:ahLst/>
              <a:cxnLst/>
              <a:rect l="l" t="t" r="r" b="b"/>
              <a:pathLst>
                <a:path w="43179" h="52069">
                  <a:moveTo>
                    <a:pt x="38963" y="0"/>
                  </a:moveTo>
                  <a:lnTo>
                    <a:pt x="12" y="22491"/>
                  </a:lnTo>
                  <a:lnTo>
                    <a:pt x="0" y="36855"/>
                  </a:lnTo>
                  <a:lnTo>
                    <a:pt x="215" y="39916"/>
                  </a:lnTo>
                  <a:lnTo>
                    <a:pt x="1536" y="46545"/>
                  </a:lnTo>
                  <a:lnTo>
                    <a:pt x="2578" y="49606"/>
                  </a:lnTo>
                  <a:lnTo>
                    <a:pt x="3759" y="52069"/>
                  </a:lnTo>
                  <a:lnTo>
                    <a:pt x="42735" y="29565"/>
                  </a:lnTo>
                  <a:lnTo>
                    <a:pt x="41351" y="26619"/>
                  </a:lnTo>
                  <a:lnTo>
                    <a:pt x="40106" y="22821"/>
                  </a:lnTo>
                  <a:lnTo>
                    <a:pt x="39077" y="15976"/>
                  </a:lnTo>
                  <a:lnTo>
                    <a:pt x="38963" y="13703"/>
                  </a:lnTo>
                  <a:lnTo>
                    <a:pt x="38963" y="0"/>
                  </a:lnTo>
                  <a:close/>
                </a:path>
              </a:pathLst>
            </a:custGeom>
            <a:solidFill>
              <a:srgbClr val="F4B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00125" y="1193151"/>
              <a:ext cx="32384" cy="24130"/>
            </a:xfrm>
            <a:custGeom>
              <a:avLst/>
              <a:gdLst/>
              <a:ahLst/>
              <a:cxnLst/>
              <a:rect l="l" t="t" r="r" b="b"/>
              <a:pathLst>
                <a:path w="32384" h="24130">
                  <a:moveTo>
                    <a:pt x="12001" y="11925"/>
                  </a:moveTo>
                  <a:lnTo>
                    <a:pt x="1739" y="17894"/>
                  </a:lnTo>
                  <a:lnTo>
                    <a:pt x="1739" y="19278"/>
                  </a:lnTo>
                  <a:lnTo>
                    <a:pt x="2628" y="18757"/>
                  </a:lnTo>
                  <a:lnTo>
                    <a:pt x="12001" y="13296"/>
                  </a:lnTo>
                  <a:lnTo>
                    <a:pt x="12001" y="11925"/>
                  </a:lnTo>
                  <a:close/>
                </a:path>
                <a:path w="32384" h="24130">
                  <a:moveTo>
                    <a:pt x="14643" y="13538"/>
                  </a:moveTo>
                  <a:lnTo>
                    <a:pt x="9436" y="16700"/>
                  </a:lnTo>
                  <a:lnTo>
                    <a:pt x="5194" y="18897"/>
                  </a:lnTo>
                  <a:lnTo>
                    <a:pt x="12" y="22402"/>
                  </a:lnTo>
                  <a:lnTo>
                    <a:pt x="0" y="23787"/>
                  </a:lnTo>
                  <a:lnTo>
                    <a:pt x="5194" y="20281"/>
                  </a:lnTo>
                  <a:lnTo>
                    <a:pt x="9436" y="18072"/>
                  </a:lnTo>
                  <a:lnTo>
                    <a:pt x="13754" y="15455"/>
                  </a:lnTo>
                  <a:lnTo>
                    <a:pt x="14643" y="14922"/>
                  </a:lnTo>
                  <a:lnTo>
                    <a:pt x="14643" y="13538"/>
                  </a:lnTo>
                  <a:close/>
                </a:path>
                <a:path w="32384" h="24130">
                  <a:moveTo>
                    <a:pt x="19519" y="13627"/>
                  </a:moveTo>
                  <a:lnTo>
                    <a:pt x="18630" y="14147"/>
                  </a:lnTo>
                  <a:lnTo>
                    <a:pt x="14846" y="16344"/>
                  </a:lnTo>
                  <a:lnTo>
                    <a:pt x="6400" y="21336"/>
                  </a:lnTo>
                  <a:lnTo>
                    <a:pt x="6388" y="22720"/>
                  </a:lnTo>
                  <a:lnTo>
                    <a:pt x="14846" y="17729"/>
                  </a:lnTo>
                  <a:lnTo>
                    <a:pt x="19519" y="15011"/>
                  </a:lnTo>
                  <a:lnTo>
                    <a:pt x="19519" y="13627"/>
                  </a:lnTo>
                  <a:close/>
                </a:path>
                <a:path w="32384" h="24130">
                  <a:moveTo>
                    <a:pt x="24930" y="4381"/>
                  </a:moveTo>
                  <a:lnTo>
                    <a:pt x="20701" y="6667"/>
                  </a:lnTo>
                  <a:lnTo>
                    <a:pt x="17411" y="9017"/>
                  </a:lnTo>
                  <a:lnTo>
                    <a:pt x="13182" y="11201"/>
                  </a:lnTo>
                  <a:lnTo>
                    <a:pt x="13182" y="12585"/>
                  </a:lnTo>
                  <a:lnTo>
                    <a:pt x="14071" y="12128"/>
                  </a:lnTo>
                  <a:lnTo>
                    <a:pt x="17411" y="10388"/>
                  </a:lnTo>
                  <a:lnTo>
                    <a:pt x="20701" y="8051"/>
                  </a:lnTo>
                  <a:lnTo>
                    <a:pt x="24930" y="5753"/>
                  </a:lnTo>
                  <a:lnTo>
                    <a:pt x="24930" y="4381"/>
                  </a:lnTo>
                  <a:close/>
                </a:path>
                <a:path w="32384" h="24130">
                  <a:moveTo>
                    <a:pt x="27381" y="9131"/>
                  </a:moveTo>
                  <a:lnTo>
                    <a:pt x="26492" y="9588"/>
                  </a:lnTo>
                  <a:lnTo>
                    <a:pt x="24828" y="10452"/>
                  </a:lnTo>
                  <a:lnTo>
                    <a:pt x="23266" y="11353"/>
                  </a:lnTo>
                  <a:lnTo>
                    <a:pt x="21615" y="12420"/>
                  </a:lnTo>
                  <a:lnTo>
                    <a:pt x="20726" y="12979"/>
                  </a:lnTo>
                  <a:lnTo>
                    <a:pt x="20713" y="14363"/>
                  </a:lnTo>
                  <a:lnTo>
                    <a:pt x="21615" y="13804"/>
                  </a:lnTo>
                  <a:lnTo>
                    <a:pt x="23266" y="12738"/>
                  </a:lnTo>
                  <a:lnTo>
                    <a:pt x="24828" y="11836"/>
                  </a:lnTo>
                  <a:lnTo>
                    <a:pt x="27381" y="10502"/>
                  </a:lnTo>
                  <a:lnTo>
                    <a:pt x="27381" y="9131"/>
                  </a:lnTo>
                  <a:close/>
                </a:path>
                <a:path w="32384" h="24130">
                  <a:moveTo>
                    <a:pt x="30391" y="3975"/>
                  </a:moveTo>
                  <a:lnTo>
                    <a:pt x="29502" y="4508"/>
                  </a:lnTo>
                  <a:lnTo>
                    <a:pt x="16497" y="12382"/>
                  </a:lnTo>
                  <a:lnTo>
                    <a:pt x="16497" y="13766"/>
                  </a:lnTo>
                  <a:lnTo>
                    <a:pt x="30391" y="5359"/>
                  </a:lnTo>
                  <a:lnTo>
                    <a:pt x="30391" y="3975"/>
                  </a:lnTo>
                  <a:close/>
                </a:path>
                <a:path w="32384" h="24130">
                  <a:moveTo>
                    <a:pt x="32016" y="0"/>
                  </a:moveTo>
                  <a:lnTo>
                    <a:pt x="31127" y="533"/>
                  </a:lnTo>
                  <a:lnTo>
                    <a:pt x="28346" y="2209"/>
                  </a:lnTo>
                  <a:lnTo>
                    <a:pt x="26936" y="3048"/>
                  </a:lnTo>
                  <a:lnTo>
                    <a:pt x="26060" y="3581"/>
                  </a:lnTo>
                  <a:lnTo>
                    <a:pt x="26047" y="4965"/>
                  </a:lnTo>
                  <a:lnTo>
                    <a:pt x="28346" y="3594"/>
                  </a:lnTo>
                  <a:lnTo>
                    <a:pt x="32016" y="1384"/>
                  </a:lnTo>
                  <a:lnTo>
                    <a:pt x="32016" y="0"/>
                  </a:lnTo>
                  <a:close/>
                </a:path>
              </a:pathLst>
            </a:custGeom>
            <a:solidFill>
              <a:srgbClr val="FF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96543" y="1266710"/>
              <a:ext cx="40640" cy="53340"/>
            </a:xfrm>
            <a:custGeom>
              <a:avLst/>
              <a:gdLst/>
              <a:ahLst/>
              <a:cxnLst/>
              <a:rect l="l" t="t" r="r" b="b"/>
              <a:pathLst>
                <a:path w="40640" h="53340">
                  <a:moveTo>
                    <a:pt x="38989" y="26454"/>
                  </a:moveTo>
                  <a:lnTo>
                    <a:pt x="19011" y="26454"/>
                  </a:lnTo>
                  <a:lnTo>
                    <a:pt x="19164" y="26568"/>
                  </a:lnTo>
                  <a:lnTo>
                    <a:pt x="19164" y="26822"/>
                  </a:lnTo>
                  <a:lnTo>
                    <a:pt x="18541" y="28232"/>
                  </a:lnTo>
                  <a:lnTo>
                    <a:pt x="63" y="42570"/>
                  </a:lnTo>
                  <a:lnTo>
                    <a:pt x="0" y="50088"/>
                  </a:lnTo>
                  <a:lnTo>
                    <a:pt x="165" y="53225"/>
                  </a:lnTo>
                  <a:lnTo>
                    <a:pt x="39001" y="30810"/>
                  </a:lnTo>
                  <a:lnTo>
                    <a:pt x="38989" y="26454"/>
                  </a:lnTo>
                  <a:close/>
                </a:path>
                <a:path w="40640" h="53340">
                  <a:moveTo>
                    <a:pt x="38557" y="0"/>
                  </a:moveTo>
                  <a:lnTo>
                    <a:pt x="36309" y="0"/>
                  </a:lnTo>
                  <a:lnTo>
                    <a:pt x="35674" y="203"/>
                  </a:lnTo>
                  <a:lnTo>
                    <a:pt x="25057" y="8775"/>
                  </a:lnTo>
                  <a:lnTo>
                    <a:pt x="1511" y="18821"/>
                  </a:lnTo>
                  <a:lnTo>
                    <a:pt x="854" y="26441"/>
                  </a:lnTo>
                  <a:lnTo>
                    <a:pt x="492" y="31648"/>
                  </a:lnTo>
                  <a:lnTo>
                    <a:pt x="388" y="33655"/>
                  </a:lnTo>
                  <a:lnTo>
                    <a:pt x="203" y="38430"/>
                  </a:lnTo>
                  <a:lnTo>
                    <a:pt x="9055" y="31648"/>
                  </a:lnTo>
                  <a:lnTo>
                    <a:pt x="16827" y="26454"/>
                  </a:lnTo>
                  <a:lnTo>
                    <a:pt x="38989" y="26454"/>
                  </a:lnTo>
                  <a:lnTo>
                    <a:pt x="39039" y="17487"/>
                  </a:lnTo>
                  <a:lnTo>
                    <a:pt x="39369" y="10706"/>
                  </a:lnTo>
                  <a:lnTo>
                    <a:pt x="40055" y="1333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rgbClr val="D8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96607" y="1293163"/>
              <a:ext cx="19685" cy="16510"/>
            </a:xfrm>
            <a:custGeom>
              <a:avLst/>
              <a:gdLst/>
              <a:ahLst/>
              <a:cxnLst/>
              <a:rect l="l" t="t" r="r" b="b"/>
              <a:pathLst>
                <a:path w="19684" h="16509">
                  <a:moveTo>
                    <a:pt x="18948" y="0"/>
                  </a:moveTo>
                  <a:lnTo>
                    <a:pt x="16764" y="0"/>
                  </a:lnTo>
                  <a:lnTo>
                    <a:pt x="8991" y="5194"/>
                  </a:lnTo>
                  <a:lnTo>
                    <a:pt x="139" y="11976"/>
                  </a:lnTo>
                  <a:lnTo>
                    <a:pt x="0" y="16116"/>
                  </a:lnTo>
                  <a:lnTo>
                    <a:pt x="18478" y="1778"/>
                  </a:lnTo>
                  <a:lnTo>
                    <a:pt x="19100" y="381"/>
                  </a:lnTo>
                  <a:lnTo>
                    <a:pt x="19100" y="114"/>
                  </a:lnTo>
                  <a:lnTo>
                    <a:pt x="18948" y="0"/>
                  </a:lnTo>
                  <a:close/>
                </a:path>
              </a:pathLst>
            </a:custGeom>
            <a:solidFill>
              <a:srgbClr val="3826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98036" y="1263049"/>
              <a:ext cx="43180" cy="52069"/>
            </a:xfrm>
            <a:custGeom>
              <a:avLst/>
              <a:gdLst/>
              <a:ahLst/>
              <a:cxnLst/>
              <a:rect l="l" t="t" r="r" b="b"/>
              <a:pathLst>
                <a:path w="43179" h="52069">
                  <a:moveTo>
                    <a:pt x="38963" y="0"/>
                  </a:moveTo>
                  <a:lnTo>
                    <a:pt x="12" y="22491"/>
                  </a:lnTo>
                  <a:lnTo>
                    <a:pt x="0" y="36855"/>
                  </a:lnTo>
                  <a:lnTo>
                    <a:pt x="215" y="39928"/>
                  </a:lnTo>
                  <a:lnTo>
                    <a:pt x="1536" y="46545"/>
                  </a:lnTo>
                  <a:lnTo>
                    <a:pt x="2590" y="49606"/>
                  </a:lnTo>
                  <a:lnTo>
                    <a:pt x="3759" y="52069"/>
                  </a:lnTo>
                  <a:lnTo>
                    <a:pt x="42735" y="29565"/>
                  </a:lnTo>
                  <a:lnTo>
                    <a:pt x="41351" y="26619"/>
                  </a:lnTo>
                  <a:lnTo>
                    <a:pt x="40106" y="22821"/>
                  </a:lnTo>
                  <a:lnTo>
                    <a:pt x="39077" y="15976"/>
                  </a:lnTo>
                  <a:lnTo>
                    <a:pt x="38976" y="11430"/>
                  </a:lnTo>
                  <a:lnTo>
                    <a:pt x="38963" y="0"/>
                  </a:lnTo>
                  <a:close/>
                </a:path>
              </a:pathLst>
            </a:custGeom>
            <a:solidFill>
              <a:srgbClr val="6BB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00506" y="1272920"/>
              <a:ext cx="32384" cy="24130"/>
            </a:xfrm>
            <a:custGeom>
              <a:avLst/>
              <a:gdLst/>
              <a:ahLst/>
              <a:cxnLst/>
              <a:rect l="l" t="t" r="r" b="b"/>
              <a:pathLst>
                <a:path w="32384" h="24130">
                  <a:moveTo>
                    <a:pt x="11988" y="11925"/>
                  </a:moveTo>
                  <a:lnTo>
                    <a:pt x="1727" y="17894"/>
                  </a:lnTo>
                  <a:lnTo>
                    <a:pt x="1727" y="19278"/>
                  </a:lnTo>
                  <a:lnTo>
                    <a:pt x="2616" y="18757"/>
                  </a:lnTo>
                  <a:lnTo>
                    <a:pt x="11988" y="13296"/>
                  </a:lnTo>
                  <a:lnTo>
                    <a:pt x="11988" y="11925"/>
                  </a:lnTo>
                  <a:close/>
                </a:path>
                <a:path w="32384" h="24130">
                  <a:moveTo>
                    <a:pt x="14643" y="13538"/>
                  </a:moveTo>
                  <a:lnTo>
                    <a:pt x="9436" y="16700"/>
                  </a:lnTo>
                  <a:lnTo>
                    <a:pt x="5194" y="18897"/>
                  </a:lnTo>
                  <a:lnTo>
                    <a:pt x="12" y="22402"/>
                  </a:lnTo>
                  <a:lnTo>
                    <a:pt x="0" y="23787"/>
                  </a:lnTo>
                  <a:lnTo>
                    <a:pt x="5194" y="20281"/>
                  </a:lnTo>
                  <a:lnTo>
                    <a:pt x="9436" y="18072"/>
                  </a:lnTo>
                  <a:lnTo>
                    <a:pt x="13754" y="15455"/>
                  </a:lnTo>
                  <a:lnTo>
                    <a:pt x="14643" y="14922"/>
                  </a:lnTo>
                  <a:lnTo>
                    <a:pt x="14643" y="13538"/>
                  </a:lnTo>
                  <a:close/>
                </a:path>
                <a:path w="32384" h="24130">
                  <a:moveTo>
                    <a:pt x="19519" y="13614"/>
                  </a:moveTo>
                  <a:lnTo>
                    <a:pt x="18630" y="14135"/>
                  </a:lnTo>
                  <a:lnTo>
                    <a:pt x="14846" y="16332"/>
                  </a:lnTo>
                  <a:lnTo>
                    <a:pt x="6400" y="21323"/>
                  </a:lnTo>
                  <a:lnTo>
                    <a:pt x="6388" y="22707"/>
                  </a:lnTo>
                  <a:lnTo>
                    <a:pt x="14846" y="17716"/>
                  </a:lnTo>
                  <a:lnTo>
                    <a:pt x="19519" y="14998"/>
                  </a:lnTo>
                  <a:lnTo>
                    <a:pt x="19519" y="13614"/>
                  </a:lnTo>
                  <a:close/>
                </a:path>
                <a:path w="32384" h="24130">
                  <a:moveTo>
                    <a:pt x="24930" y="4381"/>
                  </a:moveTo>
                  <a:lnTo>
                    <a:pt x="20713" y="6667"/>
                  </a:lnTo>
                  <a:lnTo>
                    <a:pt x="17411" y="9017"/>
                  </a:lnTo>
                  <a:lnTo>
                    <a:pt x="13182" y="11201"/>
                  </a:lnTo>
                  <a:lnTo>
                    <a:pt x="13182" y="12585"/>
                  </a:lnTo>
                  <a:lnTo>
                    <a:pt x="14071" y="12128"/>
                  </a:lnTo>
                  <a:lnTo>
                    <a:pt x="17411" y="10388"/>
                  </a:lnTo>
                  <a:lnTo>
                    <a:pt x="20713" y="8051"/>
                  </a:lnTo>
                  <a:lnTo>
                    <a:pt x="24930" y="5765"/>
                  </a:lnTo>
                  <a:lnTo>
                    <a:pt x="24930" y="4381"/>
                  </a:lnTo>
                  <a:close/>
                </a:path>
                <a:path w="32384" h="24130">
                  <a:moveTo>
                    <a:pt x="27381" y="9118"/>
                  </a:moveTo>
                  <a:lnTo>
                    <a:pt x="26492" y="9588"/>
                  </a:lnTo>
                  <a:lnTo>
                    <a:pt x="24828" y="10452"/>
                  </a:lnTo>
                  <a:lnTo>
                    <a:pt x="23266" y="11353"/>
                  </a:lnTo>
                  <a:lnTo>
                    <a:pt x="21615" y="12420"/>
                  </a:lnTo>
                  <a:lnTo>
                    <a:pt x="20726" y="12979"/>
                  </a:lnTo>
                  <a:lnTo>
                    <a:pt x="20713" y="14363"/>
                  </a:lnTo>
                  <a:lnTo>
                    <a:pt x="21615" y="13804"/>
                  </a:lnTo>
                  <a:lnTo>
                    <a:pt x="23266" y="12738"/>
                  </a:lnTo>
                  <a:lnTo>
                    <a:pt x="24828" y="11836"/>
                  </a:lnTo>
                  <a:lnTo>
                    <a:pt x="27381" y="10502"/>
                  </a:lnTo>
                  <a:lnTo>
                    <a:pt x="27381" y="9118"/>
                  </a:lnTo>
                  <a:close/>
                </a:path>
                <a:path w="32384" h="24130">
                  <a:moveTo>
                    <a:pt x="30378" y="3962"/>
                  </a:moveTo>
                  <a:lnTo>
                    <a:pt x="29489" y="4508"/>
                  </a:lnTo>
                  <a:lnTo>
                    <a:pt x="16484" y="12382"/>
                  </a:lnTo>
                  <a:lnTo>
                    <a:pt x="16484" y="13766"/>
                  </a:lnTo>
                  <a:lnTo>
                    <a:pt x="30378" y="5346"/>
                  </a:lnTo>
                  <a:lnTo>
                    <a:pt x="30378" y="3962"/>
                  </a:lnTo>
                  <a:close/>
                </a:path>
                <a:path w="32384" h="24130">
                  <a:moveTo>
                    <a:pt x="32016" y="0"/>
                  </a:moveTo>
                  <a:lnTo>
                    <a:pt x="31127" y="533"/>
                  </a:lnTo>
                  <a:lnTo>
                    <a:pt x="28346" y="2209"/>
                  </a:lnTo>
                  <a:lnTo>
                    <a:pt x="26936" y="3048"/>
                  </a:lnTo>
                  <a:lnTo>
                    <a:pt x="26060" y="3581"/>
                  </a:lnTo>
                  <a:lnTo>
                    <a:pt x="26047" y="4965"/>
                  </a:lnTo>
                  <a:lnTo>
                    <a:pt x="28346" y="3594"/>
                  </a:lnTo>
                  <a:lnTo>
                    <a:pt x="32016" y="1384"/>
                  </a:lnTo>
                  <a:lnTo>
                    <a:pt x="32016" y="0"/>
                  </a:lnTo>
                  <a:close/>
                </a:path>
              </a:pathLst>
            </a:custGeom>
            <a:solidFill>
              <a:srgbClr val="FF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8381" y="1414595"/>
              <a:ext cx="40640" cy="53340"/>
            </a:xfrm>
            <a:custGeom>
              <a:avLst/>
              <a:gdLst/>
              <a:ahLst/>
              <a:cxnLst/>
              <a:rect l="l" t="t" r="r" b="b"/>
              <a:pathLst>
                <a:path w="40640" h="53340">
                  <a:moveTo>
                    <a:pt x="38540" y="0"/>
                  </a:moveTo>
                  <a:lnTo>
                    <a:pt x="36928" y="0"/>
                  </a:lnTo>
                  <a:lnTo>
                    <a:pt x="36293" y="0"/>
                  </a:lnTo>
                  <a:lnTo>
                    <a:pt x="35658" y="203"/>
                  </a:lnTo>
                  <a:lnTo>
                    <a:pt x="25040" y="8775"/>
                  </a:lnTo>
                  <a:lnTo>
                    <a:pt x="1482" y="18821"/>
                  </a:lnTo>
                  <a:lnTo>
                    <a:pt x="702" y="28844"/>
                  </a:lnTo>
                  <a:lnTo>
                    <a:pt x="196" y="37996"/>
                  </a:lnTo>
                  <a:lnTo>
                    <a:pt x="0" y="46165"/>
                  </a:lnTo>
                  <a:lnTo>
                    <a:pt x="148" y="53238"/>
                  </a:lnTo>
                  <a:lnTo>
                    <a:pt x="38972" y="30810"/>
                  </a:lnTo>
                  <a:lnTo>
                    <a:pt x="39010" y="18656"/>
                  </a:lnTo>
                  <a:lnTo>
                    <a:pt x="39226" y="13373"/>
                  </a:lnTo>
                  <a:lnTo>
                    <a:pt x="39595" y="7594"/>
                  </a:lnTo>
                  <a:lnTo>
                    <a:pt x="14703" y="18567"/>
                  </a:lnTo>
                  <a:lnTo>
                    <a:pt x="13991" y="18567"/>
                  </a:lnTo>
                  <a:lnTo>
                    <a:pt x="39887" y="3429"/>
                  </a:lnTo>
                  <a:lnTo>
                    <a:pt x="40039" y="1333"/>
                  </a:lnTo>
                  <a:lnTo>
                    <a:pt x="38540" y="0"/>
                  </a:lnTo>
                  <a:close/>
                </a:path>
              </a:pathLst>
            </a:custGeom>
            <a:solidFill>
              <a:srgbClr val="D8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2372" y="1418024"/>
              <a:ext cx="26034" cy="15240"/>
            </a:xfrm>
            <a:custGeom>
              <a:avLst/>
              <a:gdLst/>
              <a:ahLst/>
              <a:cxnLst/>
              <a:rect l="l" t="t" r="r" b="b"/>
              <a:pathLst>
                <a:path w="26034" h="15240">
                  <a:moveTo>
                    <a:pt x="25895" y="0"/>
                  </a:moveTo>
                  <a:lnTo>
                    <a:pt x="0" y="15138"/>
                  </a:lnTo>
                  <a:lnTo>
                    <a:pt x="787" y="15125"/>
                  </a:lnTo>
                  <a:lnTo>
                    <a:pt x="16722" y="8058"/>
                  </a:lnTo>
                  <a:lnTo>
                    <a:pt x="25603" y="4165"/>
                  </a:lnTo>
                  <a:lnTo>
                    <a:pt x="25895" y="0"/>
                  </a:lnTo>
                  <a:close/>
                </a:path>
              </a:pathLst>
            </a:custGeom>
            <a:solidFill>
              <a:srgbClr val="3826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39862" y="1410935"/>
              <a:ext cx="43180" cy="52069"/>
            </a:xfrm>
            <a:custGeom>
              <a:avLst/>
              <a:gdLst/>
              <a:ahLst/>
              <a:cxnLst/>
              <a:rect l="l" t="t" r="r" b="b"/>
              <a:pathLst>
                <a:path w="43179" h="52069">
                  <a:moveTo>
                    <a:pt x="38950" y="0"/>
                  </a:moveTo>
                  <a:lnTo>
                    <a:pt x="12" y="22491"/>
                  </a:lnTo>
                  <a:lnTo>
                    <a:pt x="0" y="36855"/>
                  </a:lnTo>
                  <a:lnTo>
                    <a:pt x="203" y="39916"/>
                  </a:lnTo>
                  <a:lnTo>
                    <a:pt x="1524" y="46545"/>
                  </a:lnTo>
                  <a:lnTo>
                    <a:pt x="2578" y="49606"/>
                  </a:lnTo>
                  <a:lnTo>
                    <a:pt x="3746" y="52069"/>
                  </a:lnTo>
                  <a:lnTo>
                    <a:pt x="42735" y="29565"/>
                  </a:lnTo>
                  <a:lnTo>
                    <a:pt x="41338" y="26606"/>
                  </a:lnTo>
                  <a:lnTo>
                    <a:pt x="40106" y="22821"/>
                  </a:lnTo>
                  <a:lnTo>
                    <a:pt x="39065" y="15963"/>
                  </a:lnTo>
                  <a:lnTo>
                    <a:pt x="38963" y="11430"/>
                  </a:lnTo>
                  <a:lnTo>
                    <a:pt x="38950" y="0"/>
                  </a:lnTo>
                  <a:close/>
                </a:path>
              </a:pathLst>
            </a:custGeom>
            <a:solidFill>
              <a:srgbClr val="E5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42328" y="1425180"/>
              <a:ext cx="28575" cy="39370"/>
            </a:xfrm>
            <a:custGeom>
              <a:avLst/>
              <a:gdLst/>
              <a:ahLst/>
              <a:cxnLst/>
              <a:rect l="l" t="t" r="r" b="b"/>
              <a:pathLst>
                <a:path w="28575" h="39369">
                  <a:moveTo>
                    <a:pt x="11988" y="7543"/>
                  </a:moveTo>
                  <a:lnTo>
                    <a:pt x="1727" y="13512"/>
                  </a:lnTo>
                  <a:lnTo>
                    <a:pt x="1727" y="14897"/>
                  </a:lnTo>
                  <a:lnTo>
                    <a:pt x="2616" y="14376"/>
                  </a:lnTo>
                  <a:lnTo>
                    <a:pt x="11988" y="8928"/>
                  </a:lnTo>
                  <a:lnTo>
                    <a:pt x="11988" y="7543"/>
                  </a:lnTo>
                  <a:close/>
                </a:path>
                <a:path w="28575" h="39369">
                  <a:moveTo>
                    <a:pt x="14643" y="9156"/>
                  </a:moveTo>
                  <a:lnTo>
                    <a:pt x="9436" y="12319"/>
                  </a:lnTo>
                  <a:lnTo>
                    <a:pt x="5194" y="14516"/>
                  </a:lnTo>
                  <a:lnTo>
                    <a:pt x="12" y="18021"/>
                  </a:lnTo>
                  <a:lnTo>
                    <a:pt x="0" y="19405"/>
                  </a:lnTo>
                  <a:lnTo>
                    <a:pt x="5194" y="15900"/>
                  </a:lnTo>
                  <a:lnTo>
                    <a:pt x="9436" y="13690"/>
                  </a:lnTo>
                  <a:lnTo>
                    <a:pt x="13754" y="11074"/>
                  </a:lnTo>
                  <a:lnTo>
                    <a:pt x="14643" y="10541"/>
                  </a:lnTo>
                  <a:lnTo>
                    <a:pt x="14643" y="9156"/>
                  </a:lnTo>
                  <a:close/>
                </a:path>
                <a:path w="28575" h="39369">
                  <a:moveTo>
                    <a:pt x="19519" y="9245"/>
                  </a:moveTo>
                  <a:lnTo>
                    <a:pt x="18630" y="9766"/>
                  </a:lnTo>
                  <a:lnTo>
                    <a:pt x="14846" y="11963"/>
                  </a:lnTo>
                  <a:lnTo>
                    <a:pt x="6388" y="16954"/>
                  </a:lnTo>
                  <a:lnTo>
                    <a:pt x="6388" y="18338"/>
                  </a:lnTo>
                  <a:lnTo>
                    <a:pt x="14846" y="13347"/>
                  </a:lnTo>
                  <a:lnTo>
                    <a:pt x="19519" y="10629"/>
                  </a:lnTo>
                  <a:lnTo>
                    <a:pt x="19519" y="9245"/>
                  </a:lnTo>
                  <a:close/>
                </a:path>
                <a:path w="28575" h="39369">
                  <a:moveTo>
                    <a:pt x="23634" y="33794"/>
                  </a:moveTo>
                  <a:lnTo>
                    <a:pt x="16979" y="39039"/>
                  </a:lnTo>
                  <a:lnTo>
                    <a:pt x="19519" y="37401"/>
                  </a:lnTo>
                  <a:lnTo>
                    <a:pt x="21082" y="36499"/>
                  </a:lnTo>
                  <a:lnTo>
                    <a:pt x="23634" y="35166"/>
                  </a:lnTo>
                  <a:lnTo>
                    <a:pt x="23634" y="33794"/>
                  </a:lnTo>
                  <a:close/>
                </a:path>
                <a:path w="28575" h="39369">
                  <a:moveTo>
                    <a:pt x="24917" y="0"/>
                  </a:moveTo>
                  <a:lnTo>
                    <a:pt x="20688" y="2298"/>
                  </a:lnTo>
                  <a:lnTo>
                    <a:pt x="17386" y="4635"/>
                  </a:lnTo>
                  <a:lnTo>
                    <a:pt x="13169" y="6832"/>
                  </a:lnTo>
                  <a:lnTo>
                    <a:pt x="13169" y="8204"/>
                  </a:lnTo>
                  <a:lnTo>
                    <a:pt x="14058" y="7747"/>
                  </a:lnTo>
                  <a:lnTo>
                    <a:pt x="17386" y="6007"/>
                  </a:lnTo>
                  <a:lnTo>
                    <a:pt x="20688" y="3670"/>
                  </a:lnTo>
                  <a:lnTo>
                    <a:pt x="24917" y="1384"/>
                  </a:lnTo>
                  <a:lnTo>
                    <a:pt x="24917" y="0"/>
                  </a:lnTo>
                  <a:close/>
                </a:path>
                <a:path w="28575" h="39369">
                  <a:moveTo>
                    <a:pt x="26644" y="28638"/>
                  </a:moveTo>
                  <a:lnTo>
                    <a:pt x="25755" y="29171"/>
                  </a:lnTo>
                  <a:lnTo>
                    <a:pt x="12750" y="37045"/>
                  </a:lnTo>
                  <a:lnTo>
                    <a:pt x="12750" y="38430"/>
                  </a:lnTo>
                  <a:lnTo>
                    <a:pt x="26644" y="30010"/>
                  </a:lnTo>
                  <a:lnTo>
                    <a:pt x="26644" y="28638"/>
                  </a:lnTo>
                  <a:close/>
                </a:path>
                <a:path w="28575" h="39369">
                  <a:moveTo>
                    <a:pt x="28270" y="24663"/>
                  </a:moveTo>
                  <a:lnTo>
                    <a:pt x="27381" y="25196"/>
                  </a:lnTo>
                  <a:lnTo>
                    <a:pt x="24587" y="26873"/>
                  </a:lnTo>
                  <a:lnTo>
                    <a:pt x="23190" y="27724"/>
                  </a:lnTo>
                  <a:lnTo>
                    <a:pt x="22301" y="28244"/>
                  </a:lnTo>
                  <a:lnTo>
                    <a:pt x="22301" y="29629"/>
                  </a:lnTo>
                  <a:lnTo>
                    <a:pt x="28270" y="26047"/>
                  </a:lnTo>
                  <a:lnTo>
                    <a:pt x="28270" y="24663"/>
                  </a:lnTo>
                  <a:close/>
                </a:path>
              </a:pathLst>
            </a:custGeom>
            <a:solidFill>
              <a:srgbClr val="FF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61790" y="1521946"/>
              <a:ext cx="40640" cy="53340"/>
            </a:xfrm>
            <a:custGeom>
              <a:avLst/>
              <a:gdLst/>
              <a:ahLst/>
              <a:cxnLst/>
              <a:rect l="l" t="t" r="r" b="b"/>
              <a:pathLst>
                <a:path w="40640" h="53340">
                  <a:moveTo>
                    <a:pt x="38539" y="0"/>
                  </a:moveTo>
                  <a:lnTo>
                    <a:pt x="36926" y="0"/>
                  </a:lnTo>
                  <a:lnTo>
                    <a:pt x="36303" y="0"/>
                  </a:lnTo>
                  <a:lnTo>
                    <a:pt x="35656" y="203"/>
                  </a:lnTo>
                  <a:lnTo>
                    <a:pt x="25039" y="8775"/>
                  </a:lnTo>
                  <a:lnTo>
                    <a:pt x="1480" y="18821"/>
                  </a:lnTo>
                  <a:lnTo>
                    <a:pt x="706" y="28844"/>
                  </a:lnTo>
                  <a:lnTo>
                    <a:pt x="199" y="37995"/>
                  </a:lnTo>
                  <a:lnTo>
                    <a:pt x="0" y="46160"/>
                  </a:lnTo>
                  <a:lnTo>
                    <a:pt x="147" y="53225"/>
                  </a:lnTo>
                  <a:lnTo>
                    <a:pt x="38983" y="30810"/>
                  </a:lnTo>
                  <a:lnTo>
                    <a:pt x="39009" y="17487"/>
                  </a:lnTo>
                  <a:lnTo>
                    <a:pt x="39351" y="10706"/>
                  </a:lnTo>
                  <a:lnTo>
                    <a:pt x="40037" y="1333"/>
                  </a:lnTo>
                  <a:lnTo>
                    <a:pt x="38539" y="0"/>
                  </a:lnTo>
                  <a:close/>
                </a:path>
              </a:pathLst>
            </a:custGeom>
            <a:solidFill>
              <a:srgbClr val="D8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63272" y="1518284"/>
              <a:ext cx="43180" cy="52069"/>
            </a:xfrm>
            <a:custGeom>
              <a:avLst/>
              <a:gdLst/>
              <a:ahLst/>
              <a:cxnLst/>
              <a:rect l="l" t="t" r="r" b="b"/>
              <a:pathLst>
                <a:path w="43179" h="52069">
                  <a:moveTo>
                    <a:pt x="38950" y="0"/>
                  </a:moveTo>
                  <a:lnTo>
                    <a:pt x="0" y="22491"/>
                  </a:lnTo>
                  <a:lnTo>
                    <a:pt x="0" y="36868"/>
                  </a:lnTo>
                  <a:lnTo>
                    <a:pt x="203" y="39916"/>
                  </a:lnTo>
                  <a:lnTo>
                    <a:pt x="1524" y="46545"/>
                  </a:lnTo>
                  <a:lnTo>
                    <a:pt x="2578" y="49606"/>
                  </a:lnTo>
                  <a:lnTo>
                    <a:pt x="3746" y="52069"/>
                  </a:lnTo>
                  <a:lnTo>
                    <a:pt x="42735" y="29565"/>
                  </a:lnTo>
                  <a:lnTo>
                    <a:pt x="41338" y="26619"/>
                  </a:lnTo>
                  <a:lnTo>
                    <a:pt x="40106" y="22821"/>
                  </a:lnTo>
                  <a:lnTo>
                    <a:pt x="39065" y="15976"/>
                  </a:lnTo>
                  <a:lnTo>
                    <a:pt x="38963" y="11430"/>
                  </a:lnTo>
                  <a:lnTo>
                    <a:pt x="38950" y="0"/>
                  </a:lnTo>
                  <a:close/>
                </a:path>
              </a:pathLst>
            </a:custGeom>
            <a:solidFill>
              <a:srgbClr val="F4B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65734" y="1528152"/>
              <a:ext cx="32384" cy="24130"/>
            </a:xfrm>
            <a:custGeom>
              <a:avLst/>
              <a:gdLst/>
              <a:ahLst/>
              <a:cxnLst/>
              <a:rect l="l" t="t" r="r" b="b"/>
              <a:pathLst>
                <a:path w="32384" h="24130">
                  <a:moveTo>
                    <a:pt x="11988" y="11925"/>
                  </a:moveTo>
                  <a:lnTo>
                    <a:pt x="1727" y="17894"/>
                  </a:lnTo>
                  <a:lnTo>
                    <a:pt x="1727" y="19278"/>
                  </a:lnTo>
                  <a:lnTo>
                    <a:pt x="2616" y="18757"/>
                  </a:lnTo>
                  <a:lnTo>
                    <a:pt x="11988" y="13296"/>
                  </a:lnTo>
                  <a:lnTo>
                    <a:pt x="11988" y="11925"/>
                  </a:lnTo>
                  <a:close/>
                </a:path>
                <a:path w="32384" h="24130">
                  <a:moveTo>
                    <a:pt x="14643" y="13538"/>
                  </a:moveTo>
                  <a:lnTo>
                    <a:pt x="9436" y="16700"/>
                  </a:lnTo>
                  <a:lnTo>
                    <a:pt x="5194" y="18910"/>
                  </a:lnTo>
                  <a:lnTo>
                    <a:pt x="12" y="22402"/>
                  </a:lnTo>
                  <a:lnTo>
                    <a:pt x="0" y="23787"/>
                  </a:lnTo>
                  <a:lnTo>
                    <a:pt x="5194" y="20281"/>
                  </a:lnTo>
                  <a:lnTo>
                    <a:pt x="9436" y="18072"/>
                  </a:lnTo>
                  <a:lnTo>
                    <a:pt x="13754" y="15455"/>
                  </a:lnTo>
                  <a:lnTo>
                    <a:pt x="14643" y="14922"/>
                  </a:lnTo>
                  <a:lnTo>
                    <a:pt x="14643" y="13538"/>
                  </a:lnTo>
                  <a:close/>
                </a:path>
                <a:path w="32384" h="24130">
                  <a:moveTo>
                    <a:pt x="19507" y="13627"/>
                  </a:moveTo>
                  <a:lnTo>
                    <a:pt x="18618" y="14147"/>
                  </a:lnTo>
                  <a:lnTo>
                    <a:pt x="14833" y="16344"/>
                  </a:lnTo>
                  <a:lnTo>
                    <a:pt x="6388" y="21336"/>
                  </a:lnTo>
                  <a:lnTo>
                    <a:pt x="6388" y="22720"/>
                  </a:lnTo>
                  <a:lnTo>
                    <a:pt x="14833" y="17729"/>
                  </a:lnTo>
                  <a:lnTo>
                    <a:pt x="19507" y="15011"/>
                  </a:lnTo>
                  <a:lnTo>
                    <a:pt x="19507" y="13627"/>
                  </a:lnTo>
                  <a:close/>
                </a:path>
                <a:path w="32384" h="24130">
                  <a:moveTo>
                    <a:pt x="24930" y="4381"/>
                  </a:moveTo>
                  <a:lnTo>
                    <a:pt x="20701" y="6667"/>
                  </a:lnTo>
                  <a:lnTo>
                    <a:pt x="17399" y="9017"/>
                  </a:lnTo>
                  <a:lnTo>
                    <a:pt x="13182" y="11214"/>
                  </a:lnTo>
                  <a:lnTo>
                    <a:pt x="13182" y="12585"/>
                  </a:lnTo>
                  <a:lnTo>
                    <a:pt x="14071" y="12128"/>
                  </a:lnTo>
                  <a:lnTo>
                    <a:pt x="17399" y="10388"/>
                  </a:lnTo>
                  <a:lnTo>
                    <a:pt x="20701" y="8051"/>
                  </a:lnTo>
                  <a:lnTo>
                    <a:pt x="24930" y="5765"/>
                  </a:lnTo>
                  <a:lnTo>
                    <a:pt x="24930" y="4381"/>
                  </a:lnTo>
                  <a:close/>
                </a:path>
                <a:path w="32384" h="24130">
                  <a:moveTo>
                    <a:pt x="27368" y="9131"/>
                  </a:moveTo>
                  <a:lnTo>
                    <a:pt x="20713" y="14363"/>
                  </a:lnTo>
                  <a:lnTo>
                    <a:pt x="21602" y="13804"/>
                  </a:lnTo>
                  <a:lnTo>
                    <a:pt x="23253" y="12738"/>
                  </a:lnTo>
                  <a:lnTo>
                    <a:pt x="24815" y="11836"/>
                  </a:lnTo>
                  <a:lnTo>
                    <a:pt x="27368" y="10502"/>
                  </a:lnTo>
                  <a:lnTo>
                    <a:pt x="27368" y="9131"/>
                  </a:lnTo>
                  <a:close/>
                </a:path>
                <a:path w="32384" h="24130">
                  <a:moveTo>
                    <a:pt x="30378" y="3975"/>
                  </a:moveTo>
                  <a:lnTo>
                    <a:pt x="29489" y="4508"/>
                  </a:lnTo>
                  <a:lnTo>
                    <a:pt x="16484" y="12382"/>
                  </a:lnTo>
                  <a:lnTo>
                    <a:pt x="16484" y="13766"/>
                  </a:lnTo>
                  <a:lnTo>
                    <a:pt x="30378" y="5346"/>
                  </a:lnTo>
                  <a:lnTo>
                    <a:pt x="30378" y="3975"/>
                  </a:lnTo>
                  <a:close/>
                </a:path>
                <a:path w="32384" h="24130">
                  <a:moveTo>
                    <a:pt x="32004" y="0"/>
                  </a:moveTo>
                  <a:lnTo>
                    <a:pt x="31115" y="533"/>
                  </a:lnTo>
                  <a:lnTo>
                    <a:pt x="26047" y="3581"/>
                  </a:lnTo>
                  <a:lnTo>
                    <a:pt x="26047" y="4965"/>
                  </a:lnTo>
                  <a:lnTo>
                    <a:pt x="32004" y="13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FF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96183" y="1357599"/>
              <a:ext cx="40640" cy="53340"/>
            </a:xfrm>
            <a:custGeom>
              <a:avLst/>
              <a:gdLst/>
              <a:ahLst/>
              <a:cxnLst/>
              <a:rect l="l" t="t" r="r" b="b"/>
              <a:pathLst>
                <a:path w="40640" h="53340">
                  <a:moveTo>
                    <a:pt x="38539" y="0"/>
                  </a:moveTo>
                  <a:lnTo>
                    <a:pt x="36926" y="0"/>
                  </a:lnTo>
                  <a:lnTo>
                    <a:pt x="36303" y="0"/>
                  </a:lnTo>
                  <a:lnTo>
                    <a:pt x="35656" y="203"/>
                  </a:lnTo>
                  <a:lnTo>
                    <a:pt x="25039" y="8775"/>
                  </a:lnTo>
                  <a:lnTo>
                    <a:pt x="1480" y="18821"/>
                  </a:lnTo>
                  <a:lnTo>
                    <a:pt x="706" y="28844"/>
                  </a:lnTo>
                  <a:lnTo>
                    <a:pt x="199" y="37996"/>
                  </a:lnTo>
                  <a:lnTo>
                    <a:pt x="0" y="46165"/>
                  </a:lnTo>
                  <a:lnTo>
                    <a:pt x="147" y="53238"/>
                  </a:lnTo>
                  <a:lnTo>
                    <a:pt x="38983" y="30810"/>
                  </a:lnTo>
                  <a:lnTo>
                    <a:pt x="39009" y="17487"/>
                  </a:lnTo>
                  <a:lnTo>
                    <a:pt x="39351" y="10706"/>
                  </a:lnTo>
                  <a:lnTo>
                    <a:pt x="40037" y="1333"/>
                  </a:lnTo>
                  <a:lnTo>
                    <a:pt x="38539" y="0"/>
                  </a:lnTo>
                  <a:close/>
                </a:path>
              </a:pathLst>
            </a:custGeom>
            <a:solidFill>
              <a:srgbClr val="D8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97666" y="1353937"/>
              <a:ext cx="43180" cy="52069"/>
            </a:xfrm>
            <a:custGeom>
              <a:avLst/>
              <a:gdLst/>
              <a:ahLst/>
              <a:cxnLst/>
              <a:rect l="l" t="t" r="r" b="b"/>
              <a:pathLst>
                <a:path w="43179" h="52069">
                  <a:moveTo>
                    <a:pt x="38950" y="0"/>
                  </a:moveTo>
                  <a:lnTo>
                    <a:pt x="0" y="22491"/>
                  </a:lnTo>
                  <a:lnTo>
                    <a:pt x="0" y="36868"/>
                  </a:lnTo>
                  <a:lnTo>
                    <a:pt x="203" y="39916"/>
                  </a:lnTo>
                  <a:lnTo>
                    <a:pt x="1524" y="46545"/>
                  </a:lnTo>
                  <a:lnTo>
                    <a:pt x="2578" y="49606"/>
                  </a:lnTo>
                  <a:lnTo>
                    <a:pt x="3746" y="52069"/>
                  </a:lnTo>
                  <a:lnTo>
                    <a:pt x="42735" y="29565"/>
                  </a:lnTo>
                  <a:lnTo>
                    <a:pt x="41338" y="26619"/>
                  </a:lnTo>
                  <a:lnTo>
                    <a:pt x="40106" y="22821"/>
                  </a:lnTo>
                  <a:lnTo>
                    <a:pt x="39065" y="15976"/>
                  </a:lnTo>
                  <a:lnTo>
                    <a:pt x="38963" y="11430"/>
                  </a:lnTo>
                  <a:lnTo>
                    <a:pt x="38950" y="0"/>
                  </a:lnTo>
                  <a:close/>
                </a:path>
              </a:pathLst>
            </a:custGeom>
            <a:solidFill>
              <a:srgbClr val="E5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01573" y="1367776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4" h="46355">
                  <a:moveTo>
                    <a:pt x="11988" y="34251"/>
                  </a:moveTo>
                  <a:lnTo>
                    <a:pt x="1727" y="40220"/>
                  </a:lnTo>
                  <a:lnTo>
                    <a:pt x="1727" y="41605"/>
                  </a:lnTo>
                  <a:lnTo>
                    <a:pt x="2616" y="41084"/>
                  </a:lnTo>
                  <a:lnTo>
                    <a:pt x="11988" y="35623"/>
                  </a:lnTo>
                  <a:lnTo>
                    <a:pt x="11988" y="34251"/>
                  </a:lnTo>
                  <a:close/>
                </a:path>
                <a:path w="32384" h="46355">
                  <a:moveTo>
                    <a:pt x="14643" y="35864"/>
                  </a:moveTo>
                  <a:lnTo>
                    <a:pt x="9436" y="39027"/>
                  </a:lnTo>
                  <a:lnTo>
                    <a:pt x="5181" y="41224"/>
                  </a:lnTo>
                  <a:lnTo>
                    <a:pt x="12" y="44729"/>
                  </a:lnTo>
                  <a:lnTo>
                    <a:pt x="0" y="46113"/>
                  </a:lnTo>
                  <a:lnTo>
                    <a:pt x="5181" y="42608"/>
                  </a:lnTo>
                  <a:lnTo>
                    <a:pt x="9436" y="40411"/>
                  </a:lnTo>
                  <a:lnTo>
                    <a:pt x="13754" y="37782"/>
                  </a:lnTo>
                  <a:lnTo>
                    <a:pt x="14643" y="37249"/>
                  </a:lnTo>
                  <a:lnTo>
                    <a:pt x="14643" y="35864"/>
                  </a:lnTo>
                  <a:close/>
                </a:path>
                <a:path w="32384" h="46355">
                  <a:moveTo>
                    <a:pt x="18059" y="9652"/>
                  </a:moveTo>
                  <a:lnTo>
                    <a:pt x="17170" y="10172"/>
                  </a:lnTo>
                  <a:lnTo>
                    <a:pt x="13385" y="12369"/>
                  </a:lnTo>
                  <a:lnTo>
                    <a:pt x="4940" y="17360"/>
                  </a:lnTo>
                  <a:lnTo>
                    <a:pt x="4940" y="18745"/>
                  </a:lnTo>
                  <a:lnTo>
                    <a:pt x="13385" y="13754"/>
                  </a:lnTo>
                  <a:lnTo>
                    <a:pt x="18059" y="11036"/>
                  </a:lnTo>
                  <a:lnTo>
                    <a:pt x="18059" y="9652"/>
                  </a:lnTo>
                  <a:close/>
                </a:path>
                <a:path w="32384" h="46355">
                  <a:moveTo>
                    <a:pt x="23482" y="406"/>
                  </a:moveTo>
                  <a:lnTo>
                    <a:pt x="19253" y="2692"/>
                  </a:lnTo>
                  <a:lnTo>
                    <a:pt x="15951" y="5041"/>
                  </a:lnTo>
                  <a:lnTo>
                    <a:pt x="11734" y="7226"/>
                  </a:lnTo>
                  <a:lnTo>
                    <a:pt x="11734" y="8610"/>
                  </a:lnTo>
                  <a:lnTo>
                    <a:pt x="12623" y="8153"/>
                  </a:lnTo>
                  <a:lnTo>
                    <a:pt x="15951" y="6413"/>
                  </a:lnTo>
                  <a:lnTo>
                    <a:pt x="19253" y="4076"/>
                  </a:lnTo>
                  <a:lnTo>
                    <a:pt x="23482" y="1778"/>
                  </a:lnTo>
                  <a:lnTo>
                    <a:pt x="23482" y="406"/>
                  </a:lnTo>
                  <a:close/>
                </a:path>
                <a:path w="32384" h="46355">
                  <a:moveTo>
                    <a:pt x="27381" y="31457"/>
                  </a:moveTo>
                  <a:lnTo>
                    <a:pt x="20726" y="36690"/>
                  </a:lnTo>
                  <a:lnTo>
                    <a:pt x="21615" y="36131"/>
                  </a:lnTo>
                  <a:lnTo>
                    <a:pt x="23266" y="35064"/>
                  </a:lnTo>
                  <a:lnTo>
                    <a:pt x="24828" y="34163"/>
                  </a:lnTo>
                  <a:lnTo>
                    <a:pt x="27381" y="32829"/>
                  </a:lnTo>
                  <a:lnTo>
                    <a:pt x="27381" y="31457"/>
                  </a:lnTo>
                  <a:close/>
                </a:path>
                <a:path w="32384" h="46355">
                  <a:moveTo>
                    <a:pt x="28930" y="0"/>
                  </a:moveTo>
                  <a:lnTo>
                    <a:pt x="28041" y="533"/>
                  </a:lnTo>
                  <a:lnTo>
                    <a:pt x="15036" y="8407"/>
                  </a:lnTo>
                  <a:lnTo>
                    <a:pt x="15036" y="9791"/>
                  </a:lnTo>
                  <a:lnTo>
                    <a:pt x="28930" y="1371"/>
                  </a:lnTo>
                  <a:lnTo>
                    <a:pt x="28930" y="0"/>
                  </a:lnTo>
                  <a:close/>
                </a:path>
                <a:path w="32384" h="46355">
                  <a:moveTo>
                    <a:pt x="32016" y="22326"/>
                  </a:moveTo>
                  <a:lnTo>
                    <a:pt x="31127" y="22860"/>
                  </a:lnTo>
                  <a:lnTo>
                    <a:pt x="26060" y="25908"/>
                  </a:lnTo>
                  <a:lnTo>
                    <a:pt x="26060" y="27292"/>
                  </a:lnTo>
                  <a:lnTo>
                    <a:pt x="32016" y="23710"/>
                  </a:lnTo>
                  <a:lnTo>
                    <a:pt x="32016" y="22326"/>
                  </a:lnTo>
                  <a:close/>
                </a:path>
              </a:pathLst>
            </a:custGeom>
            <a:solidFill>
              <a:srgbClr val="FF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76967" y="1330667"/>
              <a:ext cx="32384" cy="42545"/>
            </a:xfrm>
            <a:custGeom>
              <a:avLst/>
              <a:gdLst/>
              <a:ahLst/>
              <a:cxnLst/>
              <a:rect l="l" t="t" r="r" b="b"/>
              <a:pathLst>
                <a:path w="32384" h="42544">
                  <a:moveTo>
                    <a:pt x="30700" y="0"/>
                  </a:moveTo>
                  <a:lnTo>
                    <a:pt x="29418" y="0"/>
                  </a:lnTo>
                  <a:lnTo>
                    <a:pt x="28922" y="0"/>
                  </a:lnTo>
                  <a:lnTo>
                    <a:pt x="28402" y="165"/>
                  </a:lnTo>
                  <a:lnTo>
                    <a:pt x="19943" y="6985"/>
                  </a:lnTo>
                  <a:lnTo>
                    <a:pt x="1173" y="14998"/>
                  </a:lnTo>
                  <a:lnTo>
                    <a:pt x="556" y="22981"/>
                  </a:lnTo>
                  <a:lnTo>
                    <a:pt x="155" y="30275"/>
                  </a:lnTo>
                  <a:lnTo>
                    <a:pt x="0" y="36785"/>
                  </a:lnTo>
                  <a:lnTo>
                    <a:pt x="119" y="42418"/>
                  </a:lnTo>
                  <a:lnTo>
                    <a:pt x="11092" y="36080"/>
                  </a:lnTo>
                  <a:lnTo>
                    <a:pt x="8412" y="32435"/>
                  </a:lnTo>
                  <a:lnTo>
                    <a:pt x="3700" y="26352"/>
                  </a:lnTo>
                  <a:lnTo>
                    <a:pt x="4373" y="24815"/>
                  </a:lnTo>
                  <a:lnTo>
                    <a:pt x="5135" y="24841"/>
                  </a:lnTo>
                  <a:lnTo>
                    <a:pt x="8221" y="27317"/>
                  </a:lnTo>
                  <a:lnTo>
                    <a:pt x="11307" y="30492"/>
                  </a:lnTo>
                  <a:lnTo>
                    <a:pt x="14317" y="34213"/>
                  </a:lnTo>
                  <a:lnTo>
                    <a:pt x="31056" y="24549"/>
                  </a:lnTo>
                  <a:lnTo>
                    <a:pt x="31081" y="13931"/>
                  </a:lnTo>
                  <a:lnTo>
                    <a:pt x="31348" y="8534"/>
                  </a:lnTo>
                  <a:lnTo>
                    <a:pt x="31894" y="1066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rgbClr val="D8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80676" y="1355487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5" h="11430">
                  <a:moveTo>
                    <a:pt x="1270" y="0"/>
                  </a:moveTo>
                  <a:lnTo>
                    <a:pt x="660" y="0"/>
                  </a:lnTo>
                  <a:lnTo>
                    <a:pt x="0" y="1536"/>
                  </a:lnTo>
                  <a:lnTo>
                    <a:pt x="2438" y="4724"/>
                  </a:lnTo>
                  <a:lnTo>
                    <a:pt x="4699" y="7607"/>
                  </a:lnTo>
                  <a:lnTo>
                    <a:pt x="7378" y="11264"/>
                  </a:lnTo>
                  <a:lnTo>
                    <a:pt x="10604" y="9398"/>
                  </a:lnTo>
                  <a:lnTo>
                    <a:pt x="7594" y="5676"/>
                  </a:lnTo>
                  <a:lnTo>
                    <a:pt x="4508" y="2489"/>
                  </a:lnTo>
                  <a:lnTo>
                    <a:pt x="1435" y="25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3826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78148" y="1327748"/>
              <a:ext cx="34290" cy="41910"/>
            </a:xfrm>
            <a:custGeom>
              <a:avLst/>
              <a:gdLst/>
              <a:ahLst/>
              <a:cxnLst/>
              <a:rect l="l" t="t" r="r" b="b"/>
              <a:pathLst>
                <a:path w="34290" h="41909">
                  <a:moveTo>
                    <a:pt x="31038" y="0"/>
                  </a:moveTo>
                  <a:lnTo>
                    <a:pt x="0" y="17919"/>
                  </a:lnTo>
                  <a:lnTo>
                    <a:pt x="0" y="29375"/>
                  </a:lnTo>
                  <a:lnTo>
                    <a:pt x="152" y="31813"/>
                  </a:lnTo>
                  <a:lnTo>
                    <a:pt x="1206" y="37096"/>
                  </a:lnTo>
                  <a:lnTo>
                    <a:pt x="2057" y="39522"/>
                  </a:lnTo>
                  <a:lnTo>
                    <a:pt x="2971" y="41490"/>
                  </a:lnTo>
                  <a:lnTo>
                    <a:pt x="34048" y="23558"/>
                  </a:lnTo>
                  <a:lnTo>
                    <a:pt x="32931" y="21209"/>
                  </a:lnTo>
                  <a:lnTo>
                    <a:pt x="31953" y="18186"/>
                  </a:lnTo>
                  <a:lnTo>
                    <a:pt x="31127" y="12725"/>
                  </a:lnTo>
                  <a:lnTo>
                    <a:pt x="31038" y="9105"/>
                  </a:lnTo>
                  <a:lnTo>
                    <a:pt x="31038" y="0"/>
                  </a:lnTo>
                  <a:close/>
                </a:path>
              </a:pathLst>
            </a:custGeom>
            <a:solidFill>
              <a:srgbClr val="9E8C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180110" y="1304734"/>
              <a:ext cx="41275" cy="50165"/>
            </a:xfrm>
            <a:custGeom>
              <a:avLst/>
              <a:gdLst/>
              <a:ahLst/>
              <a:cxnLst/>
              <a:rect l="l" t="t" r="r" b="b"/>
              <a:pathLst>
                <a:path w="41275" h="50165">
                  <a:moveTo>
                    <a:pt x="9550" y="40373"/>
                  </a:moveTo>
                  <a:lnTo>
                    <a:pt x="1371" y="45135"/>
                  </a:lnTo>
                  <a:lnTo>
                    <a:pt x="1371" y="46228"/>
                  </a:lnTo>
                  <a:lnTo>
                    <a:pt x="2082" y="45821"/>
                  </a:lnTo>
                  <a:lnTo>
                    <a:pt x="9550" y="41478"/>
                  </a:lnTo>
                  <a:lnTo>
                    <a:pt x="9550" y="40373"/>
                  </a:lnTo>
                  <a:close/>
                </a:path>
                <a:path w="41275" h="50165">
                  <a:moveTo>
                    <a:pt x="11671" y="41668"/>
                  </a:moveTo>
                  <a:lnTo>
                    <a:pt x="7518" y="44183"/>
                  </a:lnTo>
                  <a:lnTo>
                    <a:pt x="4127" y="45935"/>
                  </a:lnTo>
                  <a:lnTo>
                    <a:pt x="0" y="48729"/>
                  </a:lnTo>
                  <a:lnTo>
                    <a:pt x="0" y="49834"/>
                  </a:lnTo>
                  <a:lnTo>
                    <a:pt x="4127" y="47040"/>
                  </a:lnTo>
                  <a:lnTo>
                    <a:pt x="7518" y="45288"/>
                  </a:lnTo>
                  <a:lnTo>
                    <a:pt x="10960" y="43192"/>
                  </a:lnTo>
                  <a:lnTo>
                    <a:pt x="11658" y="42760"/>
                  </a:lnTo>
                  <a:lnTo>
                    <a:pt x="11671" y="41668"/>
                  </a:lnTo>
                  <a:close/>
                </a:path>
                <a:path w="41275" h="50165">
                  <a:moveTo>
                    <a:pt x="15544" y="41744"/>
                  </a:moveTo>
                  <a:lnTo>
                    <a:pt x="14833" y="42151"/>
                  </a:lnTo>
                  <a:lnTo>
                    <a:pt x="5080" y="47879"/>
                  </a:lnTo>
                  <a:lnTo>
                    <a:pt x="5080" y="48983"/>
                  </a:lnTo>
                  <a:lnTo>
                    <a:pt x="11823" y="45008"/>
                  </a:lnTo>
                  <a:lnTo>
                    <a:pt x="15544" y="42837"/>
                  </a:lnTo>
                  <a:lnTo>
                    <a:pt x="15544" y="41744"/>
                  </a:lnTo>
                  <a:close/>
                </a:path>
                <a:path w="41275" h="50165">
                  <a:moveTo>
                    <a:pt x="19850" y="34366"/>
                  </a:moveTo>
                  <a:lnTo>
                    <a:pt x="16484" y="36182"/>
                  </a:lnTo>
                  <a:lnTo>
                    <a:pt x="13855" y="38049"/>
                  </a:lnTo>
                  <a:lnTo>
                    <a:pt x="10490" y="39801"/>
                  </a:lnTo>
                  <a:lnTo>
                    <a:pt x="10502" y="40906"/>
                  </a:lnTo>
                  <a:lnTo>
                    <a:pt x="11201" y="40538"/>
                  </a:lnTo>
                  <a:lnTo>
                    <a:pt x="13855" y="39154"/>
                  </a:lnTo>
                  <a:lnTo>
                    <a:pt x="16484" y="37287"/>
                  </a:lnTo>
                  <a:lnTo>
                    <a:pt x="19850" y="35458"/>
                  </a:lnTo>
                  <a:lnTo>
                    <a:pt x="19850" y="34366"/>
                  </a:lnTo>
                  <a:close/>
                </a:path>
                <a:path w="41275" h="50165">
                  <a:moveTo>
                    <a:pt x="21793" y="38150"/>
                  </a:moveTo>
                  <a:lnTo>
                    <a:pt x="21094" y="38519"/>
                  </a:lnTo>
                  <a:lnTo>
                    <a:pt x="19773" y="39217"/>
                  </a:lnTo>
                  <a:lnTo>
                    <a:pt x="18529" y="39928"/>
                  </a:lnTo>
                  <a:lnTo>
                    <a:pt x="17208" y="40779"/>
                  </a:lnTo>
                  <a:lnTo>
                    <a:pt x="16497" y="41224"/>
                  </a:lnTo>
                  <a:lnTo>
                    <a:pt x="16497" y="42329"/>
                  </a:lnTo>
                  <a:lnTo>
                    <a:pt x="18529" y="41033"/>
                  </a:lnTo>
                  <a:lnTo>
                    <a:pt x="19773" y="40309"/>
                  </a:lnTo>
                  <a:lnTo>
                    <a:pt x="21793" y="39255"/>
                  </a:lnTo>
                  <a:lnTo>
                    <a:pt x="21793" y="38150"/>
                  </a:lnTo>
                  <a:close/>
                </a:path>
                <a:path w="41275" h="50165">
                  <a:moveTo>
                    <a:pt x="24206" y="34036"/>
                  </a:moveTo>
                  <a:lnTo>
                    <a:pt x="23495" y="34467"/>
                  </a:lnTo>
                  <a:lnTo>
                    <a:pt x="13131" y="40741"/>
                  </a:lnTo>
                  <a:lnTo>
                    <a:pt x="13131" y="41846"/>
                  </a:lnTo>
                  <a:lnTo>
                    <a:pt x="24193" y="35140"/>
                  </a:lnTo>
                  <a:lnTo>
                    <a:pt x="24206" y="34036"/>
                  </a:lnTo>
                  <a:close/>
                </a:path>
                <a:path w="41275" h="50165">
                  <a:moveTo>
                    <a:pt x="41008" y="0"/>
                  </a:moveTo>
                  <a:lnTo>
                    <a:pt x="40297" y="431"/>
                  </a:lnTo>
                  <a:lnTo>
                    <a:pt x="38087" y="1778"/>
                  </a:lnTo>
                  <a:lnTo>
                    <a:pt x="36969" y="2438"/>
                  </a:lnTo>
                  <a:lnTo>
                    <a:pt x="36258" y="2870"/>
                  </a:lnTo>
                  <a:lnTo>
                    <a:pt x="36258" y="3962"/>
                  </a:lnTo>
                  <a:lnTo>
                    <a:pt x="36969" y="3543"/>
                  </a:lnTo>
                  <a:lnTo>
                    <a:pt x="39192" y="2197"/>
                  </a:lnTo>
                  <a:lnTo>
                    <a:pt x="41008" y="1104"/>
                  </a:lnTo>
                  <a:lnTo>
                    <a:pt x="41008" y="0"/>
                  </a:lnTo>
                  <a:close/>
                </a:path>
              </a:pathLst>
            </a:custGeom>
            <a:solidFill>
              <a:srgbClr val="FF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60111" y="1490372"/>
              <a:ext cx="32384" cy="42545"/>
            </a:xfrm>
            <a:custGeom>
              <a:avLst/>
              <a:gdLst/>
              <a:ahLst/>
              <a:cxnLst/>
              <a:rect l="l" t="t" r="r" b="b"/>
              <a:pathLst>
                <a:path w="32384" h="42544">
                  <a:moveTo>
                    <a:pt x="30706" y="0"/>
                  </a:moveTo>
                  <a:lnTo>
                    <a:pt x="29423" y="0"/>
                  </a:lnTo>
                  <a:lnTo>
                    <a:pt x="28928" y="0"/>
                  </a:lnTo>
                  <a:lnTo>
                    <a:pt x="28407" y="165"/>
                  </a:lnTo>
                  <a:lnTo>
                    <a:pt x="19949" y="6997"/>
                  </a:lnTo>
                  <a:lnTo>
                    <a:pt x="1178" y="14998"/>
                  </a:lnTo>
                  <a:lnTo>
                    <a:pt x="561" y="22987"/>
                  </a:lnTo>
                  <a:lnTo>
                    <a:pt x="159" y="30279"/>
                  </a:lnTo>
                  <a:lnTo>
                    <a:pt x="0" y="36787"/>
                  </a:lnTo>
                  <a:lnTo>
                    <a:pt x="111" y="42418"/>
                  </a:lnTo>
                  <a:lnTo>
                    <a:pt x="31061" y="24549"/>
                  </a:lnTo>
                  <a:lnTo>
                    <a:pt x="31087" y="13931"/>
                  </a:lnTo>
                  <a:lnTo>
                    <a:pt x="31353" y="8534"/>
                  </a:lnTo>
                  <a:lnTo>
                    <a:pt x="31912" y="1066"/>
                  </a:lnTo>
                  <a:lnTo>
                    <a:pt x="30706" y="0"/>
                  </a:lnTo>
                  <a:close/>
                </a:path>
              </a:pathLst>
            </a:custGeom>
            <a:solidFill>
              <a:srgbClr val="D8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61295" y="1487454"/>
              <a:ext cx="34290" cy="41910"/>
            </a:xfrm>
            <a:custGeom>
              <a:avLst/>
              <a:gdLst/>
              <a:ahLst/>
              <a:cxnLst/>
              <a:rect l="l" t="t" r="r" b="b"/>
              <a:pathLst>
                <a:path w="34290" h="41909">
                  <a:moveTo>
                    <a:pt x="31038" y="0"/>
                  </a:moveTo>
                  <a:lnTo>
                    <a:pt x="0" y="17919"/>
                  </a:lnTo>
                  <a:lnTo>
                    <a:pt x="0" y="29375"/>
                  </a:lnTo>
                  <a:lnTo>
                    <a:pt x="165" y="31813"/>
                  </a:lnTo>
                  <a:lnTo>
                    <a:pt x="1206" y="37096"/>
                  </a:lnTo>
                  <a:lnTo>
                    <a:pt x="2057" y="39535"/>
                  </a:lnTo>
                  <a:lnTo>
                    <a:pt x="2984" y="41490"/>
                  </a:lnTo>
                  <a:lnTo>
                    <a:pt x="34048" y="23558"/>
                  </a:lnTo>
                  <a:lnTo>
                    <a:pt x="32943" y="21209"/>
                  </a:lnTo>
                  <a:lnTo>
                    <a:pt x="31953" y="18186"/>
                  </a:lnTo>
                  <a:lnTo>
                    <a:pt x="31127" y="12725"/>
                  </a:lnTo>
                  <a:lnTo>
                    <a:pt x="31051" y="9118"/>
                  </a:lnTo>
                  <a:lnTo>
                    <a:pt x="31038" y="0"/>
                  </a:lnTo>
                  <a:close/>
                </a:path>
              </a:pathLst>
            </a:custGeom>
            <a:solidFill>
              <a:srgbClr val="9E8C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63257" y="1495323"/>
              <a:ext cx="26034" cy="19050"/>
            </a:xfrm>
            <a:custGeom>
              <a:avLst/>
              <a:gdLst/>
              <a:ahLst/>
              <a:cxnLst/>
              <a:rect l="l" t="t" r="r" b="b"/>
              <a:pathLst>
                <a:path w="26034" h="19050">
                  <a:moveTo>
                    <a:pt x="9563" y="9499"/>
                  </a:moveTo>
                  <a:lnTo>
                    <a:pt x="1371" y="14262"/>
                  </a:lnTo>
                  <a:lnTo>
                    <a:pt x="1371" y="15354"/>
                  </a:lnTo>
                  <a:lnTo>
                    <a:pt x="2082" y="14947"/>
                  </a:lnTo>
                  <a:lnTo>
                    <a:pt x="9563" y="10604"/>
                  </a:lnTo>
                  <a:lnTo>
                    <a:pt x="9563" y="9499"/>
                  </a:lnTo>
                  <a:close/>
                </a:path>
                <a:path w="26034" h="19050">
                  <a:moveTo>
                    <a:pt x="11671" y="10795"/>
                  </a:moveTo>
                  <a:lnTo>
                    <a:pt x="7518" y="13309"/>
                  </a:lnTo>
                  <a:lnTo>
                    <a:pt x="4127" y="15062"/>
                  </a:lnTo>
                  <a:lnTo>
                    <a:pt x="12" y="17856"/>
                  </a:lnTo>
                  <a:lnTo>
                    <a:pt x="0" y="18961"/>
                  </a:lnTo>
                  <a:lnTo>
                    <a:pt x="4127" y="16167"/>
                  </a:lnTo>
                  <a:lnTo>
                    <a:pt x="7518" y="14401"/>
                  </a:lnTo>
                  <a:lnTo>
                    <a:pt x="10960" y="12319"/>
                  </a:lnTo>
                  <a:lnTo>
                    <a:pt x="11658" y="11887"/>
                  </a:lnTo>
                  <a:lnTo>
                    <a:pt x="11671" y="10795"/>
                  </a:lnTo>
                  <a:close/>
                </a:path>
                <a:path w="26034" h="19050">
                  <a:moveTo>
                    <a:pt x="15557" y="10845"/>
                  </a:moveTo>
                  <a:lnTo>
                    <a:pt x="14846" y="11264"/>
                  </a:lnTo>
                  <a:lnTo>
                    <a:pt x="11823" y="13017"/>
                  </a:lnTo>
                  <a:lnTo>
                    <a:pt x="5092" y="16992"/>
                  </a:lnTo>
                  <a:lnTo>
                    <a:pt x="5092" y="18097"/>
                  </a:lnTo>
                  <a:lnTo>
                    <a:pt x="11823" y="14122"/>
                  </a:lnTo>
                  <a:lnTo>
                    <a:pt x="15544" y="11950"/>
                  </a:lnTo>
                  <a:lnTo>
                    <a:pt x="15557" y="10845"/>
                  </a:lnTo>
                  <a:close/>
                </a:path>
                <a:path w="26034" h="19050">
                  <a:moveTo>
                    <a:pt x="19850" y="3492"/>
                  </a:moveTo>
                  <a:lnTo>
                    <a:pt x="16484" y="5321"/>
                  </a:lnTo>
                  <a:lnTo>
                    <a:pt x="13855" y="7188"/>
                  </a:lnTo>
                  <a:lnTo>
                    <a:pt x="10502" y="8940"/>
                  </a:lnTo>
                  <a:lnTo>
                    <a:pt x="10502" y="10033"/>
                  </a:lnTo>
                  <a:lnTo>
                    <a:pt x="11201" y="9664"/>
                  </a:lnTo>
                  <a:lnTo>
                    <a:pt x="13855" y="8280"/>
                  </a:lnTo>
                  <a:lnTo>
                    <a:pt x="16484" y="6413"/>
                  </a:lnTo>
                  <a:lnTo>
                    <a:pt x="19850" y="4597"/>
                  </a:lnTo>
                  <a:lnTo>
                    <a:pt x="19850" y="3492"/>
                  </a:lnTo>
                  <a:close/>
                </a:path>
                <a:path w="26034" h="19050">
                  <a:moveTo>
                    <a:pt x="21818" y="8369"/>
                  </a:moveTo>
                  <a:lnTo>
                    <a:pt x="21805" y="7277"/>
                  </a:lnTo>
                  <a:lnTo>
                    <a:pt x="21107" y="7645"/>
                  </a:lnTo>
                  <a:lnTo>
                    <a:pt x="19786" y="8331"/>
                  </a:lnTo>
                  <a:lnTo>
                    <a:pt x="18542" y="9055"/>
                  </a:lnTo>
                  <a:lnTo>
                    <a:pt x="17221" y="9906"/>
                  </a:lnTo>
                  <a:lnTo>
                    <a:pt x="16510" y="10350"/>
                  </a:lnTo>
                  <a:lnTo>
                    <a:pt x="16510" y="11455"/>
                  </a:lnTo>
                  <a:lnTo>
                    <a:pt x="18542" y="10160"/>
                  </a:lnTo>
                  <a:lnTo>
                    <a:pt x="19786" y="9436"/>
                  </a:lnTo>
                  <a:lnTo>
                    <a:pt x="21107" y="8750"/>
                  </a:lnTo>
                  <a:lnTo>
                    <a:pt x="21818" y="8369"/>
                  </a:lnTo>
                  <a:close/>
                </a:path>
                <a:path w="26034" h="19050">
                  <a:moveTo>
                    <a:pt x="24206" y="3149"/>
                  </a:moveTo>
                  <a:lnTo>
                    <a:pt x="23495" y="3581"/>
                  </a:lnTo>
                  <a:lnTo>
                    <a:pt x="13131" y="9855"/>
                  </a:lnTo>
                  <a:lnTo>
                    <a:pt x="13131" y="10960"/>
                  </a:lnTo>
                  <a:lnTo>
                    <a:pt x="24206" y="4254"/>
                  </a:lnTo>
                  <a:lnTo>
                    <a:pt x="24206" y="3149"/>
                  </a:lnTo>
                  <a:close/>
                </a:path>
                <a:path w="26034" h="19050">
                  <a:moveTo>
                    <a:pt x="25514" y="0"/>
                  </a:moveTo>
                  <a:lnTo>
                    <a:pt x="24803" y="431"/>
                  </a:lnTo>
                  <a:lnTo>
                    <a:pt x="23685" y="1092"/>
                  </a:lnTo>
                  <a:lnTo>
                    <a:pt x="20764" y="2857"/>
                  </a:lnTo>
                  <a:lnTo>
                    <a:pt x="20764" y="3962"/>
                  </a:lnTo>
                  <a:lnTo>
                    <a:pt x="21463" y="3530"/>
                  </a:lnTo>
                  <a:lnTo>
                    <a:pt x="22580" y="2870"/>
                  </a:lnTo>
                  <a:lnTo>
                    <a:pt x="23685" y="2197"/>
                  </a:lnTo>
                  <a:lnTo>
                    <a:pt x="24803" y="1536"/>
                  </a:lnTo>
                  <a:lnTo>
                    <a:pt x="25501" y="1104"/>
                  </a:lnTo>
                  <a:lnTo>
                    <a:pt x="25514" y="0"/>
                  </a:lnTo>
                  <a:close/>
                </a:path>
              </a:pathLst>
            </a:custGeom>
            <a:solidFill>
              <a:srgbClr val="FF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52699" y="1418172"/>
              <a:ext cx="32384" cy="42545"/>
            </a:xfrm>
            <a:custGeom>
              <a:avLst/>
              <a:gdLst/>
              <a:ahLst/>
              <a:cxnLst/>
              <a:rect l="l" t="t" r="r" b="b"/>
              <a:pathLst>
                <a:path w="32384" h="42544">
                  <a:moveTo>
                    <a:pt x="30711" y="0"/>
                  </a:moveTo>
                  <a:lnTo>
                    <a:pt x="29428" y="0"/>
                  </a:lnTo>
                  <a:lnTo>
                    <a:pt x="28933" y="0"/>
                  </a:lnTo>
                  <a:lnTo>
                    <a:pt x="28412" y="165"/>
                  </a:lnTo>
                  <a:lnTo>
                    <a:pt x="19954" y="6985"/>
                  </a:lnTo>
                  <a:lnTo>
                    <a:pt x="10137" y="11176"/>
                  </a:lnTo>
                  <a:lnTo>
                    <a:pt x="16487" y="15163"/>
                  </a:lnTo>
                  <a:lnTo>
                    <a:pt x="21402" y="18148"/>
                  </a:lnTo>
                  <a:lnTo>
                    <a:pt x="20792" y="20002"/>
                  </a:lnTo>
                  <a:lnTo>
                    <a:pt x="20005" y="20002"/>
                  </a:lnTo>
                  <a:lnTo>
                    <a:pt x="15166" y="18694"/>
                  </a:lnTo>
                  <a:lnTo>
                    <a:pt x="10175" y="16306"/>
                  </a:lnTo>
                  <a:lnTo>
                    <a:pt x="5362" y="13220"/>
                  </a:lnTo>
                  <a:lnTo>
                    <a:pt x="1184" y="14998"/>
                  </a:lnTo>
                  <a:lnTo>
                    <a:pt x="565" y="22981"/>
                  </a:lnTo>
                  <a:lnTo>
                    <a:pt x="160" y="30275"/>
                  </a:lnTo>
                  <a:lnTo>
                    <a:pt x="0" y="36785"/>
                  </a:lnTo>
                  <a:lnTo>
                    <a:pt x="117" y="42418"/>
                  </a:lnTo>
                  <a:lnTo>
                    <a:pt x="31067" y="24549"/>
                  </a:lnTo>
                  <a:lnTo>
                    <a:pt x="31092" y="13931"/>
                  </a:lnTo>
                  <a:lnTo>
                    <a:pt x="31359" y="8534"/>
                  </a:lnTo>
                  <a:lnTo>
                    <a:pt x="31905" y="1066"/>
                  </a:lnTo>
                  <a:lnTo>
                    <a:pt x="30711" y="0"/>
                  </a:lnTo>
                  <a:close/>
                </a:path>
              </a:pathLst>
            </a:custGeom>
            <a:solidFill>
              <a:srgbClr val="D8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58066" y="1429351"/>
              <a:ext cx="16510" cy="8890"/>
            </a:xfrm>
            <a:custGeom>
              <a:avLst/>
              <a:gdLst/>
              <a:ahLst/>
              <a:cxnLst/>
              <a:rect l="l" t="t" r="r" b="b"/>
              <a:pathLst>
                <a:path w="16509" h="8890">
                  <a:moveTo>
                    <a:pt x="4775" y="0"/>
                  </a:moveTo>
                  <a:lnTo>
                    <a:pt x="0" y="2032"/>
                  </a:lnTo>
                  <a:lnTo>
                    <a:pt x="4800" y="5130"/>
                  </a:lnTo>
                  <a:lnTo>
                    <a:pt x="9791" y="7518"/>
                  </a:lnTo>
                  <a:lnTo>
                    <a:pt x="14706" y="8826"/>
                  </a:lnTo>
                  <a:lnTo>
                    <a:pt x="15430" y="8826"/>
                  </a:lnTo>
                  <a:lnTo>
                    <a:pt x="16040" y="6959"/>
                  </a:lnTo>
                  <a:lnTo>
                    <a:pt x="11125" y="3987"/>
                  </a:lnTo>
                  <a:lnTo>
                    <a:pt x="7696" y="1879"/>
                  </a:lnTo>
                  <a:lnTo>
                    <a:pt x="4775" y="0"/>
                  </a:lnTo>
                  <a:close/>
                </a:path>
              </a:pathLst>
            </a:custGeom>
            <a:solidFill>
              <a:srgbClr val="3826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353883" y="1415254"/>
              <a:ext cx="34290" cy="41910"/>
            </a:xfrm>
            <a:custGeom>
              <a:avLst/>
              <a:gdLst/>
              <a:ahLst/>
              <a:cxnLst/>
              <a:rect l="l" t="t" r="r" b="b"/>
              <a:pathLst>
                <a:path w="34290" h="41909">
                  <a:moveTo>
                    <a:pt x="31038" y="0"/>
                  </a:moveTo>
                  <a:lnTo>
                    <a:pt x="0" y="17919"/>
                  </a:lnTo>
                  <a:lnTo>
                    <a:pt x="0" y="29375"/>
                  </a:lnTo>
                  <a:lnTo>
                    <a:pt x="165" y="31813"/>
                  </a:lnTo>
                  <a:lnTo>
                    <a:pt x="1219" y="37096"/>
                  </a:lnTo>
                  <a:lnTo>
                    <a:pt x="2057" y="39535"/>
                  </a:lnTo>
                  <a:lnTo>
                    <a:pt x="2984" y="41490"/>
                  </a:lnTo>
                  <a:lnTo>
                    <a:pt x="34048" y="23558"/>
                  </a:lnTo>
                  <a:lnTo>
                    <a:pt x="32943" y="21209"/>
                  </a:lnTo>
                  <a:lnTo>
                    <a:pt x="31953" y="18186"/>
                  </a:lnTo>
                  <a:lnTo>
                    <a:pt x="31127" y="12725"/>
                  </a:lnTo>
                  <a:lnTo>
                    <a:pt x="31051" y="9105"/>
                  </a:lnTo>
                  <a:lnTo>
                    <a:pt x="31038" y="0"/>
                  </a:lnTo>
                  <a:close/>
                </a:path>
              </a:pathLst>
            </a:custGeom>
            <a:solidFill>
              <a:srgbClr val="9E8C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55853" y="1423110"/>
              <a:ext cx="26034" cy="19050"/>
            </a:xfrm>
            <a:custGeom>
              <a:avLst/>
              <a:gdLst/>
              <a:ahLst/>
              <a:cxnLst/>
              <a:rect l="l" t="t" r="r" b="b"/>
              <a:pathLst>
                <a:path w="26034" h="19050">
                  <a:moveTo>
                    <a:pt x="9550" y="9512"/>
                  </a:moveTo>
                  <a:lnTo>
                    <a:pt x="1371" y="14274"/>
                  </a:lnTo>
                  <a:lnTo>
                    <a:pt x="1371" y="15367"/>
                  </a:lnTo>
                  <a:lnTo>
                    <a:pt x="2082" y="14960"/>
                  </a:lnTo>
                  <a:lnTo>
                    <a:pt x="8851" y="11023"/>
                  </a:lnTo>
                  <a:lnTo>
                    <a:pt x="9550" y="10604"/>
                  </a:lnTo>
                  <a:lnTo>
                    <a:pt x="9550" y="9512"/>
                  </a:lnTo>
                  <a:close/>
                </a:path>
                <a:path w="26034" h="19050">
                  <a:moveTo>
                    <a:pt x="11671" y="10795"/>
                  </a:moveTo>
                  <a:lnTo>
                    <a:pt x="7505" y="13309"/>
                  </a:lnTo>
                  <a:lnTo>
                    <a:pt x="4127" y="15062"/>
                  </a:lnTo>
                  <a:lnTo>
                    <a:pt x="0" y="17856"/>
                  </a:lnTo>
                  <a:lnTo>
                    <a:pt x="0" y="18961"/>
                  </a:lnTo>
                  <a:lnTo>
                    <a:pt x="4127" y="16167"/>
                  </a:lnTo>
                  <a:lnTo>
                    <a:pt x="7505" y="14414"/>
                  </a:lnTo>
                  <a:lnTo>
                    <a:pt x="10960" y="12319"/>
                  </a:lnTo>
                  <a:lnTo>
                    <a:pt x="11658" y="11887"/>
                  </a:lnTo>
                  <a:lnTo>
                    <a:pt x="11671" y="10795"/>
                  </a:lnTo>
                  <a:close/>
                </a:path>
                <a:path w="26034" h="19050">
                  <a:moveTo>
                    <a:pt x="15544" y="10871"/>
                  </a:moveTo>
                  <a:lnTo>
                    <a:pt x="14833" y="11277"/>
                  </a:lnTo>
                  <a:lnTo>
                    <a:pt x="5080" y="17005"/>
                  </a:lnTo>
                  <a:lnTo>
                    <a:pt x="5080" y="18110"/>
                  </a:lnTo>
                  <a:lnTo>
                    <a:pt x="11823" y="14135"/>
                  </a:lnTo>
                  <a:lnTo>
                    <a:pt x="15544" y="11963"/>
                  </a:lnTo>
                  <a:lnTo>
                    <a:pt x="15544" y="10871"/>
                  </a:lnTo>
                  <a:close/>
                </a:path>
                <a:path w="26034" h="19050">
                  <a:moveTo>
                    <a:pt x="19850" y="3505"/>
                  </a:moveTo>
                  <a:lnTo>
                    <a:pt x="16484" y="5334"/>
                  </a:lnTo>
                  <a:lnTo>
                    <a:pt x="13855" y="7188"/>
                  </a:lnTo>
                  <a:lnTo>
                    <a:pt x="10490" y="8940"/>
                  </a:lnTo>
                  <a:lnTo>
                    <a:pt x="10502" y="10045"/>
                  </a:lnTo>
                  <a:lnTo>
                    <a:pt x="11201" y="9677"/>
                  </a:lnTo>
                  <a:lnTo>
                    <a:pt x="13855" y="8293"/>
                  </a:lnTo>
                  <a:lnTo>
                    <a:pt x="16484" y="6426"/>
                  </a:lnTo>
                  <a:lnTo>
                    <a:pt x="19850" y="4597"/>
                  </a:lnTo>
                  <a:lnTo>
                    <a:pt x="19850" y="3505"/>
                  </a:lnTo>
                  <a:close/>
                </a:path>
                <a:path w="26034" h="19050">
                  <a:moveTo>
                    <a:pt x="21793" y="7289"/>
                  </a:moveTo>
                  <a:lnTo>
                    <a:pt x="21094" y="7658"/>
                  </a:lnTo>
                  <a:lnTo>
                    <a:pt x="19773" y="8343"/>
                  </a:lnTo>
                  <a:lnTo>
                    <a:pt x="18529" y="9067"/>
                  </a:lnTo>
                  <a:lnTo>
                    <a:pt x="16497" y="10363"/>
                  </a:lnTo>
                  <a:lnTo>
                    <a:pt x="16497" y="11468"/>
                  </a:lnTo>
                  <a:lnTo>
                    <a:pt x="18529" y="10172"/>
                  </a:lnTo>
                  <a:lnTo>
                    <a:pt x="19773" y="9448"/>
                  </a:lnTo>
                  <a:lnTo>
                    <a:pt x="21094" y="8750"/>
                  </a:lnTo>
                  <a:lnTo>
                    <a:pt x="21793" y="8394"/>
                  </a:lnTo>
                  <a:lnTo>
                    <a:pt x="21793" y="7289"/>
                  </a:lnTo>
                  <a:close/>
                </a:path>
                <a:path w="26034" h="19050">
                  <a:moveTo>
                    <a:pt x="24206" y="3162"/>
                  </a:moveTo>
                  <a:lnTo>
                    <a:pt x="23495" y="3594"/>
                  </a:lnTo>
                  <a:lnTo>
                    <a:pt x="13131" y="9867"/>
                  </a:lnTo>
                  <a:lnTo>
                    <a:pt x="13131" y="10972"/>
                  </a:lnTo>
                  <a:lnTo>
                    <a:pt x="24193" y="4267"/>
                  </a:lnTo>
                  <a:lnTo>
                    <a:pt x="24206" y="3162"/>
                  </a:lnTo>
                  <a:close/>
                </a:path>
                <a:path w="26034" h="19050">
                  <a:moveTo>
                    <a:pt x="25501" y="0"/>
                  </a:moveTo>
                  <a:lnTo>
                    <a:pt x="24790" y="431"/>
                  </a:lnTo>
                  <a:lnTo>
                    <a:pt x="22567" y="1765"/>
                  </a:lnTo>
                  <a:lnTo>
                    <a:pt x="20751" y="2870"/>
                  </a:lnTo>
                  <a:lnTo>
                    <a:pt x="20751" y="3962"/>
                  </a:lnTo>
                  <a:lnTo>
                    <a:pt x="21463" y="3543"/>
                  </a:lnTo>
                  <a:lnTo>
                    <a:pt x="23672" y="2197"/>
                  </a:lnTo>
                  <a:lnTo>
                    <a:pt x="24790" y="1536"/>
                  </a:lnTo>
                  <a:lnTo>
                    <a:pt x="25501" y="1104"/>
                  </a:lnTo>
                  <a:lnTo>
                    <a:pt x="25501" y="0"/>
                  </a:lnTo>
                  <a:close/>
                </a:path>
              </a:pathLst>
            </a:custGeom>
            <a:solidFill>
              <a:srgbClr val="FF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41838" y="1233408"/>
              <a:ext cx="32384" cy="42545"/>
            </a:xfrm>
            <a:custGeom>
              <a:avLst/>
              <a:gdLst/>
              <a:ahLst/>
              <a:cxnLst/>
              <a:rect l="l" t="t" r="r" b="b"/>
              <a:pathLst>
                <a:path w="32384" h="42544">
                  <a:moveTo>
                    <a:pt x="30700" y="0"/>
                  </a:moveTo>
                  <a:lnTo>
                    <a:pt x="29418" y="0"/>
                  </a:lnTo>
                  <a:lnTo>
                    <a:pt x="28922" y="0"/>
                  </a:lnTo>
                  <a:lnTo>
                    <a:pt x="28402" y="165"/>
                  </a:lnTo>
                  <a:lnTo>
                    <a:pt x="19943" y="6997"/>
                  </a:lnTo>
                  <a:lnTo>
                    <a:pt x="1173" y="14998"/>
                  </a:lnTo>
                  <a:lnTo>
                    <a:pt x="556" y="22981"/>
                  </a:lnTo>
                  <a:lnTo>
                    <a:pt x="155" y="30275"/>
                  </a:lnTo>
                  <a:lnTo>
                    <a:pt x="0" y="36785"/>
                  </a:lnTo>
                  <a:lnTo>
                    <a:pt x="119" y="42418"/>
                  </a:lnTo>
                  <a:lnTo>
                    <a:pt x="4119" y="40106"/>
                  </a:lnTo>
                  <a:lnTo>
                    <a:pt x="8365" y="31132"/>
                  </a:lnTo>
                  <a:lnTo>
                    <a:pt x="12547" y="22837"/>
                  </a:lnTo>
                  <a:lnTo>
                    <a:pt x="16580" y="15357"/>
                  </a:lnTo>
                  <a:lnTo>
                    <a:pt x="20604" y="8458"/>
                  </a:lnTo>
                  <a:lnTo>
                    <a:pt x="20832" y="8305"/>
                  </a:lnTo>
                  <a:lnTo>
                    <a:pt x="21467" y="8305"/>
                  </a:lnTo>
                  <a:lnTo>
                    <a:pt x="21721" y="9067"/>
                  </a:lnTo>
                  <a:lnTo>
                    <a:pt x="11856" y="29425"/>
                  </a:lnTo>
                  <a:lnTo>
                    <a:pt x="7853" y="37947"/>
                  </a:lnTo>
                  <a:lnTo>
                    <a:pt x="31056" y="24549"/>
                  </a:lnTo>
                  <a:lnTo>
                    <a:pt x="31081" y="13931"/>
                  </a:lnTo>
                  <a:lnTo>
                    <a:pt x="31348" y="8534"/>
                  </a:lnTo>
                  <a:lnTo>
                    <a:pt x="31894" y="1066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rgbClr val="D8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45963" y="1241719"/>
              <a:ext cx="17780" cy="32384"/>
            </a:xfrm>
            <a:custGeom>
              <a:avLst/>
              <a:gdLst/>
              <a:ahLst/>
              <a:cxnLst/>
              <a:rect l="l" t="t" r="r" b="b"/>
              <a:pathLst>
                <a:path w="17779" h="32384">
                  <a:moveTo>
                    <a:pt x="17335" y="0"/>
                  </a:moveTo>
                  <a:lnTo>
                    <a:pt x="16903" y="0"/>
                  </a:lnTo>
                  <a:lnTo>
                    <a:pt x="16713" y="0"/>
                  </a:lnTo>
                  <a:lnTo>
                    <a:pt x="16471" y="152"/>
                  </a:lnTo>
                  <a:lnTo>
                    <a:pt x="12460" y="7051"/>
                  </a:lnTo>
                  <a:lnTo>
                    <a:pt x="8428" y="14530"/>
                  </a:lnTo>
                  <a:lnTo>
                    <a:pt x="4245" y="22821"/>
                  </a:lnTo>
                  <a:lnTo>
                    <a:pt x="0" y="31788"/>
                  </a:lnTo>
                  <a:lnTo>
                    <a:pt x="3721" y="29641"/>
                  </a:lnTo>
                  <a:lnTo>
                    <a:pt x="7731" y="21117"/>
                  </a:lnTo>
                  <a:lnTo>
                    <a:pt x="17589" y="762"/>
                  </a:lnTo>
                  <a:lnTo>
                    <a:pt x="17335" y="0"/>
                  </a:lnTo>
                  <a:close/>
                </a:path>
              </a:pathLst>
            </a:custGeom>
            <a:solidFill>
              <a:srgbClr val="3826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343013" y="1230491"/>
              <a:ext cx="34290" cy="41910"/>
            </a:xfrm>
            <a:custGeom>
              <a:avLst/>
              <a:gdLst/>
              <a:ahLst/>
              <a:cxnLst/>
              <a:rect l="l" t="t" r="r" b="b"/>
              <a:pathLst>
                <a:path w="34290" h="41909">
                  <a:moveTo>
                    <a:pt x="31038" y="0"/>
                  </a:moveTo>
                  <a:lnTo>
                    <a:pt x="0" y="17919"/>
                  </a:lnTo>
                  <a:lnTo>
                    <a:pt x="0" y="29375"/>
                  </a:lnTo>
                  <a:lnTo>
                    <a:pt x="165" y="31813"/>
                  </a:lnTo>
                  <a:lnTo>
                    <a:pt x="1219" y="37096"/>
                  </a:lnTo>
                  <a:lnTo>
                    <a:pt x="2057" y="39535"/>
                  </a:lnTo>
                  <a:lnTo>
                    <a:pt x="2984" y="41490"/>
                  </a:lnTo>
                  <a:lnTo>
                    <a:pt x="34048" y="23558"/>
                  </a:lnTo>
                  <a:lnTo>
                    <a:pt x="32943" y="21209"/>
                  </a:lnTo>
                  <a:lnTo>
                    <a:pt x="31953" y="18186"/>
                  </a:lnTo>
                  <a:lnTo>
                    <a:pt x="31127" y="12725"/>
                  </a:lnTo>
                  <a:lnTo>
                    <a:pt x="31051" y="9118"/>
                  </a:lnTo>
                  <a:lnTo>
                    <a:pt x="31038" y="0"/>
                  </a:lnTo>
                  <a:close/>
                </a:path>
              </a:pathLst>
            </a:custGeom>
            <a:solidFill>
              <a:srgbClr val="9E8C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44982" y="1238351"/>
              <a:ext cx="26034" cy="19050"/>
            </a:xfrm>
            <a:custGeom>
              <a:avLst/>
              <a:gdLst/>
              <a:ahLst/>
              <a:cxnLst/>
              <a:rect l="l" t="t" r="r" b="b"/>
              <a:pathLst>
                <a:path w="26034" h="19050">
                  <a:moveTo>
                    <a:pt x="9550" y="9499"/>
                  </a:moveTo>
                  <a:lnTo>
                    <a:pt x="4330" y="12534"/>
                  </a:lnTo>
                  <a:lnTo>
                    <a:pt x="1371" y="14262"/>
                  </a:lnTo>
                  <a:lnTo>
                    <a:pt x="1371" y="15354"/>
                  </a:lnTo>
                  <a:lnTo>
                    <a:pt x="2082" y="14947"/>
                  </a:lnTo>
                  <a:lnTo>
                    <a:pt x="9550" y="10604"/>
                  </a:lnTo>
                  <a:lnTo>
                    <a:pt x="9550" y="9499"/>
                  </a:lnTo>
                  <a:close/>
                </a:path>
                <a:path w="26034" h="19050">
                  <a:moveTo>
                    <a:pt x="11671" y="10795"/>
                  </a:moveTo>
                  <a:lnTo>
                    <a:pt x="7518" y="13309"/>
                  </a:lnTo>
                  <a:lnTo>
                    <a:pt x="4127" y="15062"/>
                  </a:lnTo>
                  <a:lnTo>
                    <a:pt x="0" y="17856"/>
                  </a:lnTo>
                  <a:lnTo>
                    <a:pt x="0" y="18961"/>
                  </a:lnTo>
                  <a:lnTo>
                    <a:pt x="4127" y="16167"/>
                  </a:lnTo>
                  <a:lnTo>
                    <a:pt x="7518" y="14401"/>
                  </a:lnTo>
                  <a:lnTo>
                    <a:pt x="10960" y="12319"/>
                  </a:lnTo>
                  <a:lnTo>
                    <a:pt x="11658" y="11887"/>
                  </a:lnTo>
                  <a:lnTo>
                    <a:pt x="11671" y="10795"/>
                  </a:lnTo>
                  <a:close/>
                </a:path>
                <a:path w="26034" h="19050">
                  <a:moveTo>
                    <a:pt x="15544" y="10858"/>
                  </a:moveTo>
                  <a:lnTo>
                    <a:pt x="14833" y="11277"/>
                  </a:lnTo>
                  <a:lnTo>
                    <a:pt x="5080" y="17005"/>
                  </a:lnTo>
                  <a:lnTo>
                    <a:pt x="5080" y="18110"/>
                  </a:lnTo>
                  <a:lnTo>
                    <a:pt x="15544" y="11963"/>
                  </a:lnTo>
                  <a:lnTo>
                    <a:pt x="15544" y="10858"/>
                  </a:lnTo>
                  <a:close/>
                </a:path>
                <a:path w="26034" h="19050">
                  <a:moveTo>
                    <a:pt x="19850" y="3492"/>
                  </a:moveTo>
                  <a:lnTo>
                    <a:pt x="16484" y="5321"/>
                  </a:lnTo>
                  <a:lnTo>
                    <a:pt x="13855" y="7188"/>
                  </a:lnTo>
                  <a:lnTo>
                    <a:pt x="10490" y="8940"/>
                  </a:lnTo>
                  <a:lnTo>
                    <a:pt x="10502" y="10033"/>
                  </a:lnTo>
                  <a:lnTo>
                    <a:pt x="11201" y="9664"/>
                  </a:lnTo>
                  <a:lnTo>
                    <a:pt x="13855" y="8280"/>
                  </a:lnTo>
                  <a:lnTo>
                    <a:pt x="16484" y="6413"/>
                  </a:lnTo>
                  <a:lnTo>
                    <a:pt x="19850" y="4597"/>
                  </a:lnTo>
                  <a:lnTo>
                    <a:pt x="19850" y="3492"/>
                  </a:lnTo>
                  <a:close/>
                </a:path>
                <a:path w="26034" h="19050">
                  <a:moveTo>
                    <a:pt x="21805" y="7277"/>
                  </a:moveTo>
                  <a:lnTo>
                    <a:pt x="21107" y="7645"/>
                  </a:lnTo>
                  <a:lnTo>
                    <a:pt x="19786" y="8331"/>
                  </a:lnTo>
                  <a:lnTo>
                    <a:pt x="18529" y="9055"/>
                  </a:lnTo>
                  <a:lnTo>
                    <a:pt x="17221" y="9906"/>
                  </a:lnTo>
                  <a:lnTo>
                    <a:pt x="16510" y="10350"/>
                  </a:lnTo>
                  <a:lnTo>
                    <a:pt x="16510" y="11455"/>
                  </a:lnTo>
                  <a:lnTo>
                    <a:pt x="18529" y="10160"/>
                  </a:lnTo>
                  <a:lnTo>
                    <a:pt x="19786" y="9436"/>
                  </a:lnTo>
                  <a:lnTo>
                    <a:pt x="21107" y="8750"/>
                  </a:lnTo>
                  <a:lnTo>
                    <a:pt x="21805" y="8369"/>
                  </a:lnTo>
                  <a:lnTo>
                    <a:pt x="21805" y="7277"/>
                  </a:lnTo>
                  <a:close/>
                </a:path>
                <a:path w="26034" h="19050">
                  <a:moveTo>
                    <a:pt x="24206" y="3162"/>
                  </a:moveTo>
                  <a:lnTo>
                    <a:pt x="23495" y="3594"/>
                  </a:lnTo>
                  <a:lnTo>
                    <a:pt x="13131" y="9867"/>
                  </a:lnTo>
                  <a:lnTo>
                    <a:pt x="13131" y="10972"/>
                  </a:lnTo>
                  <a:lnTo>
                    <a:pt x="24193" y="4267"/>
                  </a:lnTo>
                  <a:lnTo>
                    <a:pt x="24206" y="3162"/>
                  </a:lnTo>
                  <a:close/>
                </a:path>
                <a:path w="26034" h="19050">
                  <a:moveTo>
                    <a:pt x="25501" y="0"/>
                  </a:moveTo>
                  <a:lnTo>
                    <a:pt x="24790" y="431"/>
                  </a:lnTo>
                  <a:lnTo>
                    <a:pt x="22567" y="1765"/>
                  </a:lnTo>
                  <a:lnTo>
                    <a:pt x="20751" y="2870"/>
                  </a:lnTo>
                  <a:lnTo>
                    <a:pt x="20751" y="3962"/>
                  </a:lnTo>
                  <a:lnTo>
                    <a:pt x="21463" y="3543"/>
                  </a:lnTo>
                  <a:lnTo>
                    <a:pt x="23672" y="2197"/>
                  </a:lnTo>
                  <a:lnTo>
                    <a:pt x="24790" y="1536"/>
                  </a:lnTo>
                  <a:lnTo>
                    <a:pt x="25501" y="1104"/>
                  </a:lnTo>
                  <a:lnTo>
                    <a:pt x="25501" y="0"/>
                  </a:lnTo>
                  <a:close/>
                </a:path>
              </a:pathLst>
            </a:custGeom>
            <a:solidFill>
              <a:srgbClr val="FF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3653" y="1305989"/>
              <a:ext cx="240668" cy="552377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3705694" y="1292786"/>
            <a:ext cx="551180" cy="700405"/>
            <a:chOff x="3705694" y="1292786"/>
            <a:chExt cx="551180" cy="700405"/>
          </a:xfrm>
        </p:grpSpPr>
        <p:sp>
          <p:nvSpPr>
            <p:cNvPr id="71" name="object 71"/>
            <p:cNvSpPr/>
            <p:nvPr/>
          </p:nvSpPr>
          <p:spPr>
            <a:xfrm>
              <a:off x="4095991" y="1865426"/>
              <a:ext cx="160655" cy="127635"/>
            </a:xfrm>
            <a:custGeom>
              <a:avLst/>
              <a:gdLst/>
              <a:ahLst/>
              <a:cxnLst/>
              <a:rect l="l" t="t" r="r" b="b"/>
              <a:pathLst>
                <a:path w="160654" h="127635">
                  <a:moveTo>
                    <a:pt x="93421" y="100838"/>
                  </a:moveTo>
                  <a:lnTo>
                    <a:pt x="89750" y="90589"/>
                  </a:lnTo>
                  <a:lnTo>
                    <a:pt x="79730" y="82219"/>
                  </a:lnTo>
                  <a:lnTo>
                    <a:pt x="64884" y="76568"/>
                  </a:lnTo>
                  <a:lnTo>
                    <a:pt x="46710" y="74498"/>
                  </a:lnTo>
                  <a:lnTo>
                    <a:pt x="28524" y="76568"/>
                  </a:lnTo>
                  <a:lnTo>
                    <a:pt x="13677" y="82219"/>
                  </a:lnTo>
                  <a:lnTo>
                    <a:pt x="3670" y="90589"/>
                  </a:lnTo>
                  <a:lnTo>
                    <a:pt x="0" y="100838"/>
                  </a:lnTo>
                  <a:lnTo>
                    <a:pt x="3670" y="111086"/>
                  </a:lnTo>
                  <a:lnTo>
                    <a:pt x="13677" y="119468"/>
                  </a:lnTo>
                  <a:lnTo>
                    <a:pt x="28524" y="125107"/>
                  </a:lnTo>
                  <a:lnTo>
                    <a:pt x="46710" y="127177"/>
                  </a:lnTo>
                  <a:lnTo>
                    <a:pt x="64884" y="125107"/>
                  </a:lnTo>
                  <a:lnTo>
                    <a:pt x="79730" y="119468"/>
                  </a:lnTo>
                  <a:lnTo>
                    <a:pt x="89750" y="111086"/>
                  </a:lnTo>
                  <a:lnTo>
                    <a:pt x="93421" y="100838"/>
                  </a:lnTo>
                  <a:close/>
                </a:path>
                <a:path w="160654" h="127635">
                  <a:moveTo>
                    <a:pt x="160286" y="26339"/>
                  </a:moveTo>
                  <a:lnTo>
                    <a:pt x="156616" y="16090"/>
                  </a:lnTo>
                  <a:lnTo>
                    <a:pt x="146596" y="7721"/>
                  </a:lnTo>
                  <a:lnTo>
                    <a:pt x="131749" y="2070"/>
                  </a:lnTo>
                  <a:lnTo>
                    <a:pt x="113576" y="0"/>
                  </a:lnTo>
                  <a:lnTo>
                    <a:pt x="95389" y="2070"/>
                  </a:lnTo>
                  <a:lnTo>
                    <a:pt x="80543" y="7721"/>
                  </a:lnTo>
                  <a:lnTo>
                    <a:pt x="70535" y="16090"/>
                  </a:lnTo>
                  <a:lnTo>
                    <a:pt x="66865" y="26339"/>
                  </a:lnTo>
                  <a:lnTo>
                    <a:pt x="70535" y="36588"/>
                  </a:lnTo>
                  <a:lnTo>
                    <a:pt x="80543" y="44958"/>
                  </a:lnTo>
                  <a:lnTo>
                    <a:pt x="95389" y="50596"/>
                  </a:lnTo>
                  <a:lnTo>
                    <a:pt x="113576" y="52666"/>
                  </a:lnTo>
                  <a:lnTo>
                    <a:pt x="131749" y="50596"/>
                  </a:lnTo>
                  <a:lnTo>
                    <a:pt x="146596" y="44958"/>
                  </a:lnTo>
                  <a:lnTo>
                    <a:pt x="156616" y="36588"/>
                  </a:lnTo>
                  <a:lnTo>
                    <a:pt x="160286" y="26339"/>
                  </a:lnTo>
                  <a:close/>
                </a:path>
              </a:pathLst>
            </a:custGeom>
            <a:solidFill>
              <a:srgbClr val="CE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102354" y="1871801"/>
              <a:ext cx="142875" cy="100965"/>
            </a:xfrm>
            <a:custGeom>
              <a:avLst/>
              <a:gdLst/>
              <a:ahLst/>
              <a:cxnLst/>
              <a:rect l="l" t="t" r="r" b="b"/>
              <a:pathLst>
                <a:path w="142875" h="100964">
                  <a:moveTo>
                    <a:pt x="87630" y="67017"/>
                  </a:moveTo>
                  <a:lnTo>
                    <a:pt x="81699" y="65354"/>
                  </a:lnTo>
                  <a:lnTo>
                    <a:pt x="75628" y="64185"/>
                  </a:lnTo>
                  <a:lnTo>
                    <a:pt x="69507" y="63550"/>
                  </a:lnTo>
                  <a:lnTo>
                    <a:pt x="49784" y="66890"/>
                  </a:lnTo>
                  <a:lnTo>
                    <a:pt x="39585" y="72021"/>
                  </a:lnTo>
                  <a:lnTo>
                    <a:pt x="23266" y="74803"/>
                  </a:lnTo>
                  <a:lnTo>
                    <a:pt x="7759" y="78613"/>
                  </a:lnTo>
                  <a:lnTo>
                    <a:pt x="0" y="86842"/>
                  </a:lnTo>
                  <a:lnTo>
                    <a:pt x="4610" y="94805"/>
                  </a:lnTo>
                  <a:lnTo>
                    <a:pt x="18364" y="98983"/>
                  </a:lnTo>
                  <a:lnTo>
                    <a:pt x="33896" y="100406"/>
                  </a:lnTo>
                  <a:lnTo>
                    <a:pt x="43827" y="100050"/>
                  </a:lnTo>
                  <a:lnTo>
                    <a:pt x="48399" y="99174"/>
                  </a:lnTo>
                  <a:lnTo>
                    <a:pt x="55943" y="98272"/>
                  </a:lnTo>
                  <a:lnTo>
                    <a:pt x="59499" y="97243"/>
                  </a:lnTo>
                  <a:lnTo>
                    <a:pt x="83654" y="96278"/>
                  </a:lnTo>
                  <a:lnTo>
                    <a:pt x="86664" y="95885"/>
                  </a:lnTo>
                  <a:lnTo>
                    <a:pt x="87109" y="95326"/>
                  </a:lnTo>
                  <a:lnTo>
                    <a:pt x="87630" y="67017"/>
                  </a:lnTo>
                  <a:close/>
                </a:path>
                <a:path w="142875" h="100964">
                  <a:moveTo>
                    <a:pt x="142392" y="25361"/>
                  </a:moveTo>
                  <a:lnTo>
                    <a:pt x="141795" y="6604"/>
                  </a:lnTo>
                  <a:lnTo>
                    <a:pt x="89306" y="0"/>
                  </a:lnTo>
                  <a:lnTo>
                    <a:pt x="83566" y="2019"/>
                  </a:lnTo>
                  <a:lnTo>
                    <a:pt x="79476" y="14236"/>
                  </a:lnTo>
                  <a:lnTo>
                    <a:pt x="81445" y="19964"/>
                  </a:lnTo>
                  <a:lnTo>
                    <a:pt x="87033" y="22174"/>
                  </a:lnTo>
                  <a:lnTo>
                    <a:pt x="99060" y="24942"/>
                  </a:lnTo>
                  <a:lnTo>
                    <a:pt x="121081" y="29298"/>
                  </a:lnTo>
                  <a:lnTo>
                    <a:pt x="126796" y="30530"/>
                  </a:lnTo>
                  <a:lnTo>
                    <a:pt x="134124" y="30086"/>
                  </a:lnTo>
                  <a:lnTo>
                    <a:pt x="140360" y="26619"/>
                  </a:lnTo>
                  <a:lnTo>
                    <a:pt x="142392" y="25361"/>
                  </a:lnTo>
                  <a:close/>
                </a:path>
              </a:pathLst>
            </a:custGeom>
            <a:solidFill>
              <a:srgbClr val="1916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01579" y="1891766"/>
              <a:ext cx="143510" cy="83185"/>
            </a:xfrm>
            <a:custGeom>
              <a:avLst/>
              <a:gdLst/>
              <a:ahLst/>
              <a:cxnLst/>
              <a:rect l="l" t="t" r="r" b="b"/>
              <a:pathLst>
                <a:path w="143510" h="83185">
                  <a:moveTo>
                    <a:pt x="87947" y="72301"/>
                  </a:moveTo>
                  <a:lnTo>
                    <a:pt x="46329" y="77609"/>
                  </a:lnTo>
                  <a:lnTo>
                    <a:pt x="34124" y="77927"/>
                  </a:lnTo>
                  <a:lnTo>
                    <a:pt x="24434" y="77774"/>
                  </a:lnTo>
                  <a:lnTo>
                    <a:pt x="12179" y="77292"/>
                  </a:lnTo>
                  <a:lnTo>
                    <a:pt x="7848" y="76136"/>
                  </a:lnTo>
                  <a:lnTo>
                    <a:pt x="2235" y="71742"/>
                  </a:lnTo>
                  <a:lnTo>
                    <a:pt x="609" y="69443"/>
                  </a:lnTo>
                  <a:lnTo>
                    <a:pt x="1041" y="66332"/>
                  </a:lnTo>
                  <a:lnTo>
                    <a:pt x="50" y="68224"/>
                  </a:lnTo>
                  <a:lnTo>
                    <a:pt x="35712" y="82588"/>
                  </a:lnTo>
                  <a:lnTo>
                    <a:pt x="48425" y="82054"/>
                  </a:lnTo>
                  <a:lnTo>
                    <a:pt x="73596" y="80111"/>
                  </a:lnTo>
                  <a:lnTo>
                    <a:pt x="82550" y="79108"/>
                  </a:lnTo>
                  <a:lnTo>
                    <a:pt x="87134" y="77990"/>
                  </a:lnTo>
                  <a:lnTo>
                    <a:pt x="87807" y="77343"/>
                  </a:lnTo>
                  <a:lnTo>
                    <a:pt x="87947" y="72301"/>
                  </a:lnTo>
                  <a:close/>
                </a:path>
                <a:path w="143510" h="83185">
                  <a:moveTo>
                    <a:pt x="143230" y="8001"/>
                  </a:moveTo>
                  <a:lnTo>
                    <a:pt x="143052" y="3365"/>
                  </a:lnTo>
                  <a:lnTo>
                    <a:pt x="143040" y="6807"/>
                  </a:lnTo>
                  <a:lnTo>
                    <a:pt x="134035" y="8585"/>
                  </a:lnTo>
                  <a:lnTo>
                    <a:pt x="129260" y="9525"/>
                  </a:lnTo>
                  <a:lnTo>
                    <a:pt x="124333" y="9385"/>
                  </a:lnTo>
                  <a:lnTo>
                    <a:pt x="119545" y="8509"/>
                  </a:lnTo>
                  <a:lnTo>
                    <a:pt x="112560" y="7010"/>
                  </a:lnTo>
                  <a:lnTo>
                    <a:pt x="102717" y="4660"/>
                  </a:lnTo>
                  <a:lnTo>
                    <a:pt x="92849" y="2108"/>
                  </a:lnTo>
                  <a:lnTo>
                    <a:pt x="85801" y="0"/>
                  </a:lnTo>
                  <a:lnTo>
                    <a:pt x="87947" y="6642"/>
                  </a:lnTo>
                  <a:lnTo>
                    <a:pt x="126517" y="14325"/>
                  </a:lnTo>
                  <a:lnTo>
                    <a:pt x="138734" y="14541"/>
                  </a:lnTo>
                  <a:lnTo>
                    <a:pt x="141986" y="11049"/>
                  </a:lnTo>
                  <a:lnTo>
                    <a:pt x="142913" y="9499"/>
                  </a:lnTo>
                  <a:lnTo>
                    <a:pt x="143230" y="8001"/>
                  </a:lnTo>
                  <a:close/>
                </a:path>
              </a:pathLst>
            </a:custGeom>
            <a:solidFill>
              <a:srgbClr val="E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132567" y="1689074"/>
              <a:ext cx="112395" cy="262255"/>
            </a:xfrm>
            <a:custGeom>
              <a:avLst/>
              <a:gdLst/>
              <a:ahLst/>
              <a:cxnLst/>
              <a:rect l="l" t="t" r="r" b="b"/>
              <a:pathLst>
                <a:path w="112395" h="262255">
                  <a:moveTo>
                    <a:pt x="112115" y="193052"/>
                  </a:moveTo>
                  <a:lnTo>
                    <a:pt x="112090" y="150571"/>
                  </a:lnTo>
                  <a:lnTo>
                    <a:pt x="108661" y="101269"/>
                  </a:lnTo>
                  <a:lnTo>
                    <a:pt x="103949" y="80962"/>
                  </a:lnTo>
                  <a:lnTo>
                    <a:pt x="102489" y="70535"/>
                  </a:lnTo>
                  <a:lnTo>
                    <a:pt x="102260" y="65925"/>
                  </a:lnTo>
                  <a:lnTo>
                    <a:pt x="99695" y="15608"/>
                  </a:lnTo>
                  <a:lnTo>
                    <a:pt x="98501" y="0"/>
                  </a:lnTo>
                  <a:lnTo>
                    <a:pt x="66941" y="21742"/>
                  </a:lnTo>
                  <a:lnTo>
                    <a:pt x="67449" y="14262"/>
                  </a:lnTo>
                  <a:lnTo>
                    <a:pt x="67348" y="8648"/>
                  </a:lnTo>
                  <a:lnTo>
                    <a:pt x="60667" y="1905"/>
                  </a:lnTo>
                  <a:lnTo>
                    <a:pt x="40005" y="330"/>
                  </a:lnTo>
                  <a:lnTo>
                    <a:pt x="34429" y="1168"/>
                  </a:lnTo>
                  <a:lnTo>
                    <a:pt x="25196" y="3606"/>
                  </a:lnTo>
                  <a:lnTo>
                    <a:pt x="16738" y="7480"/>
                  </a:lnTo>
                  <a:lnTo>
                    <a:pt x="0" y="16738"/>
                  </a:lnTo>
                  <a:lnTo>
                    <a:pt x="876" y="50304"/>
                  </a:lnTo>
                  <a:lnTo>
                    <a:pt x="4775" y="101092"/>
                  </a:lnTo>
                  <a:lnTo>
                    <a:pt x="11887" y="143624"/>
                  </a:lnTo>
                  <a:lnTo>
                    <a:pt x="13233" y="155359"/>
                  </a:lnTo>
                  <a:lnTo>
                    <a:pt x="14122" y="175196"/>
                  </a:lnTo>
                  <a:lnTo>
                    <a:pt x="14592" y="199237"/>
                  </a:lnTo>
                  <a:lnTo>
                    <a:pt x="14973" y="248437"/>
                  </a:lnTo>
                  <a:lnTo>
                    <a:pt x="21640" y="257721"/>
                  </a:lnTo>
                  <a:lnTo>
                    <a:pt x="36245" y="261988"/>
                  </a:lnTo>
                  <a:lnTo>
                    <a:pt x="50990" y="260921"/>
                  </a:lnTo>
                  <a:lnTo>
                    <a:pt x="58051" y="254228"/>
                  </a:lnTo>
                  <a:lnTo>
                    <a:pt x="60388" y="210731"/>
                  </a:lnTo>
                  <a:lnTo>
                    <a:pt x="61074" y="195287"/>
                  </a:lnTo>
                  <a:lnTo>
                    <a:pt x="61391" y="179832"/>
                  </a:lnTo>
                  <a:lnTo>
                    <a:pt x="60972" y="164414"/>
                  </a:lnTo>
                  <a:lnTo>
                    <a:pt x="59448" y="149085"/>
                  </a:lnTo>
                  <a:lnTo>
                    <a:pt x="55892" y="125425"/>
                  </a:lnTo>
                  <a:lnTo>
                    <a:pt x="55105" y="117462"/>
                  </a:lnTo>
                  <a:lnTo>
                    <a:pt x="55105" y="109905"/>
                  </a:lnTo>
                  <a:lnTo>
                    <a:pt x="55930" y="102476"/>
                  </a:lnTo>
                  <a:lnTo>
                    <a:pt x="59639" y="81305"/>
                  </a:lnTo>
                  <a:lnTo>
                    <a:pt x="62420" y="103098"/>
                  </a:lnTo>
                  <a:lnTo>
                    <a:pt x="73494" y="168884"/>
                  </a:lnTo>
                  <a:lnTo>
                    <a:pt x="77292" y="193281"/>
                  </a:lnTo>
                  <a:lnTo>
                    <a:pt x="83362" y="197319"/>
                  </a:lnTo>
                  <a:lnTo>
                    <a:pt x="95250" y="198374"/>
                  </a:lnTo>
                  <a:lnTo>
                    <a:pt x="106857" y="196824"/>
                  </a:lnTo>
                  <a:lnTo>
                    <a:pt x="112115" y="193052"/>
                  </a:lnTo>
                  <a:close/>
                </a:path>
              </a:pathLst>
            </a:custGeom>
            <a:solidFill>
              <a:srgbClr val="C9A3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8635" y="1518588"/>
              <a:ext cx="184425" cy="118971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129300" y="1480093"/>
              <a:ext cx="113664" cy="248920"/>
            </a:xfrm>
            <a:custGeom>
              <a:avLst/>
              <a:gdLst/>
              <a:ahLst/>
              <a:cxnLst/>
              <a:rect l="l" t="t" r="r" b="b"/>
              <a:pathLst>
                <a:path w="113664" h="248919">
                  <a:moveTo>
                    <a:pt x="39573" y="19196"/>
                  </a:moveTo>
                  <a:lnTo>
                    <a:pt x="11518" y="55746"/>
                  </a:lnTo>
                  <a:lnTo>
                    <a:pt x="7835" y="92043"/>
                  </a:lnTo>
                  <a:lnTo>
                    <a:pt x="6602" y="122985"/>
                  </a:lnTo>
                  <a:lnTo>
                    <a:pt x="4167" y="168664"/>
                  </a:lnTo>
                  <a:lnTo>
                    <a:pt x="1629" y="212592"/>
                  </a:lnTo>
                  <a:lnTo>
                    <a:pt x="0" y="239706"/>
                  </a:lnTo>
                  <a:lnTo>
                    <a:pt x="406" y="241128"/>
                  </a:lnTo>
                  <a:lnTo>
                    <a:pt x="5283" y="246183"/>
                  </a:lnTo>
                  <a:lnTo>
                    <a:pt x="14871" y="248240"/>
                  </a:lnTo>
                  <a:lnTo>
                    <a:pt x="17957" y="248355"/>
                  </a:lnTo>
                  <a:lnTo>
                    <a:pt x="37095" y="248822"/>
                  </a:lnTo>
                  <a:lnTo>
                    <a:pt x="56786" y="247361"/>
                  </a:lnTo>
                  <a:lnTo>
                    <a:pt x="75027" y="241589"/>
                  </a:lnTo>
                  <a:lnTo>
                    <a:pt x="89814" y="229127"/>
                  </a:lnTo>
                  <a:lnTo>
                    <a:pt x="92925" y="224974"/>
                  </a:lnTo>
                  <a:lnTo>
                    <a:pt x="94449" y="220567"/>
                  </a:lnTo>
                  <a:lnTo>
                    <a:pt x="105098" y="220567"/>
                  </a:lnTo>
                  <a:lnTo>
                    <a:pt x="110046" y="218842"/>
                  </a:lnTo>
                  <a:lnTo>
                    <a:pt x="113576" y="212248"/>
                  </a:lnTo>
                  <a:lnTo>
                    <a:pt x="111135" y="179122"/>
                  </a:lnTo>
                  <a:lnTo>
                    <a:pt x="107746" y="158159"/>
                  </a:lnTo>
                  <a:lnTo>
                    <a:pt x="104739" y="140025"/>
                  </a:lnTo>
                  <a:lnTo>
                    <a:pt x="103441" y="115386"/>
                  </a:lnTo>
                  <a:lnTo>
                    <a:pt x="105742" y="99045"/>
                  </a:lnTo>
                  <a:lnTo>
                    <a:pt x="107290" y="82887"/>
                  </a:lnTo>
                  <a:lnTo>
                    <a:pt x="108531" y="67235"/>
                  </a:lnTo>
                  <a:lnTo>
                    <a:pt x="110147" y="49473"/>
                  </a:lnTo>
                  <a:lnTo>
                    <a:pt x="111037" y="42260"/>
                  </a:lnTo>
                  <a:lnTo>
                    <a:pt x="111896" y="34902"/>
                  </a:lnTo>
                  <a:lnTo>
                    <a:pt x="112236" y="27559"/>
                  </a:lnTo>
                  <a:lnTo>
                    <a:pt x="111569" y="20390"/>
                  </a:lnTo>
                  <a:lnTo>
                    <a:pt x="111380" y="19399"/>
                  </a:lnTo>
                  <a:lnTo>
                    <a:pt x="52882" y="19399"/>
                  </a:lnTo>
                  <a:lnTo>
                    <a:pt x="39573" y="19196"/>
                  </a:lnTo>
                  <a:close/>
                </a:path>
                <a:path w="113664" h="248919">
                  <a:moveTo>
                    <a:pt x="105098" y="220567"/>
                  </a:moveTo>
                  <a:lnTo>
                    <a:pt x="94449" y="220567"/>
                  </a:lnTo>
                  <a:lnTo>
                    <a:pt x="97257" y="221032"/>
                  </a:lnTo>
                  <a:lnTo>
                    <a:pt x="103531" y="221113"/>
                  </a:lnTo>
                  <a:lnTo>
                    <a:pt x="105098" y="220567"/>
                  </a:lnTo>
                  <a:close/>
                </a:path>
                <a:path w="113664" h="248919">
                  <a:moveTo>
                    <a:pt x="65658" y="13227"/>
                  </a:moveTo>
                  <a:lnTo>
                    <a:pt x="52882" y="19399"/>
                  </a:lnTo>
                  <a:lnTo>
                    <a:pt x="111380" y="19399"/>
                  </a:lnTo>
                  <a:lnTo>
                    <a:pt x="110426" y="14395"/>
                  </a:lnTo>
                  <a:lnTo>
                    <a:pt x="109810" y="13379"/>
                  </a:lnTo>
                  <a:lnTo>
                    <a:pt x="66840" y="13379"/>
                  </a:lnTo>
                  <a:lnTo>
                    <a:pt x="65658" y="13227"/>
                  </a:lnTo>
                  <a:close/>
                </a:path>
                <a:path w="113664" h="248919">
                  <a:moveTo>
                    <a:pt x="85957" y="0"/>
                  </a:moveTo>
                  <a:lnTo>
                    <a:pt x="78701" y="578"/>
                  </a:lnTo>
                  <a:lnTo>
                    <a:pt x="75996" y="1086"/>
                  </a:lnTo>
                  <a:lnTo>
                    <a:pt x="77533" y="6432"/>
                  </a:lnTo>
                  <a:lnTo>
                    <a:pt x="75056" y="7626"/>
                  </a:lnTo>
                  <a:lnTo>
                    <a:pt x="66840" y="13379"/>
                  </a:lnTo>
                  <a:lnTo>
                    <a:pt x="109810" y="13379"/>
                  </a:lnTo>
                  <a:lnTo>
                    <a:pt x="107467" y="9518"/>
                  </a:lnTo>
                  <a:lnTo>
                    <a:pt x="103352" y="5988"/>
                  </a:lnTo>
                  <a:lnTo>
                    <a:pt x="98597" y="2915"/>
                  </a:lnTo>
                  <a:lnTo>
                    <a:pt x="92694" y="849"/>
                  </a:lnTo>
                  <a:lnTo>
                    <a:pt x="85957" y="0"/>
                  </a:lnTo>
                  <a:close/>
                </a:path>
              </a:pathLst>
            </a:custGeom>
            <a:solidFill>
              <a:srgbClr val="281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144623" y="1425039"/>
              <a:ext cx="61594" cy="69850"/>
            </a:xfrm>
            <a:custGeom>
              <a:avLst/>
              <a:gdLst/>
              <a:ahLst/>
              <a:cxnLst/>
              <a:rect l="l" t="t" r="r" b="b"/>
              <a:pathLst>
                <a:path w="61595" h="69850">
                  <a:moveTo>
                    <a:pt x="56939" y="60389"/>
                  </a:moveTo>
                  <a:lnTo>
                    <a:pt x="19697" y="60389"/>
                  </a:lnTo>
                  <a:lnTo>
                    <a:pt x="21195" y="69673"/>
                  </a:lnTo>
                  <a:lnTo>
                    <a:pt x="37354" y="68343"/>
                  </a:lnTo>
                  <a:lnTo>
                    <a:pt x="50204" y="64540"/>
                  </a:lnTo>
                  <a:lnTo>
                    <a:pt x="56939" y="60389"/>
                  </a:lnTo>
                  <a:close/>
                </a:path>
                <a:path w="61595" h="69850">
                  <a:moveTo>
                    <a:pt x="716" y="0"/>
                  </a:moveTo>
                  <a:lnTo>
                    <a:pt x="12" y="3290"/>
                  </a:lnTo>
                  <a:lnTo>
                    <a:pt x="0" y="13737"/>
                  </a:lnTo>
                  <a:lnTo>
                    <a:pt x="810" y="30927"/>
                  </a:lnTo>
                  <a:lnTo>
                    <a:pt x="2371" y="47804"/>
                  </a:lnTo>
                  <a:lnTo>
                    <a:pt x="4609" y="57316"/>
                  </a:lnTo>
                  <a:lnTo>
                    <a:pt x="5955" y="59170"/>
                  </a:lnTo>
                  <a:lnTo>
                    <a:pt x="15645" y="60795"/>
                  </a:lnTo>
                  <a:lnTo>
                    <a:pt x="19697" y="60389"/>
                  </a:lnTo>
                  <a:lnTo>
                    <a:pt x="56939" y="60389"/>
                  </a:lnTo>
                  <a:lnTo>
                    <a:pt x="58541" y="59402"/>
                  </a:lnTo>
                  <a:lnTo>
                    <a:pt x="61162" y="54064"/>
                  </a:lnTo>
                  <a:lnTo>
                    <a:pt x="60360" y="47804"/>
                  </a:lnTo>
                  <a:lnTo>
                    <a:pt x="60337" y="39497"/>
                  </a:lnTo>
                  <a:lnTo>
                    <a:pt x="23621" y="19939"/>
                  </a:lnTo>
                  <a:lnTo>
                    <a:pt x="10308" y="6763"/>
                  </a:lnTo>
                  <a:lnTo>
                    <a:pt x="3410" y="637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F9B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161683" y="1477653"/>
              <a:ext cx="52069" cy="26034"/>
            </a:xfrm>
            <a:custGeom>
              <a:avLst/>
              <a:gdLst/>
              <a:ahLst/>
              <a:cxnLst/>
              <a:rect l="l" t="t" r="r" b="b"/>
              <a:pathLst>
                <a:path w="52070" h="26034">
                  <a:moveTo>
                    <a:pt x="43929" y="0"/>
                  </a:moveTo>
                  <a:lnTo>
                    <a:pt x="3073" y="16179"/>
                  </a:lnTo>
                  <a:lnTo>
                    <a:pt x="0" y="25920"/>
                  </a:lnTo>
                  <a:lnTo>
                    <a:pt x="45615" y="15071"/>
                  </a:lnTo>
                  <a:lnTo>
                    <a:pt x="51693" y="8555"/>
                  </a:lnTo>
                  <a:lnTo>
                    <a:pt x="47612" y="5397"/>
                  </a:lnTo>
                  <a:lnTo>
                    <a:pt x="439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158146" y="1479761"/>
              <a:ext cx="57150" cy="27940"/>
            </a:xfrm>
            <a:custGeom>
              <a:avLst/>
              <a:gdLst/>
              <a:ahLst/>
              <a:cxnLst/>
              <a:rect l="l" t="t" r="r" b="b"/>
              <a:pathLst>
                <a:path w="57150" h="27940">
                  <a:moveTo>
                    <a:pt x="48920" y="0"/>
                  </a:moveTo>
                  <a:lnTo>
                    <a:pt x="49377" y="1257"/>
                  </a:lnTo>
                  <a:lnTo>
                    <a:pt x="52616" y="5016"/>
                  </a:lnTo>
                  <a:lnTo>
                    <a:pt x="42671" y="11938"/>
                  </a:lnTo>
                  <a:lnTo>
                    <a:pt x="40512" y="13995"/>
                  </a:lnTo>
                  <a:lnTo>
                    <a:pt x="18249" y="19469"/>
                  </a:lnTo>
                  <a:lnTo>
                    <a:pt x="11468" y="20307"/>
                  </a:lnTo>
                  <a:lnTo>
                    <a:pt x="4711" y="20383"/>
                  </a:lnTo>
                  <a:lnTo>
                    <a:pt x="3263" y="21399"/>
                  </a:lnTo>
                  <a:lnTo>
                    <a:pt x="647" y="25260"/>
                  </a:lnTo>
                  <a:lnTo>
                    <a:pt x="0" y="26568"/>
                  </a:lnTo>
                  <a:lnTo>
                    <a:pt x="3721" y="27431"/>
                  </a:lnTo>
                  <a:lnTo>
                    <a:pt x="14054" y="27589"/>
                  </a:lnTo>
                  <a:lnTo>
                    <a:pt x="28637" y="25620"/>
                  </a:lnTo>
                  <a:lnTo>
                    <a:pt x="45110" y="20104"/>
                  </a:lnTo>
                  <a:lnTo>
                    <a:pt x="52851" y="14398"/>
                  </a:lnTo>
                  <a:lnTo>
                    <a:pt x="57088" y="7394"/>
                  </a:lnTo>
                  <a:lnTo>
                    <a:pt x="56288" y="1719"/>
                  </a:lnTo>
                  <a:lnTo>
                    <a:pt x="48920" y="0"/>
                  </a:lnTo>
                  <a:close/>
                </a:path>
              </a:pathLst>
            </a:custGeom>
            <a:solidFill>
              <a:srgbClr val="3528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139432" y="1389424"/>
              <a:ext cx="75565" cy="90170"/>
            </a:xfrm>
            <a:custGeom>
              <a:avLst/>
              <a:gdLst/>
              <a:ahLst/>
              <a:cxnLst/>
              <a:rect l="l" t="t" r="r" b="b"/>
              <a:pathLst>
                <a:path w="75564" h="90169">
                  <a:moveTo>
                    <a:pt x="33825" y="0"/>
                  </a:moveTo>
                  <a:lnTo>
                    <a:pt x="0" y="25289"/>
                  </a:lnTo>
                  <a:lnTo>
                    <a:pt x="762" y="33680"/>
                  </a:lnTo>
                  <a:lnTo>
                    <a:pt x="4916" y="39785"/>
                  </a:lnTo>
                  <a:lnTo>
                    <a:pt x="6961" y="40597"/>
                  </a:lnTo>
                  <a:lnTo>
                    <a:pt x="12993" y="47633"/>
                  </a:lnTo>
                  <a:lnTo>
                    <a:pt x="13692" y="56231"/>
                  </a:lnTo>
                  <a:lnTo>
                    <a:pt x="13603" y="60587"/>
                  </a:lnTo>
                  <a:lnTo>
                    <a:pt x="13946" y="66137"/>
                  </a:lnTo>
                  <a:lnTo>
                    <a:pt x="15838" y="66734"/>
                  </a:lnTo>
                  <a:lnTo>
                    <a:pt x="17184" y="64245"/>
                  </a:lnTo>
                  <a:lnTo>
                    <a:pt x="17845" y="61159"/>
                  </a:lnTo>
                  <a:lnTo>
                    <a:pt x="19673" y="55596"/>
                  </a:lnTo>
                  <a:lnTo>
                    <a:pt x="24944" y="57031"/>
                  </a:lnTo>
                  <a:lnTo>
                    <a:pt x="28576" y="64740"/>
                  </a:lnTo>
                  <a:lnTo>
                    <a:pt x="28614" y="70227"/>
                  </a:lnTo>
                  <a:lnTo>
                    <a:pt x="28043" y="76411"/>
                  </a:lnTo>
                  <a:lnTo>
                    <a:pt x="33712" y="86740"/>
                  </a:lnTo>
                  <a:lnTo>
                    <a:pt x="45648" y="89577"/>
                  </a:lnTo>
                  <a:lnTo>
                    <a:pt x="58189" y="87015"/>
                  </a:lnTo>
                  <a:lnTo>
                    <a:pt x="65673" y="81149"/>
                  </a:lnTo>
                  <a:lnTo>
                    <a:pt x="69888" y="71725"/>
                  </a:lnTo>
                  <a:lnTo>
                    <a:pt x="72880" y="60309"/>
                  </a:lnTo>
                  <a:lnTo>
                    <a:pt x="74624" y="48296"/>
                  </a:lnTo>
                  <a:lnTo>
                    <a:pt x="75096" y="37080"/>
                  </a:lnTo>
                  <a:lnTo>
                    <a:pt x="74254" y="29590"/>
                  </a:lnTo>
                  <a:lnTo>
                    <a:pt x="41619" y="770"/>
                  </a:lnTo>
                  <a:lnTo>
                    <a:pt x="33825" y="0"/>
                  </a:lnTo>
                  <a:close/>
                </a:path>
              </a:pathLst>
            </a:custGeom>
            <a:solidFill>
              <a:srgbClr val="2B21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013988" y="1603270"/>
              <a:ext cx="60960" cy="47625"/>
            </a:xfrm>
            <a:custGeom>
              <a:avLst/>
              <a:gdLst/>
              <a:ahLst/>
              <a:cxnLst/>
              <a:rect l="l" t="t" r="r" b="b"/>
              <a:pathLst>
                <a:path w="60960" h="47625">
                  <a:moveTo>
                    <a:pt x="31089" y="0"/>
                  </a:moveTo>
                  <a:lnTo>
                    <a:pt x="28778" y="609"/>
                  </a:lnTo>
                  <a:lnTo>
                    <a:pt x="28130" y="1600"/>
                  </a:lnTo>
                  <a:lnTo>
                    <a:pt x="27774" y="3594"/>
                  </a:lnTo>
                  <a:lnTo>
                    <a:pt x="29070" y="9969"/>
                  </a:lnTo>
                  <a:lnTo>
                    <a:pt x="31838" y="16027"/>
                  </a:lnTo>
                  <a:lnTo>
                    <a:pt x="23647" y="22110"/>
                  </a:lnTo>
                  <a:lnTo>
                    <a:pt x="18376" y="20269"/>
                  </a:lnTo>
                  <a:lnTo>
                    <a:pt x="12052" y="15506"/>
                  </a:lnTo>
                  <a:lnTo>
                    <a:pt x="9601" y="11937"/>
                  </a:lnTo>
                  <a:lnTo>
                    <a:pt x="2921" y="8737"/>
                  </a:lnTo>
                  <a:lnTo>
                    <a:pt x="0" y="12344"/>
                  </a:lnTo>
                  <a:lnTo>
                    <a:pt x="2184" y="16395"/>
                  </a:lnTo>
                  <a:lnTo>
                    <a:pt x="2844" y="17056"/>
                  </a:lnTo>
                  <a:lnTo>
                    <a:pt x="3987" y="19443"/>
                  </a:lnTo>
                  <a:lnTo>
                    <a:pt x="3581" y="21412"/>
                  </a:lnTo>
                  <a:lnTo>
                    <a:pt x="5016" y="24028"/>
                  </a:lnTo>
                  <a:lnTo>
                    <a:pt x="6134" y="24714"/>
                  </a:lnTo>
                  <a:lnTo>
                    <a:pt x="7073" y="26593"/>
                  </a:lnTo>
                  <a:lnTo>
                    <a:pt x="7124" y="27495"/>
                  </a:lnTo>
                  <a:lnTo>
                    <a:pt x="7861" y="29832"/>
                  </a:lnTo>
                  <a:lnTo>
                    <a:pt x="12382" y="34721"/>
                  </a:lnTo>
                  <a:lnTo>
                    <a:pt x="14579" y="37757"/>
                  </a:lnTo>
                  <a:lnTo>
                    <a:pt x="19342" y="42341"/>
                  </a:lnTo>
                  <a:lnTo>
                    <a:pt x="32702" y="46596"/>
                  </a:lnTo>
                  <a:lnTo>
                    <a:pt x="39903" y="47002"/>
                  </a:lnTo>
                  <a:lnTo>
                    <a:pt x="52451" y="43281"/>
                  </a:lnTo>
                  <a:lnTo>
                    <a:pt x="60032" y="42837"/>
                  </a:lnTo>
                  <a:lnTo>
                    <a:pt x="60325" y="32092"/>
                  </a:lnTo>
                  <a:lnTo>
                    <a:pt x="60439" y="27812"/>
                  </a:lnTo>
                  <a:lnTo>
                    <a:pt x="57518" y="21767"/>
                  </a:lnTo>
                  <a:lnTo>
                    <a:pt x="51244" y="18897"/>
                  </a:lnTo>
                  <a:lnTo>
                    <a:pt x="42926" y="18922"/>
                  </a:lnTo>
                  <a:lnTo>
                    <a:pt x="38531" y="13131"/>
                  </a:lnTo>
                  <a:lnTo>
                    <a:pt x="38201" y="11607"/>
                  </a:lnTo>
                  <a:lnTo>
                    <a:pt x="36830" y="7200"/>
                  </a:lnTo>
                  <a:lnTo>
                    <a:pt x="35293" y="4432"/>
                  </a:lnTo>
                  <a:lnTo>
                    <a:pt x="32359" y="1041"/>
                  </a:lnTo>
                  <a:lnTo>
                    <a:pt x="31089" y="0"/>
                  </a:lnTo>
                  <a:close/>
                </a:path>
              </a:pathLst>
            </a:custGeom>
            <a:solidFill>
              <a:srgbClr val="F9B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057574" y="1620999"/>
              <a:ext cx="18415" cy="30480"/>
            </a:xfrm>
            <a:custGeom>
              <a:avLst/>
              <a:gdLst/>
              <a:ahLst/>
              <a:cxnLst/>
              <a:rect l="l" t="t" r="r" b="b"/>
              <a:pathLst>
                <a:path w="18414" h="30480">
                  <a:moveTo>
                    <a:pt x="7697" y="0"/>
                  </a:moveTo>
                  <a:lnTo>
                    <a:pt x="6821" y="12"/>
                  </a:lnTo>
                  <a:lnTo>
                    <a:pt x="1434" y="4475"/>
                  </a:lnTo>
                  <a:lnTo>
                    <a:pt x="0" y="14187"/>
                  </a:lnTo>
                  <a:lnTo>
                    <a:pt x="1258" y="23978"/>
                  </a:lnTo>
                  <a:lnTo>
                    <a:pt x="3951" y="28676"/>
                  </a:lnTo>
                  <a:lnTo>
                    <a:pt x="8091" y="29286"/>
                  </a:lnTo>
                  <a:lnTo>
                    <a:pt x="10987" y="29324"/>
                  </a:lnTo>
                  <a:lnTo>
                    <a:pt x="17857" y="30213"/>
                  </a:lnTo>
                  <a:lnTo>
                    <a:pt x="17257" y="22642"/>
                  </a:lnTo>
                  <a:lnTo>
                    <a:pt x="16738" y="15208"/>
                  </a:lnTo>
                  <a:lnTo>
                    <a:pt x="16455" y="7792"/>
                  </a:lnTo>
                  <a:lnTo>
                    <a:pt x="16562" y="279"/>
                  </a:lnTo>
                  <a:lnTo>
                    <a:pt x="11329" y="507"/>
                  </a:lnTo>
                  <a:lnTo>
                    <a:pt x="76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114845" y="1524299"/>
              <a:ext cx="24130" cy="8890"/>
            </a:xfrm>
            <a:custGeom>
              <a:avLst/>
              <a:gdLst/>
              <a:ahLst/>
              <a:cxnLst/>
              <a:rect l="l" t="t" r="r" b="b"/>
              <a:pathLst>
                <a:path w="24129" h="8890">
                  <a:moveTo>
                    <a:pt x="19164" y="0"/>
                  </a:moveTo>
                  <a:lnTo>
                    <a:pt x="14528" y="685"/>
                  </a:lnTo>
                  <a:lnTo>
                    <a:pt x="2806" y="1625"/>
                  </a:lnTo>
                  <a:lnTo>
                    <a:pt x="406" y="3835"/>
                  </a:lnTo>
                  <a:lnTo>
                    <a:pt x="0" y="5143"/>
                  </a:lnTo>
                  <a:lnTo>
                    <a:pt x="2286" y="8686"/>
                  </a:lnTo>
                  <a:lnTo>
                    <a:pt x="8509" y="7670"/>
                  </a:lnTo>
                  <a:lnTo>
                    <a:pt x="15290" y="7023"/>
                  </a:lnTo>
                  <a:lnTo>
                    <a:pt x="19100" y="5994"/>
                  </a:lnTo>
                  <a:lnTo>
                    <a:pt x="22098" y="8864"/>
                  </a:lnTo>
                  <a:lnTo>
                    <a:pt x="23774" y="1130"/>
                  </a:lnTo>
                  <a:lnTo>
                    <a:pt x="21323" y="457"/>
                  </a:lnTo>
                  <a:lnTo>
                    <a:pt x="19164" y="0"/>
                  </a:lnTo>
                  <a:close/>
                </a:path>
              </a:pathLst>
            </a:custGeom>
            <a:solidFill>
              <a:srgbClr val="F9B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835197" y="1355562"/>
              <a:ext cx="93980" cy="146685"/>
            </a:xfrm>
            <a:custGeom>
              <a:avLst/>
              <a:gdLst/>
              <a:ahLst/>
              <a:cxnLst/>
              <a:rect l="l" t="t" r="r" b="b"/>
              <a:pathLst>
                <a:path w="93979" h="146684">
                  <a:moveTo>
                    <a:pt x="16041" y="0"/>
                  </a:moveTo>
                  <a:lnTo>
                    <a:pt x="10263" y="215"/>
                  </a:lnTo>
                  <a:lnTo>
                    <a:pt x="5805" y="3683"/>
                  </a:lnTo>
                  <a:lnTo>
                    <a:pt x="1625" y="9349"/>
                  </a:lnTo>
                  <a:lnTo>
                    <a:pt x="0" y="16608"/>
                  </a:lnTo>
                  <a:lnTo>
                    <a:pt x="38" y="24310"/>
                  </a:lnTo>
                  <a:lnTo>
                    <a:pt x="11399" y="72945"/>
                  </a:lnTo>
                  <a:lnTo>
                    <a:pt x="33420" y="110663"/>
                  </a:lnTo>
                  <a:lnTo>
                    <a:pt x="77065" y="145732"/>
                  </a:lnTo>
                  <a:lnTo>
                    <a:pt x="82879" y="146135"/>
                  </a:lnTo>
                  <a:lnTo>
                    <a:pt x="89423" y="141546"/>
                  </a:lnTo>
                  <a:lnTo>
                    <a:pt x="93551" y="134840"/>
                  </a:lnTo>
                  <a:lnTo>
                    <a:pt x="92114" y="128892"/>
                  </a:lnTo>
                  <a:lnTo>
                    <a:pt x="49226" y="84416"/>
                  </a:lnTo>
                  <a:lnTo>
                    <a:pt x="35792" y="24030"/>
                  </a:lnTo>
                  <a:lnTo>
                    <a:pt x="33021" y="13957"/>
                  </a:lnTo>
                  <a:lnTo>
                    <a:pt x="30786" y="8572"/>
                  </a:lnTo>
                  <a:lnTo>
                    <a:pt x="26874" y="3848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rgbClr val="281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914454" y="1487032"/>
              <a:ext cx="40640" cy="29209"/>
            </a:xfrm>
            <a:custGeom>
              <a:avLst/>
              <a:gdLst/>
              <a:ahLst/>
              <a:cxnLst/>
              <a:rect l="l" t="t" r="r" b="b"/>
              <a:pathLst>
                <a:path w="40639" h="29209">
                  <a:moveTo>
                    <a:pt x="8440" y="0"/>
                  </a:moveTo>
                  <a:lnTo>
                    <a:pt x="3375" y="3463"/>
                  </a:lnTo>
                  <a:lnTo>
                    <a:pt x="0" y="8530"/>
                  </a:lnTo>
                  <a:lnTo>
                    <a:pt x="368" y="12771"/>
                  </a:lnTo>
                  <a:lnTo>
                    <a:pt x="2654" y="15527"/>
                  </a:lnTo>
                  <a:lnTo>
                    <a:pt x="4457" y="19426"/>
                  </a:lnTo>
                  <a:lnTo>
                    <a:pt x="6921" y="23223"/>
                  </a:lnTo>
                  <a:lnTo>
                    <a:pt x="8534" y="25852"/>
                  </a:lnTo>
                  <a:lnTo>
                    <a:pt x="9753" y="27109"/>
                  </a:lnTo>
                  <a:lnTo>
                    <a:pt x="15112" y="28826"/>
                  </a:lnTo>
                  <a:lnTo>
                    <a:pt x="23436" y="28754"/>
                  </a:lnTo>
                  <a:lnTo>
                    <a:pt x="31158" y="27291"/>
                  </a:lnTo>
                  <a:lnTo>
                    <a:pt x="34709" y="24836"/>
                  </a:lnTo>
                  <a:lnTo>
                    <a:pt x="34963" y="22245"/>
                  </a:lnTo>
                  <a:lnTo>
                    <a:pt x="26720" y="12402"/>
                  </a:lnTo>
                  <a:lnTo>
                    <a:pt x="37350" y="12402"/>
                  </a:lnTo>
                  <a:lnTo>
                    <a:pt x="31140" y="6218"/>
                  </a:lnTo>
                  <a:lnTo>
                    <a:pt x="26669" y="3195"/>
                  </a:lnTo>
                  <a:lnTo>
                    <a:pt x="23079" y="2776"/>
                  </a:lnTo>
                  <a:lnTo>
                    <a:pt x="15646" y="2776"/>
                  </a:lnTo>
                  <a:lnTo>
                    <a:pt x="13144" y="566"/>
                  </a:lnTo>
                  <a:lnTo>
                    <a:pt x="8440" y="0"/>
                  </a:lnTo>
                  <a:close/>
                </a:path>
                <a:path w="40639" h="29209">
                  <a:moveTo>
                    <a:pt x="37350" y="12402"/>
                  </a:moveTo>
                  <a:lnTo>
                    <a:pt x="26720" y="12402"/>
                  </a:lnTo>
                  <a:lnTo>
                    <a:pt x="29057" y="13457"/>
                  </a:lnTo>
                  <a:lnTo>
                    <a:pt x="35534" y="18562"/>
                  </a:lnTo>
                  <a:lnTo>
                    <a:pt x="40551" y="15590"/>
                  </a:lnTo>
                  <a:lnTo>
                    <a:pt x="37350" y="12402"/>
                  </a:lnTo>
                  <a:close/>
                </a:path>
                <a:path w="40639" h="29209">
                  <a:moveTo>
                    <a:pt x="20142" y="2433"/>
                  </a:moveTo>
                  <a:lnTo>
                    <a:pt x="15646" y="2776"/>
                  </a:lnTo>
                  <a:lnTo>
                    <a:pt x="23079" y="2776"/>
                  </a:lnTo>
                  <a:lnTo>
                    <a:pt x="20142" y="2433"/>
                  </a:lnTo>
                  <a:close/>
                </a:path>
              </a:pathLst>
            </a:custGeom>
            <a:solidFill>
              <a:srgbClr val="FCB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705694" y="1769693"/>
              <a:ext cx="197485" cy="98425"/>
            </a:xfrm>
            <a:custGeom>
              <a:avLst/>
              <a:gdLst/>
              <a:ahLst/>
              <a:cxnLst/>
              <a:rect l="l" t="t" r="r" b="b"/>
              <a:pathLst>
                <a:path w="197485" h="98425">
                  <a:moveTo>
                    <a:pt x="83439" y="23520"/>
                  </a:moveTo>
                  <a:lnTo>
                    <a:pt x="80149" y="14363"/>
                  </a:lnTo>
                  <a:lnTo>
                    <a:pt x="71208" y="6896"/>
                  </a:lnTo>
                  <a:lnTo>
                    <a:pt x="57950" y="1854"/>
                  </a:lnTo>
                  <a:lnTo>
                    <a:pt x="41719" y="0"/>
                  </a:lnTo>
                  <a:lnTo>
                    <a:pt x="25476" y="1854"/>
                  </a:lnTo>
                  <a:lnTo>
                    <a:pt x="12217" y="6896"/>
                  </a:lnTo>
                  <a:lnTo>
                    <a:pt x="3276" y="14363"/>
                  </a:lnTo>
                  <a:lnTo>
                    <a:pt x="0" y="23520"/>
                  </a:lnTo>
                  <a:lnTo>
                    <a:pt x="3276" y="32677"/>
                  </a:lnTo>
                  <a:lnTo>
                    <a:pt x="12217" y="40157"/>
                  </a:lnTo>
                  <a:lnTo>
                    <a:pt x="25476" y="45199"/>
                  </a:lnTo>
                  <a:lnTo>
                    <a:pt x="41719" y="47040"/>
                  </a:lnTo>
                  <a:lnTo>
                    <a:pt x="57950" y="45199"/>
                  </a:lnTo>
                  <a:lnTo>
                    <a:pt x="71208" y="40157"/>
                  </a:lnTo>
                  <a:lnTo>
                    <a:pt x="80149" y="32677"/>
                  </a:lnTo>
                  <a:lnTo>
                    <a:pt x="83439" y="23520"/>
                  </a:lnTo>
                  <a:close/>
                </a:path>
                <a:path w="197485" h="98425">
                  <a:moveTo>
                    <a:pt x="197370" y="74358"/>
                  </a:moveTo>
                  <a:lnTo>
                    <a:pt x="194094" y="65201"/>
                  </a:lnTo>
                  <a:lnTo>
                    <a:pt x="185153" y="57721"/>
                  </a:lnTo>
                  <a:lnTo>
                    <a:pt x="171894" y="52679"/>
                  </a:lnTo>
                  <a:lnTo>
                    <a:pt x="155651" y="50838"/>
                  </a:lnTo>
                  <a:lnTo>
                    <a:pt x="139420" y="52679"/>
                  </a:lnTo>
                  <a:lnTo>
                    <a:pt x="126149" y="57721"/>
                  </a:lnTo>
                  <a:lnTo>
                    <a:pt x="117208" y="65201"/>
                  </a:lnTo>
                  <a:lnTo>
                    <a:pt x="113931" y="74358"/>
                  </a:lnTo>
                  <a:lnTo>
                    <a:pt x="117208" y="83515"/>
                  </a:lnTo>
                  <a:lnTo>
                    <a:pt x="126149" y="90982"/>
                  </a:lnTo>
                  <a:lnTo>
                    <a:pt x="139420" y="96024"/>
                  </a:lnTo>
                  <a:lnTo>
                    <a:pt x="155651" y="97878"/>
                  </a:lnTo>
                  <a:lnTo>
                    <a:pt x="171894" y="96024"/>
                  </a:lnTo>
                  <a:lnTo>
                    <a:pt x="185153" y="90982"/>
                  </a:lnTo>
                  <a:lnTo>
                    <a:pt x="194094" y="83515"/>
                  </a:lnTo>
                  <a:lnTo>
                    <a:pt x="197370" y="74358"/>
                  </a:lnTo>
                  <a:close/>
                </a:path>
              </a:pathLst>
            </a:custGeom>
            <a:solidFill>
              <a:srgbClr val="CE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727438" y="1730805"/>
              <a:ext cx="40005" cy="80010"/>
            </a:xfrm>
            <a:custGeom>
              <a:avLst/>
              <a:gdLst/>
              <a:ahLst/>
              <a:cxnLst/>
              <a:rect l="l" t="t" r="r" b="b"/>
              <a:pathLst>
                <a:path w="40004" h="80010">
                  <a:moveTo>
                    <a:pt x="20069" y="0"/>
                  </a:moveTo>
                  <a:lnTo>
                    <a:pt x="12367" y="100"/>
                  </a:lnTo>
                  <a:lnTo>
                    <a:pt x="6464" y="2867"/>
                  </a:lnTo>
                  <a:lnTo>
                    <a:pt x="4203" y="4708"/>
                  </a:lnTo>
                  <a:lnTo>
                    <a:pt x="2527" y="7604"/>
                  </a:lnTo>
                  <a:lnTo>
                    <a:pt x="2781" y="16862"/>
                  </a:lnTo>
                  <a:lnTo>
                    <a:pt x="1638" y="22132"/>
                  </a:lnTo>
                  <a:lnTo>
                    <a:pt x="1384" y="24418"/>
                  </a:lnTo>
                  <a:lnTo>
                    <a:pt x="0" y="26768"/>
                  </a:lnTo>
                  <a:lnTo>
                    <a:pt x="1028" y="33537"/>
                  </a:lnTo>
                  <a:lnTo>
                    <a:pt x="3403" y="33143"/>
                  </a:lnTo>
                  <a:lnTo>
                    <a:pt x="3811" y="39213"/>
                  </a:lnTo>
                  <a:lnTo>
                    <a:pt x="5076" y="48953"/>
                  </a:lnTo>
                  <a:lnTo>
                    <a:pt x="8118" y="60206"/>
                  </a:lnTo>
                  <a:lnTo>
                    <a:pt x="13855" y="70812"/>
                  </a:lnTo>
                  <a:lnTo>
                    <a:pt x="19951" y="78686"/>
                  </a:lnTo>
                  <a:lnTo>
                    <a:pt x="23901" y="79981"/>
                  </a:lnTo>
                  <a:lnTo>
                    <a:pt x="32537" y="78457"/>
                  </a:lnTo>
                  <a:lnTo>
                    <a:pt x="38507" y="75278"/>
                  </a:lnTo>
                  <a:lnTo>
                    <a:pt x="39933" y="69348"/>
                  </a:lnTo>
                  <a:lnTo>
                    <a:pt x="38575" y="61451"/>
                  </a:lnTo>
                  <a:lnTo>
                    <a:pt x="34518" y="45513"/>
                  </a:lnTo>
                  <a:lnTo>
                    <a:pt x="32435" y="39646"/>
                  </a:lnTo>
                  <a:lnTo>
                    <a:pt x="31330" y="37169"/>
                  </a:lnTo>
                  <a:lnTo>
                    <a:pt x="29260" y="28863"/>
                  </a:lnTo>
                  <a:lnTo>
                    <a:pt x="30086" y="22882"/>
                  </a:lnTo>
                  <a:lnTo>
                    <a:pt x="29959" y="17002"/>
                  </a:lnTo>
                  <a:lnTo>
                    <a:pt x="26841" y="4867"/>
                  </a:lnTo>
                  <a:lnTo>
                    <a:pt x="20069" y="0"/>
                  </a:lnTo>
                  <a:close/>
                </a:path>
              </a:pathLst>
            </a:custGeom>
            <a:solidFill>
              <a:srgbClr val="281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734127" y="1599171"/>
              <a:ext cx="57150" cy="188595"/>
            </a:xfrm>
            <a:custGeom>
              <a:avLst/>
              <a:gdLst/>
              <a:ahLst/>
              <a:cxnLst/>
              <a:rect l="l" t="t" r="r" b="b"/>
              <a:pathLst>
                <a:path w="57150" h="188594">
                  <a:moveTo>
                    <a:pt x="29337" y="0"/>
                  </a:moveTo>
                  <a:lnTo>
                    <a:pt x="24803" y="1676"/>
                  </a:lnTo>
                  <a:lnTo>
                    <a:pt x="21526" y="4787"/>
                  </a:lnTo>
                  <a:lnTo>
                    <a:pt x="17609" y="10783"/>
                  </a:lnTo>
                  <a:lnTo>
                    <a:pt x="16652" y="17433"/>
                  </a:lnTo>
                  <a:lnTo>
                    <a:pt x="17970" y="31432"/>
                  </a:lnTo>
                  <a:lnTo>
                    <a:pt x="15957" y="56610"/>
                  </a:lnTo>
                  <a:lnTo>
                    <a:pt x="10166" y="69127"/>
                  </a:lnTo>
                  <a:lnTo>
                    <a:pt x="6194" y="87419"/>
                  </a:lnTo>
                  <a:lnTo>
                    <a:pt x="9639" y="129921"/>
                  </a:lnTo>
                  <a:lnTo>
                    <a:pt x="9880" y="131584"/>
                  </a:lnTo>
                  <a:lnTo>
                    <a:pt x="8851" y="133197"/>
                  </a:lnTo>
                  <a:lnTo>
                    <a:pt x="4140" y="134327"/>
                  </a:lnTo>
                  <a:lnTo>
                    <a:pt x="711" y="135801"/>
                  </a:lnTo>
                  <a:lnTo>
                    <a:pt x="0" y="139052"/>
                  </a:lnTo>
                  <a:lnTo>
                    <a:pt x="60" y="148115"/>
                  </a:lnTo>
                  <a:lnTo>
                    <a:pt x="1646" y="161882"/>
                  </a:lnTo>
                  <a:lnTo>
                    <a:pt x="3662" y="174879"/>
                  </a:lnTo>
                  <a:lnTo>
                    <a:pt x="5016" y="181635"/>
                  </a:lnTo>
                  <a:lnTo>
                    <a:pt x="7467" y="188391"/>
                  </a:lnTo>
                  <a:lnTo>
                    <a:pt x="19392" y="187096"/>
                  </a:lnTo>
                  <a:lnTo>
                    <a:pt x="26784" y="183553"/>
                  </a:lnTo>
                  <a:lnTo>
                    <a:pt x="27673" y="181483"/>
                  </a:lnTo>
                  <a:lnTo>
                    <a:pt x="23431" y="163068"/>
                  </a:lnTo>
                  <a:lnTo>
                    <a:pt x="24536" y="153162"/>
                  </a:lnTo>
                  <a:lnTo>
                    <a:pt x="33807" y="106405"/>
                  </a:lnTo>
                  <a:lnTo>
                    <a:pt x="45275" y="78384"/>
                  </a:lnTo>
                  <a:lnTo>
                    <a:pt x="53107" y="64309"/>
                  </a:lnTo>
                  <a:lnTo>
                    <a:pt x="57045" y="48669"/>
                  </a:lnTo>
                  <a:lnTo>
                    <a:pt x="56959" y="32539"/>
                  </a:lnTo>
                  <a:lnTo>
                    <a:pt x="52717" y="16992"/>
                  </a:lnTo>
                  <a:lnTo>
                    <a:pt x="49250" y="8877"/>
                  </a:lnTo>
                  <a:lnTo>
                    <a:pt x="43243" y="901"/>
                  </a:lnTo>
                  <a:lnTo>
                    <a:pt x="29337" y="0"/>
                  </a:lnTo>
                  <a:close/>
                </a:path>
              </a:pathLst>
            </a:custGeom>
            <a:solidFill>
              <a:srgbClr val="F9B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27709" y="1793101"/>
              <a:ext cx="55244" cy="66675"/>
            </a:xfrm>
            <a:custGeom>
              <a:avLst/>
              <a:gdLst/>
              <a:ahLst/>
              <a:cxnLst/>
              <a:rect l="l" t="t" r="r" b="b"/>
              <a:pathLst>
                <a:path w="55245" h="66675">
                  <a:moveTo>
                    <a:pt x="45242" y="41440"/>
                  </a:moveTo>
                  <a:lnTo>
                    <a:pt x="14871" y="41440"/>
                  </a:lnTo>
                  <a:lnTo>
                    <a:pt x="18973" y="48275"/>
                  </a:lnTo>
                  <a:lnTo>
                    <a:pt x="23052" y="54248"/>
                  </a:lnTo>
                  <a:lnTo>
                    <a:pt x="27200" y="59192"/>
                  </a:lnTo>
                  <a:lnTo>
                    <a:pt x="31508" y="62941"/>
                  </a:lnTo>
                  <a:lnTo>
                    <a:pt x="41214" y="66680"/>
                  </a:lnTo>
                  <a:lnTo>
                    <a:pt x="50012" y="65639"/>
                  </a:lnTo>
                  <a:lnTo>
                    <a:pt x="55000" y="60665"/>
                  </a:lnTo>
                  <a:lnTo>
                    <a:pt x="53276" y="52603"/>
                  </a:lnTo>
                  <a:lnTo>
                    <a:pt x="48857" y="46204"/>
                  </a:lnTo>
                  <a:lnTo>
                    <a:pt x="45242" y="41440"/>
                  </a:lnTo>
                  <a:close/>
                </a:path>
                <a:path w="55245" h="66675">
                  <a:moveTo>
                    <a:pt x="19507" y="0"/>
                  </a:moveTo>
                  <a:lnTo>
                    <a:pt x="11442" y="114"/>
                  </a:lnTo>
                  <a:lnTo>
                    <a:pt x="7950" y="1155"/>
                  </a:lnTo>
                  <a:lnTo>
                    <a:pt x="0" y="4546"/>
                  </a:lnTo>
                  <a:lnTo>
                    <a:pt x="4356" y="21424"/>
                  </a:lnTo>
                  <a:lnTo>
                    <a:pt x="6235" y="25552"/>
                  </a:lnTo>
                  <a:lnTo>
                    <a:pt x="6667" y="36233"/>
                  </a:lnTo>
                  <a:lnTo>
                    <a:pt x="6159" y="39839"/>
                  </a:lnTo>
                  <a:lnTo>
                    <a:pt x="10426" y="43776"/>
                  </a:lnTo>
                  <a:lnTo>
                    <a:pt x="14871" y="41440"/>
                  </a:lnTo>
                  <a:lnTo>
                    <a:pt x="45242" y="41440"/>
                  </a:lnTo>
                  <a:lnTo>
                    <a:pt x="39965" y="34551"/>
                  </a:lnTo>
                  <a:lnTo>
                    <a:pt x="34810" y="27381"/>
                  </a:lnTo>
                  <a:lnTo>
                    <a:pt x="33693" y="25755"/>
                  </a:lnTo>
                  <a:lnTo>
                    <a:pt x="32613" y="22694"/>
                  </a:lnTo>
                  <a:lnTo>
                    <a:pt x="28397" y="16738"/>
                  </a:lnTo>
                  <a:lnTo>
                    <a:pt x="27076" y="11429"/>
                  </a:lnTo>
                  <a:lnTo>
                    <a:pt x="23935" y="4546"/>
                  </a:lnTo>
                  <a:lnTo>
                    <a:pt x="22898" y="2666"/>
                  </a:lnTo>
                  <a:lnTo>
                    <a:pt x="19507" y="0"/>
                  </a:lnTo>
                  <a:close/>
                </a:path>
              </a:pathLst>
            </a:custGeom>
            <a:solidFill>
              <a:srgbClr val="281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25046" y="1649974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4">
                  <a:moveTo>
                    <a:pt x="32633" y="0"/>
                  </a:moveTo>
                  <a:lnTo>
                    <a:pt x="19270" y="1449"/>
                  </a:lnTo>
                  <a:lnTo>
                    <a:pt x="6619" y="5705"/>
                  </a:lnTo>
                  <a:lnTo>
                    <a:pt x="1892" y="11013"/>
                  </a:lnTo>
                  <a:lnTo>
                    <a:pt x="4559" y="16474"/>
                  </a:lnTo>
                  <a:lnTo>
                    <a:pt x="6375" y="22329"/>
                  </a:lnTo>
                  <a:lnTo>
                    <a:pt x="7239" y="28336"/>
                  </a:lnTo>
                  <a:lnTo>
                    <a:pt x="7404" y="32629"/>
                  </a:lnTo>
                  <a:lnTo>
                    <a:pt x="4953" y="36236"/>
                  </a:lnTo>
                  <a:lnTo>
                    <a:pt x="1976" y="43118"/>
                  </a:lnTo>
                  <a:lnTo>
                    <a:pt x="0" y="54027"/>
                  </a:lnTo>
                  <a:lnTo>
                    <a:pt x="52" y="68123"/>
                  </a:lnTo>
                  <a:lnTo>
                    <a:pt x="3162" y="84572"/>
                  </a:lnTo>
                  <a:lnTo>
                    <a:pt x="6916" y="100275"/>
                  </a:lnTo>
                  <a:lnTo>
                    <a:pt x="10383" y="119059"/>
                  </a:lnTo>
                  <a:lnTo>
                    <a:pt x="12529" y="135642"/>
                  </a:lnTo>
                  <a:lnTo>
                    <a:pt x="12319" y="144744"/>
                  </a:lnTo>
                  <a:lnTo>
                    <a:pt x="11785" y="145887"/>
                  </a:lnTo>
                  <a:lnTo>
                    <a:pt x="10947" y="146827"/>
                  </a:lnTo>
                  <a:lnTo>
                    <a:pt x="7759" y="149951"/>
                  </a:lnTo>
                  <a:lnTo>
                    <a:pt x="7162" y="153431"/>
                  </a:lnTo>
                  <a:lnTo>
                    <a:pt x="11252" y="161966"/>
                  </a:lnTo>
                  <a:lnTo>
                    <a:pt x="16941" y="169814"/>
                  </a:lnTo>
                  <a:lnTo>
                    <a:pt x="25006" y="183771"/>
                  </a:lnTo>
                  <a:lnTo>
                    <a:pt x="26835" y="186604"/>
                  </a:lnTo>
                  <a:lnTo>
                    <a:pt x="35153" y="188051"/>
                  </a:lnTo>
                  <a:lnTo>
                    <a:pt x="38836" y="187493"/>
                  </a:lnTo>
                  <a:lnTo>
                    <a:pt x="44132" y="183467"/>
                  </a:lnTo>
                  <a:lnTo>
                    <a:pt x="44805" y="180622"/>
                  </a:lnTo>
                  <a:lnTo>
                    <a:pt x="43865" y="179161"/>
                  </a:lnTo>
                  <a:lnTo>
                    <a:pt x="40196" y="174039"/>
                  </a:lnTo>
                  <a:lnTo>
                    <a:pt x="35983" y="166768"/>
                  </a:lnTo>
                  <a:lnTo>
                    <a:pt x="32530" y="155717"/>
                  </a:lnTo>
                  <a:lnTo>
                    <a:pt x="31140" y="139258"/>
                  </a:lnTo>
                  <a:lnTo>
                    <a:pt x="32064" y="119059"/>
                  </a:lnTo>
                  <a:lnTo>
                    <a:pt x="34152" y="84572"/>
                  </a:lnTo>
                  <a:lnTo>
                    <a:pt x="36107" y="55246"/>
                  </a:lnTo>
                  <a:lnTo>
                    <a:pt x="37287" y="40833"/>
                  </a:lnTo>
                  <a:lnTo>
                    <a:pt x="38074" y="38839"/>
                  </a:lnTo>
                  <a:lnTo>
                    <a:pt x="38493" y="36718"/>
                  </a:lnTo>
                  <a:lnTo>
                    <a:pt x="39090" y="31752"/>
                  </a:lnTo>
                  <a:lnTo>
                    <a:pt x="39497" y="3114"/>
                  </a:lnTo>
                  <a:lnTo>
                    <a:pt x="32633" y="0"/>
                  </a:lnTo>
                  <a:close/>
                </a:path>
              </a:pathLst>
            </a:custGeom>
            <a:solidFill>
              <a:srgbClr val="F9B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743506" y="1502417"/>
              <a:ext cx="127635" cy="170815"/>
            </a:xfrm>
            <a:custGeom>
              <a:avLst/>
              <a:gdLst/>
              <a:ahLst/>
              <a:cxnLst/>
              <a:rect l="l" t="t" r="r" b="b"/>
              <a:pathLst>
                <a:path w="127635" h="170814">
                  <a:moveTo>
                    <a:pt x="42186" y="0"/>
                  </a:moveTo>
                  <a:lnTo>
                    <a:pt x="12234" y="24277"/>
                  </a:lnTo>
                  <a:lnTo>
                    <a:pt x="1766" y="67113"/>
                  </a:lnTo>
                  <a:lnTo>
                    <a:pt x="2457" y="85140"/>
                  </a:lnTo>
                  <a:lnTo>
                    <a:pt x="2976" y="108596"/>
                  </a:lnTo>
                  <a:lnTo>
                    <a:pt x="495" y="142716"/>
                  </a:lnTo>
                  <a:lnTo>
                    <a:pt x="0" y="146907"/>
                  </a:lnTo>
                  <a:lnTo>
                    <a:pt x="698" y="151288"/>
                  </a:lnTo>
                  <a:lnTo>
                    <a:pt x="45275" y="170605"/>
                  </a:lnTo>
                  <a:lnTo>
                    <a:pt x="53078" y="169512"/>
                  </a:lnTo>
                  <a:lnTo>
                    <a:pt x="59520" y="168259"/>
                  </a:lnTo>
                  <a:lnTo>
                    <a:pt x="68612" y="167087"/>
                  </a:lnTo>
                  <a:lnTo>
                    <a:pt x="96833" y="165754"/>
                  </a:lnTo>
                  <a:lnTo>
                    <a:pt x="111172" y="164322"/>
                  </a:lnTo>
                  <a:lnTo>
                    <a:pt x="122906" y="161046"/>
                  </a:lnTo>
                  <a:lnTo>
                    <a:pt x="127558" y="155035"/>
                  </a:lnTo>
                  <a:lnTo>
                    <a:pt x="125108" y="118495"/>
                  </a:lnTo>
                  <a:lnTo>
                    <a:pt x="119475" y="77658"/>
                  </a:lnTo>
                  <a:lnTo>
                    <a:pt x="108623" y="12630"/>
                  </a:lnTo>
                  <a:lnTo>
                    <a:pt x="105600" y="1238"/>
                  </a:lnTo>
                  <a:lnTo>
                    <a:pt x="103352" y="1885"/>
                  </a:lnTo>
                  <a:lnTo>
                    <a:pt x="85714" y="2693"/>
                  </a:lnTo>
                  <a:lnTo>
                    <a:pt x="63882" y="396"/>
                  </a:lnTo>
                  <a:lnTo>
                    <a:pt x="42186" y="0"/>
                  </a:lnTo>
                  <a:close/>
                </a:path>
              </a:pathLst>
            </a:custGeom>
            <a:solidFill>
              <a:srgbClr val="A5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781424" y="1292786"/>
              <a:ext cx="48260" cy="130810"/>
            </a:xfrm>
            <a:custGeom>
              <a:avLst/>
              <a:gdLst/>
              <a:ahLst/>
              <a:cxnLst/>
              <a:rect l="l" t="t" r="r" b="b"/>
              <a:pathLst>
                <a:path w="48260" h="130809">
                  <a:moveTo>
                    <a:pt x="25589" y="0"/>
                  </a:moveTo>
                  <a:lnTo>
                    <a:pt x="16754" y="2402"/>
                  </a:lnTo>
                  <a:lnTo>
                    <a:pt x="3644" y="16557"/>
                  </a:lnTo>
                  <a:lnTo>
                    <a:pt x="0" y="35924"/>
                  </a:lnTo>
                  <a:lnTo>
                    <a:pt x="1541" y="55405"/>
                  </a:lnTo>
                  <a:lnTo>
                    <a:pt x="3990" y="69902"/>
                  </a:lnTo>
                  <a:lnTo>
                    <a:pt x="5493" y="85020"/>
                  </a:lnTo>
                  <a:lnTo>
                    <a:pt x="5838" y="100216"/>
                  </a:lnTo>
                  <a:lnTo>
                    <a:pt x="5241" y="115428"/>
                  </a:lnTo>
                  <a:lnTo>
                    <a:pt x="3914" y="130596"/>
                  </a:lnTo>
                  <a:lnTo>
                    <a:pt x="30572" y="127281"/>
                  </a:lnTo>
                  <a:lnTo>
                    <a:pt x="48263" y="13337"/>
                  </a:lnTo>
                  <a:lnTo>
                    <a:pt x="48047" y="12435"/>
                  </a:lnTo>
                  <a:lnTo>
                    <a:pt x="41962" y="5629"/>
                  </a:lnTo>
                  <a:lnTo>
                    <a:pt x="34234" y="1280"/>
                  </a:lnTo>
                  <a:lnTo>
                    <a:pt x="25589" y="0"/>
                  </a:lnTo>
                  <a:close/>
                </a:path>
              </a:pathLst>
            </a:custGeom>
            <a:solidFill>
              <a:srgbClr val="513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807171" y="1302414"/>
              <a:ext cx="22225" cy="18415"/>
            </a:xfrm>
            <a:custGeom>
              <a:avLst/>
              <a:gdLst/>
              <a:ahLst/>
              <a:cxnLst/>
              <a:rect l="l" t="t" r="r" b="b"/>
              <a:pathLst>
                <a:path w="22225" h="18415">
                  <a:moveTo>
                    <a:pt x="11349" y="0"/>
                  </a:moveTo>
                  <a:lnTo>
                    <a:pt x="4864" y="2553"/>
                  </a:lnTo>
                  <a:lnTo>
                    <a:pt x="228" y="7804"/>
                  </a:lnTo>
                  <a:lnTo>
                    <a:pt x="0" y="12859"/>
                  </a:lnTo>
                  <a:lnTo>
                    <a:pt x="3096" y="16676"/>
                  </a:lnTo>
                  <a:lnTo>
                    <a:pt x="8432" y="18212"/>
                  </a:lnTo>
                  <a:lnTo>
                    <a:pt x="13830" y="18250"/>
                  </a:lnTo>
                  <a:lnTo>
                    <a:pt x="20662" y="14326"/>
                  </a:lnTo>
                  <a:lnTo>
                    <a:pt x="21615" y="8624"/>
                  </a:lnTo>
                  <a:lnTo>
                    <a:pt x="20701" y="4027"/>
                  </a:lnTo>
                  <a:lnTo>
                    <a:pt x="16954" y="821"/>
                  </a:lnTo>
                  <a:lnTo>
                    <a:pt x="11349" y="0"/>
                  </a:lnTo>
                  <a:close/>
                </a:path>
              </a:pathLst>
            </a:custGeom>
            <a:solidFill>
              <a:srgbClr val="A5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756467" y="1352452"/>
              <a:ext cx="119380" cy="179705"/>
            </a:xfrm>
            <a:custGeom>
              <a:avLst/>
              <a:gdLst/>
              <a:ahLst/>
              <a:cxnLst/>
              <a:rect l="l" t="t" r="r" b="b"/>
              <a:pathLst>
                <a:path w="119379" h="179705">
                  <a:moveTo>
                    <a:pt x="92328" y="0"/>
                  </a:moveTo>
                  <a:lnTo>
                    <a:pt x="83148" y="2337"/>
                  </a:lnTo>
                  <a:lnTo>
                    <a:pt x="72846" y="8047"/>
                  </a:lnTo>
                  <a:lnTo>
                    <a:pt x="43765" y="25336"/>
                  </a:lnTo>
                  <a:lnTo>
                    <a:pt x="27115" y="33995"/>
                  </a:lnTo>
                  <a:lnTo>
                    <a:pt x="0" y="61643"/>
                  </a:lnTo>
                  <a:lnTo>
                    <a:pt x="496" y="67996"/>
                  </a:lnTo>
                  <a:lnTo>
                    <a:pt x="1817" y="73990"/>
                  </a:lnTo>
                  <a:lnTo>
                    <a:pt x="4192" y="79908"/>
                  </a:lnTo>
                  <a:lnTo>
                    <a:pt x="6795" y="83591"/>
                  </a:lnTo>
                  <a:lnTo>
                    <a:pt x="10480" y="89608"/>
                  </a:lnTo>
                  <a:lnTo>
                    <a:pt x="13412" y="96025"/>
                  </a:lnTo>
                  <a:lnTo>
                    <a:pt x="15639" y="102737"/>
                  </a:lnTo>
                  <a:lnTo>
                    <a:pt x="17209" y="109639"/>
                  </a:lnTo>
                  <a:lnTo>
                    <a:pt x="18992" y="122418"/>
                  </a:lnTo>
                  <a:lnTo>
                    <a:pt x="18991" y="134271"/>
                  </a:lnTo>
                  <a:lnTo>
                    <a:pt x="16441" y="145504"/>
                  </a:lnTo>
                  <a:lnTo>
                    <a:pt x="10580" y="156426"/>
                  </a:lnTo>
                  <a:lnTo>
                    <a:pt x="9272" y="158267"/>
                  </a:lnTo>
                  <a:lnTo>
                    <a:pt x="8637" y="160617"/>
                  </a:lnTo>
                  <a:lnTo>
                    <a:pt x="9246" y="162788"/>
                  </a:lnTo>
                  <a:lnTo>
                    <a:pt x="25586" y="176344"/>
                  </a:lnTo>
                  <a:lnTo>
                    <a:pt x="54454" y="179657"/>
                  </a:lnTo>
                  <a:lnTo>
                    <a:pt x="81829" y="173908"/>
                  </a:lnTo>
                  <a:lnTo>
                    <a:pt x="93689" y="160274"/>
                  </a:lnTo>
                  <a:lnTo>
                    <a:pt x="94360" y="149983"/>
                  </a:lnTo>
                  <a:lnTo>
                    <a:pt x="95705" y="139479"/>
                  </a:lnTo>
                  <a:lnTo>
                    <a:pt x="98522" y="129540"/>
                  </a:lnTo>
                  <a:lnTo>
                    <a:pt x="103607" y="120942"/>
                  </a:lnTo>
                  <a:lnTo>
                    <a:pt x="106567" y="117437"/>
                  </a:lnTo>
                  <a:lnTo>
                    <a:pt x="110250" y="114605"/>
                  </a:lnTo>
                  <a:lnTo>
                    <a:pt x="117362" y="105257"/>
                  </a:lnTo>
                  <a:lnTo>
                    <a:pt x="119165" y="97701"/>
                  </a:lnTo>
                  <a:lnTo>
                    <a:pt x="117882" y="90665"/>
                  </a:lnTo>
                  <a:lnTo>
                    <a:pt x="116714" y="84264"/>
                  </a:lnTo>
                  <a:lnTo>
                    <a:pt x="113171" y="78524"/>
                  </a:lnTo>
                  <a:lnTo>
                    <a:pt x="111685" y="72187"/>
                  </a:lnTo>
                  <a:lnTo>
                    <a:pt x="110836" y="65542"/>
                  </a:lnTo>
                  <a:lnTo>
                    <a:pt x="111099" y="58815"/>
                  </a:lnTo>
                  <a:lnTo>
                    <a:pt x="112054" y="52072"/>
                  </a:lnTo>
                  <a:lnTo>
                    <a:pt x="114363" y="38633"/>
                  </a:lnTo>
                  <a:lnTo>
                    <a:pt x="114872" y="31829"/>
                  </a:lnTo>
                  <a:lnTo>
                    <a:pt x="114410" y="25135"/>
                  </a:lnTo>
                  <a:lnTo>
                    <a:pt x="112574" y="18720"/>
                  </a:lnTo>
                  <a:lnTo>
                    <a:pt x="107237" y="9227"/>
                  </a:lnTo>
                  <a:lnTo>
                    <a:pt x="100423" y="2641"/>
                  </a:lnTo>
                  <a:lnTo>
                    <a:pt x="92328" y="0"/>
                  </a:lnTo>
                  <a:close/>
                </a:path>
              </a:pathLst>
            </a:custGeom>
            <a:solidFill>
              <a:srgbClr val="281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05567" y="1387426"/>
              <a:ext cx="44450" cy="59055"/>
            </a:xfrm>
            <a:custGeom>
              <a:avLst/>
              <a:gdLst/>
              <a:ahLst/>
              <a:cxnLst/>
              <a:rect l="l" t="t" r="r" b="b"/>
              <a:pathLst>
                <a:path w="44450" h="59055">
                  <a:moveTo>
                    <a:pt x="27314" y="0"/>
                  </a:moveTo>
                  <a:lnTo>
                    <a:pt x="19316" y="245"/>
                  </a:lnTo>
                  <a:lnTo>
                    <a:pt x="0" y="5071"/>
                  </a:lnTo>
                  <a:lnTo>
                    <a:pt x="711" y="20444"/>
                  </a:lnTo>
                  <a:lnTo>
                    <a:pt x="3883" y="30760"/>
                  </a:lnTo>
                  <a:lnTo>
                    <a:pt x="12155" y="40690"/>
                  </a:lnTo>
                  <a:lnTo>
                    <a:pt x="28168" y="54906"/>
                  </a:lnTo>
                  <a:lnTo>
                    <a:pt x="38603" y="58784"/>
                  </a:lnTo>
                  <a:lnTo>
                    <a:pt x="43327" y="50038"/>
                  </a:lnTo>
                  <a:lnTo>
                    <a:pt x="44043" y="33992"/>
                  </a:lnTo>
                  <a:lnTo>
                    <a:pt x="42456" y="15968"/>
                  </a:lnTo>
                  <a:lnTo>
                    <a:pt x="39772" y="8448"/>
                  </a:lnTo>
                  <a:lnTo>
                    <a:pt x="34429" y="2929"/>
                  </a:lnTo>
                  <a:lnTo>
                    <a:pt x="27314" y="0"/>
                  </a:lnTo>
                  <a:close/>
                </a:path>
              </a:pathLst>
            </a:custGeom>
            <a:solidFill>
              <a:srgbClr val="EFE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829990" y="1377793"/>
              <a:ext cx="22225" cy="32384"/>
            </a:xfrm>
            <a:custGeom>
              <a:avLst/>
              <a:gdLst/>
              <a:ahLst/>
              <a:cxnLst/>
              <a:rect l="l" t="t" r="r" b="b"/>
              <a:pathLst>
                <a:path w="22225" h="32384">
                  <a:moveTo>
                    <a:pt x="635" y="0"/>
                  </a:moveTo>
                  <a:lnTo>
                    <a:pt x="0" y="0"/>
                  </a:lnTo>
                  <a:lnTo>
                    <a:pt x="6642" y="29070"/>
                  </a:lnTo>
                  <a:lnTo>
                    <a:pt x="22009" y="32156"/>
                  </a:lnTo>
                  <a:lnTo>
                    <a:pt x="19937" y="25473"/>
                  </a:lnTo>
                  <a:lnTo>
                    <a:pt x="18197" y="20747"/>
                  </a:lnTo>
                  <a:lnTo>
                    <a:pt x="15845" y="15727"/>
                  </a:lnTo>
                  <a:lnTo>
                    <a:pt x="10083" y="4597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804700" y="1360380"/>
              <a:ext cx="36830" cy="53975"/>
            </a:xfrm>
            <a:custGeom>
              <a:avLst/>
              <a:gdLst/>
              <a:ahLst/>
              <a:cxnLst/>
              <a:rect l="l" t="t" r="r" b="b"/>
              <a:pathLst>
                <a:path w="36829" h="53975">
                  <a:moveTo>
                    <a:pt x="7378" y="0"/>
                  </a:moveTo>
                  <a:lnTo>
                    <a:pt x="6616" y="3098"/>
                  </a:lnTo>
                  <a:lnTo>
                    <a:pt x="4775" y="9550"/>
                  </a:lnTo>
                  <a:lnTo>
                    <a:pt x="2095" y="15925"/>
                  </a:lnTo>
                  <a:lnTo>
                    <a:pt x="0" y="23304"/>
                  </a:lnTo>
                  <a:lnTo>
                    <a:pt x="27559" y="49034"/>
                  </a:lnTo>
                  <a:lnTo>
                    <a:pt x="30251" y="53352"/>
                  </a:lnTo>
                  <a:lnTo>
                    <a:pt x="31927" y="46482"/>
                  </a:lnTo>
                  <a:lnTo>
                    <a:pt x="36271" y="38074"/>
                  </a:lnTo>
                  <a:lnTo>
                    <a:pt x="33477" y="33096"/>
                  </a:lnTo>
                  <a:lnTo>
                    <a:pt x="31927" y="23990"/>
                  </a:lnTo>
                  <a:lnTo>
                    <a:pt x="28917" y="20943"/>
                  </a:lnTo>
                  <a:lnTo>
                    <a:pt x="7378" y="0"/>
                  </a:lnTo>
                  <a:close/>
                </a:path>
              </a:pathLst>
            </a:custGeom>
            <a:solidFill>
              <a:srgbClr val="F2A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00797" y="1374358"/>
              <a:ext cx="31750" cy="51435"/>
            </a:xfrm>
            <a:custGeom>
              <a:avLst/>
              <a:gdLst/>
              <a:ahLst/>
              <a:cxnLst/>
              <a:rect l="l" t="t" r="r" b="b"/>
              <a:pathLst>
                <a:path w="31750" h="51434">
                  <a:moveTo>
                    <a:pt x="6858" y="0"/>
                  </a:moveTo>
                  <a:lnTo>
                    <a:pt x="4064" y="1739"/>
                  </a:lnTo>
                  <a:lnTo>
                    <a:pt x="838" y="5257"/>
                  </a:lnTo>
                  <a:lnTo>
                    <a:pt x="0" y="9550"/>
                  </a:lnTo>
                  <a:lnTo>
                    <a:pt x="12" y="12712"/>
                  </a:lnTo>
                  <a:lnTo>
                    <a:pt x="1471" y="18680"/>
                  </a:lnTo>
                  <a:lnTo>
                    <a:pt x="5252" y="28665"/>
                  </a:lnTo>
                  <a:lnTo>
                    <a:pt x="15671" y="51155"/>
                  </a:lnTo>
                  <a:lnTo>
                    <a:pt x="31457" y="35052"/>
                  </a:lnTo>
                  <a:lnTo>
                    <a:pt x="21767" y="28194"/>
                  </a:lnTo>
                  <a:lnTo>
                    <a:pt x="12671" y="19473"/>
                  </a:lnTo>
                  <a:lnTo>
                    <a:pt x="6819" y="9779"/>
                  </a:lnTo>
                  <a:lnTo>
                    <a:pt x="68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04328" y="1310060"/>
              <a:ext cx="62230" cy="90170"/>
            </a:xfrm>
            <a:custGeom>
              <a:avLst/>
              <a:gdLst/>
              <a:ahLst/>
              <a:cxnLst/>
              <a:rect l="l" t="t" r="r" b="b"/>
              <a:pathLst>
                <a:path w="62229" h="90169">
                  <a:moveTo>
                    <a:pt x="27384" y="0"/>
                  </a:moveTo>
                  <a:lnTo>
                    <a:pt x="0" y="34753"/>
                  </a:lnTo>
                  <a:lnTo>
                    <a:pt x="1028" y="46598"/>
                  </a:lnTo>
                  <a:lnTo>
                    <a:pt x="22777" y="81499"/>
                  </a:lnTo>
                  <a:lnTo>
                    <a:pt x="41178" y="89668"/>
                  </a:lnTo>
                  <a:lnTo>
                    <a:pt x="45254" y="86265"/>
                  </a:lnTo>
                  <a:lnTo>
                    <a:pt x="47159" y="82544"/>
                  </a:lnTo>
                  <a:lnTo>
                    <a:pt x="53916" y="67588"/>
                  </a:lnTo>
                  <a:lnTo>
                    <a:pt x="59348" y="50890"/>
                  </a:lnTo>
                  <a:lnTo>
                    <a:pt x="61604" y="34986"/>
                  </a:lnTo>
                  <a:lnTo>
                    <a:pt x="58831" y="22409"/>
                  </a:lnTo>
                  <a:lnTo>
                    <a:pt x="27384" y="0"/>
                  </a:lnTo>
                  <a:close/>
                </a:path>
              </a:pathLst>
            </a:custGeom>
            <a:solidFill>
              <a:srgbClr val="F9B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800205" y="1303666"/>
              <a:ext cx="69850" cy="70485"/>
            </a:xfrm>
            <a:custGeom>
              <a:avLst/>
              <a:gdLst/>
              <a:ahLst/>
              <a:cxnLst/>
              <a:rect l="l" t="t" r="r" b="b"/>
              <a:pathLst>
                <a:path w="69850" h="70484">
                  <a:moveTo>
                    <a:pt x="29094" y="0"/>
                  </a:moveTo>
                  <a:lnTo>
                    <a:pt x="546" y="28957"/>
                  </a:lnTo>
                  <a:lnTo>
                    <a:pt x="355" y="39561"/>
                  </a:lnTo>
                  <a:lnTo>
                    <a:pt x="0" y="44895"/>
                  </a:lnTo>
                  <a:lnTo>
                    <a:pt x="3594" y="55690"/>
                  </a:lnTo>
                  <a:lnTo>
                    <a:pt x="6223" y="61774"/>
                  </a:lnTo>
                  <a:lnTo>
                    <a:pt x="9626" y="67730"/>
                  </a:lnTo>
                  <a:lnTo>
                    <a:pt x="10414" y="65736"/>
                  </a:lnTo>
                  <a:lnTo>
                    <a:pt x="9880" y="62637"/>
                  </a:lnTo>
                  <a:lnTo>
                    <a:pt x="10452" y="58421"/>
                  </a:lnTo>
                  <a:lnTo>
                    <a:pt x="10604" y="54522"/>
                  </a:lnTo>
                  <a:lnTo>
                    <a:pt x="19900" y="52414"/>
                  </a:lnTo>
                  <a:lnTo>
                    <a:pt x="19545" y="63704"/>
                  </a:lnTo>
                  <a:lnTo>
                    <a:pt x="20662" y="67730"/>
                  </a:lnTo>
                  <a:lnTo>
                    <a:pt x="20980" y="68505"/>
                  </a:lnTo>
                  <a:lnTo>
                    <a:pt x="22174" y="69622"/>
                  </a:lnTo>
                  <a:lnTo>
                    <a:pt x="23101" y="69876"/>
                  </a:lnTo>
                  <a:lnTo>
                    <a:pt x="23825" y="69508"/>
                  </a:lnTo>
                  <a:lnTo>
                    <a:pt x="24917" y="68251"/>
                  </a:lnTo>
                  <a:lnTo>
                    <a:pt x="26771" y="64822"/>
                  </a:lnTo>
                  <a:lnTo>
                    <a:pt x="28105" y="61177"/>
                  </a:lnTo>
                  <a:lnTo>
                    <a:pt x="29895" y="57710"/>
                  </a:lnTo>
                  <a:lnTo>
                    <a:pt x="39230" y="47072"/>
                  </a:lnTo>
                  <a:lnTo>
                    <a:pt x="51136" y="40941"/>
                  </a:lnTo>
                  <a:lnTo>
                    <a:pt x="61385" y="39384"/>
                  </a:lnTo>
                  <a:lnTo>
                    <a:pt x="65747" y="42470"/>
                  </a:lnTo>
                  <a:lnTo>
                    <a:pt x="69342" y="33961"/>
                  </a:lnTo>
                  <a:lnTo>
                    <a:pt x="37973" y="737"/>
                  </a:lnTo>
                  <a:lnTo>
                    <a:pt x="29094" y="0"/>
                  </a:lnTo>
                  <a:close/>
                </a:path>
              </a:pathLst>
            </a:custGeom>
            <a:solidFill>
              <a:srgbClr val="513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956500" y="1506508"/>
              <a:ext cx="5080" cy="23495"/>
            </a:xfrm>
            <a:custGeom>
              <a:avLst/>
              <a:gdLst/>
              <a:ahLst/>
              <a:cxnLst/>
              <a:rect l="l" t="t" r="r" b="b"/>
              <a:pathLst>
                <a:path w="5079" h="23494">
                  <a:moveTo>
                    <a:pt x="4635" y="0"/>
                  </a:moveTo>
                  <a:lnTo>
                    <a:pt x="50" y="6172"/>
                  </a:lnTo>
                  <a:lnTo>
                    <a:pt x="0" y="22999"/>
                  </a:lnTo>
                  <a:lnTo>
                    <a:pt x="4584" y="16827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E8E2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823323" y="1506505"/>
              <a:ext cx="5080" cy="23495"/>
            </a:xfrm>
            <a:custGeom>
              <a:avLst/>
              <a:gdLst/>
              <a:ahLst/>
              <a:cxnLst/>
              <a:rect l="l" t="t" r="r" b="b"/>
              <a:pathLst>
                <a:path w="5079" h="23494">
                  <a:moveTo>
                    <a:pt x="50" y="0"/>
                  </a:moveTo>
                  <a:lnTo>
                    <a:pt x="0" y="16827"/>
                  </a:lnTo>
                  <a:lnTo>
                    <a:pt x="4648" y="23012"/>
                  </a:lnTo>
                  <a:lnTo>
                    <a:pt x="4699" y="617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DA8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965210" y="1543100"/>
              <a:ext cx="11430" cy="19685"/>
            </a:xfrm>
            <a:custGeom>
              <a:avLst/>
              <a:gdLst/>
              <a:ahLst/>
              <a:cxnLst/>
              <a:rect l="l" t="t" r="r" b="b"/>
              <a:pathLst>
                <a:path w="11429" h="19684">
                  <a:moveTo>
                    <a:pt x="10833" y="0"/>
                  </a:moveTo>
                  <a:lnTo>
                    <a:pt x="50" y="2463"/>
                  </a:lnTo>
                  <a:lnTo>
                    <a:pt x="0" y="19291"/>
                  </a:lnTo>
                  <a:lnTo>
                    <a:pt x="10782" y="16814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DDD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808807" y="1543080"/>
              <a:ext cx="12700" cy="19685"/>
            </a:xfrm>
            <a:custGeom>
              <a:avLst/>
              <a:gdLst/>
              <a:ahLst/>
              <a:cxnLst/>
              <a:rect l="l" t="t" r="r" b="b"/>
              <a:pathLst>
                <a:path w="12700" h="19684">
                  <a:moveTo>
                    <a:pt x="50" y="0"/>
                  </a:moveTo>
                  <a:lnTo>
                    <a:pt x="0" y="16840"/>
                  </a:lnTo>
                  <a:lnTo>
                    <a:pt x="10820" y="19304"/>
                  </a:lnTo>
                  <a:lnTo>
                    <a:pt x="12204" y="12954"/>
                  </a:lnTo>
                  <a:lnTo>
                    <a:pt x="10883" y="248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FB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956749" y="1545561"/>
              <a:ext cx="8890" cy="29209"/>
            </a:xfrm>
            <a:custGeom>
              <a:avLst/>
              <a:gdLst/>
              <a:ahLst/>
              <a:cxnLst/>
              <a:rect l="l" t="t" r="r" b="b"/>
              <a:pathLst>
                <a:path w="8889" h="29209">
                  <a:moveTo>
                    <a:pt x="8509" y="0"/>
                  </a:moveTo>
                  <a:lnTo>
                    <a:pt x="6756" y="4140"/>
                  </a:lnTo>
                  <a:lnTo>
                    <a:pt x="3949" y="8166"/>
                  </a:lnTo>
                  <a:lnTo>
                    <a:pt x="50" y="11925"/>
                  </a:lnTo>
                  <a:lnTo>
                    <a:pt x="0" y="28752"/>
                  </a:lnTo>
                  <a:lnTo>
                    <a:pt x="3898" y="24993"/>
                  </a:lnTo>
                  <a:lnTo>
                    <a:pt x="6705" y="20967"/>
                  </a:lnTo>
                  <a:lnTo>
                    <a:pt x="8458" y="16827"/>
                  </a:lnTo>
                  <a:lnTo>
                    <a:pt x="8509" y="0"/>
                  </a:lnTo>
                  <a:close/>
                </a:path>
              </a:pathLst>
            </a:custGeom>
            <a:solidFill>
              <a:srgbClr val="E8E2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819632" y="1545559"/>
              <a:ext cx="8890" cy="29209"/>
            </a:xfrm>
            <a:custGeom>
              <a:avLst/>
              <a:gdLst/>
              <a:ahLst/>
              <a:cxnLst/>
              <a:rect l="l" t="t" r="r" b="b"/>
              <a:pathLst>
                <a:path w="8889" h="29209">
                  <a:moveTo>
                    <a:pt x="50" y="0"/>
                  </a:moveTo>
                  <a:lnTo>
                    <a:pt x="0" y="16827"/>
                  </a:lnTo>
                  <a:lnTo>
                    <a:pt x="1803" y="20980"/>
                  </a:lnTo>
                  <a:lnTo>
                    <a:pt x="4660" y="24993"/>
                  </a:lnTo>
                  <a:lnTo>
                    <a:pt x="8585" y="28740"/>
                  </a:lnTo>
                  <a:lnTo>
                    <a:pt x="8636" y="11925"/>
                  </a:lnTo>
                  <a:lnTo>
                    <a:pt x="4711" y="8166"/>
                  </a:lnTo>
                  <a:lnTo>
                    <a:pt x="1854" y="415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DA8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931245" y="1572308"/>
              <a:ext cx="10795" cy="19685"/>
            </a:xfrm>
            <a:custGeom>
              <a:avLst/>
              <a:gdLst/>
              <a:ahLst/>
              <a:cxnLst/>
              <a:rect l="l" t="t" r="r" b="b"/>
              <a:pathLst>
                <a:path w="10795" h="19684">
                  <a:moveTo>
                    <a:pt x="50" y="0"/>
                  </a:moveTo>
                  <a:lnTo>
                    <a:pt x="0" y="16827"/>
                  </a:lnTo>
                  <a:lnTo>
                    <a:pt x="10668" y="19507"/>
                  </a:lnTo>
                  <a:lnTo>
                    <a:pt x="10718" y="267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FB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941914" y="1563655"/>
              <a:ext cx="19685" cy="28575"/>
            </a:xfrm>
            <a:custGeom>
              <a:avLst/>
              <a:gdLst/>
              <a:ahLst/>
              <a:cxnLst/>
              <a:rect l="l" t="t" r="r" b="b"/>
              <a:pathLst>
                <a:path w="19685" h="28575">
                  <a:moveTo>
                    <a:pt x="19532" y="0"/>
                  </a:moveTo>
                  <a:lnTo>
                    <a:pt x="50" y="11328"/>
                  </a:lnTo>
                  <a:lnTo>
                    <a:pt x="0" y="28143"/>
                  </a:lnTo>
                  <a:lnTo>
                    <a:pt x="19481" y="16827"/>
                  </a:lnTo>
                  <a:lnTo>
                    <a:pt x="19532" y="0"/>
                  </a:lnTo>
                  <a:close/>
                </a:path>
              </a:pathLst>
            </a:custGeom>
            <a:solidFill>
              <a:srgbClr val="E8E2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823625" y="1563659"/>
              <a:ext cx="19685" cy="28575"/>
            </a:xfrm>
            <a:custGeom>
              <a:avLst/>
              <a:gdLst/>
              <a:ahLst/>
              <a:cxnLst/>
              <a:rect l="l" t="t" r="r" b="b"/>
              <a:pathLst>
                <a:path w="19685" h="28575">
                  <a:moveTo>
                    <a:pt x="50" y="0"/>
                  </a:moveTo>
                  <a:lnTo>
                    <a:pt x="0" y="16827"/>
                  </a:lnTo>
                  <a:lnTo>
                    <a:pt x="19621" y="28155"/>
                  </a:lnTo>
                  <a:lnTo>
                    <a:pt x="19672" y="1132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FB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843248" y="1572310"/>
              <a:ext cx="88265" cy="22225"/>
            </a:xfrm>
            <a:custGeom>
              <a:avLst/>
              <a:gdLst/>
              <a:ahLst/>
              <a:cxnLst/>
              <a:rect l="l" t="t" r="r" b="b"/>
              <a:pathLst>
                <a:path w="88264" h="22225">
                  <a:moveTo>
                    <a:pt x="10693" y="0"/>
                  </a:moveTo>
                  <a:lnTo>
                    <a:pt x="50" y="2679"/>
                  </a:lnTo>
                  <a:lnTo>
                    <a:pt x="0" y="19507"/>
                  </a:lnTo>
                  <a:lnTo>
                    <a:pt x="10642" y="16827"/>
                  </a:lnTo>
                  <a:lnTo>
                    <a:pt x="10693" y="0"/>
                  </a:lnTo>
                  <a:close/>
                </a:path>
                <a:path w="88264" h="22225">
                  <a:moveTo>
                    <a:pt x="88036" y="0"/>
                  </a:moveTo>
                  <a:lnTo>
                    <a:pt x="81572" y="2273"/>
                  </a:lnTo>
                  <a:lnTo>
                    <a:pt x="74637" y="3911"/>
                  </a:lnTo>
                  <a:lnTo>
                    <a:pt x="67487" y="4940"/>
                  </a:lnTo>
                  <a:lnTo>
                    <a:pt x="67437" y="21767"/>
                  </a:lnTo>
                  <a:lnTo>
                    <a:pt x="74587" y="20739"/>
                  </a:lnTo>
                  <a:lnTo>
                    <a:pt x="81521" y="19100"/>
                  </a:lnTo>
                  <a:lnTo>
                    <a:pt x="87998" y="16827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DDD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853897" y="1572310"/>
              <a:ext cx="20955" cy="22225"/>
            </a:xfrm>
            <a:custGeom>
              <a:avLst/>
              <a:gdLst/>
              <a:ahLst/>
              <a:cxnLst/>
              <a:rect l="l" t="t" r="r" b="b"/>
              <a:pathLst>
                <a:path w="20954" h="22225">
                  <a:moveTo>
                    <a:pt x="50" y="0"/>
                  </a:moveTo>
                  <a:lnTo>
                    <a:pt x="0" y="16827"/>
                  </a:lnTo>
                  <a:lnTo>
                    <a:pt x="6489" y="19088"/>
                  </a:lnTo>
                  <a:lnTo>
                    <a:pt x="13436" y="20726"/>
                  </a:lnTo>
                  <a:lnTo>
                    <a:pt x="20599" y="21755"/>
                  </a:lnTo>
                  <a:lnTo>
                    <a:pt x="20650" y="4927"/>
                  </a:lnTo>
                  <a:lnTo>
                    <a:pt x="13487" y="3898"/>
                  </a:lnTo>
                  <a:lnTo>
                    <a:pt x="6540" y="226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FB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906471" y="1577252"/>
              <a:ext cx="4445" cy="23495"/>
            </a:xfrm>
            <a:custGeom>
              <a:avLst/>
              <a:gdLst/>
              <a:ahLst/>
              <a:cxnLst/>
              <a:rect l="l" t="t" r="r" b="b"/>
              <a:pathLst>
                <a:path w="4445" h="23494">
                  <a:moveTo>
                    <a:pt x="4267" y="0"/>
                  </a:moveTo>
                  <a:lnTo>
                    <a:pt x="50" y="6248"/>
                  </a:lnTo>
                  <a:lnTo>
                    <a:pt x="0" y="23075"/>
                  </a:lnTo>
                  <a:lnTo>
                    <a:pt x="4216" y="16827"/>
                  </a:lnTo>
                  <a:lnTo>
                    <a:pt x="4267" y="0"/>
                  </a:lnTo>
                  <a:close/>
                </a:path>
              </a:pathLst>
            </a:custGeom>
            <a:solidFill>
              <a:srgbClr val="E8E2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874495" y="1577234"/>
              <a:ext cx="4445" cy="23495"/>
            </a:xfrm>
            <a:custGeom>
              <a:avLst/>
              <a:gdLst/>
              <a:ahLst/>
              <a:cxnLst/>
              <a:rect l="l" t="t" r="r" b="b"/>
              <a:pathLst>
                <a:path w="4445" h="23494">
                  <a:moveTo>
                    <a:pt x="50" y="0"/>
                  </a:moveTo>
                  <a:lnTo>
                    <a:pt x="0" y="16827"/>
                  </a:lnTo>
                  <a:lnTo>
                    <a:pt x="4305" y="23088"/>
                  </a:lnTo>
                  <a:lnTo>
                    <a:pt x="4356" y="626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DA8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878805" y="1583500"/>
              <a:ext cx="27940" cy="17145"/>
            </a:xfrm>
            <a:custGeom>
              <a:avLst/>
              <a:gdLst/>
              <a:ahLst/>
              <a:cxnLst/>
              <a:rect l="l" t="t" r="r" b="b"/>
              <a:pathLst>
                <a:path w="27939" h="17144">
                  <a:moveTo>
                    <a:pt x="27711" y="0"/>
                  </a:moveTo>
                  <a:lnTo>
                    <a:pt x="50" y="0"/>
                  </a:lnTo>
                  <a:lnTo>
                    <a:pt x="0" y="16827"/>
                  </a:lnTo>
                  <a:lnTo>
                    <a:pt x="27660" y="16827"/>
                  </a:lnTo>
                  <a:lnTo>
                    <a:pt x="27711" y="0"/>
                  </a:lnTo>
                  <a:close/>
                </a:path>
              </a:pathLst>
            </a:custGeom>
            <a:solidFill>
              <a:srgbClr val="DDD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793878" y="1541581"/>
              <a:ext cx="46355" cy="41275"/>
            </a:xfrm>
            <a:custGeom>
              <a:avLst/>
              <a:gdLst/>
              <a:ahLst/>
              <a:cxnLst/>
              <a:rect l="l" t="t" r="r" b="b"/>
              <a:pathLst>
                <a:path w="46354" h="41275">
                  <a:moveTo>
                    <a:pt x="9194" y="0"/>
                  </a:moveTo>
                  <a:lnTo>
                    <a:pt x="4343" y="3273"/>
                  </a:lnTo>
                  <a:lnTo>
                    <a:pt x="559" y="7899"/>
                  </a:lnTo>
                  <a:lnTo>
                    <a:pt x="0" y="11572"/>
                  </a:lnTo>
                  <a:lnTo>
                    <a:pt x="7721" y="24437"/>
                  </a:lnTo>
                  <a:lnTo>
                    <a:pt x="40512" y="41125"/>
                  </a:lnTo>
                  <a:lnTo>
                    <a:pt x="45567" y="38433"/>
                  </a:lnTo>
                  <a:lnTo>
                    <a:pt x="40805" y="34547"/>
                  </a:lnTo>
                  <a:lnTo>
                    <a:pt x="31826" y="23091"/>
                  </a:lnTo>
                  <a:lnTo>
                    <a:pt x="29502" y="18278"/>
                  </a:lnTo>
                  <a:lnTo>
                    <a:pt x="28905" y="17046"/>
                  </a:lnTo>
                  <a:lnTo>
                    <a:pt x="27597" y="12449"/>
                  </a:lnTo>
                  <a:lnTo>
                    <a:pt x="33578" y="10353"/>
                  </a:lnTo>
                  <a:lnTo>
                    <a:pt x="36182" y="14862"/>
                  </a:lnTo>
                  <a:lnTo>
                    <a:pt x="41186" y="16233"/>
                  </a:lnTo>
                  <a:lnTo>
                    <a:pt x="46100" y="14189"/>
                  </a:lnTo>
                  <a:lnTo>
                    <a:pt x="39916" y="10036"/>
                  </a:lnTo>
                  <a:lnTo>
                    <a:pt x="36156" y="7242"/>
                  </a:lnTo>
                  <a:lnTo>
                    <a:pt x="33324" y="4067"/>
                  </a:lnTo>
                  <a:lnTo>
                    <a:pt x="20726" y="2009"/>
                  </a:lnTo>
                  <a:lnTo>
                    <a:pt x="18110" y="3101"/>
                  </a:lnTo>
                  <a:lnTo>
                    <a:pt x="12953" y="384"/>
                  </a:lnTo>
                  <a:lnTo>
                    <a:pt x="9194" y="0"/>
                  </a:lnTo>
                  <a:close/>
                </a:path>
              </a:pathLst>
            </a:custGeom>
            <a:solidFill>
              <a:srgbClr val="F9B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6" name="object 116"/>
          <p:cNvGrpSpPr/>
          <p:nvPr/>
        </p:nvGrpSpPr>
        <p:grpSpPr>
          <a:xfrm>
            <a:off x="2014928" y="1263901"/>
            <a:ext cx="601345" cy="814069"/>
            <a:chOff x="2014928" y="1263901"/>
            <a:chExt cx="601345" cy="814069"/>
          </a:xfrm>
        </p:grpSpPr>
        <p:sp>
          <p:nvSpPr>
            <p:cNvPr id="117" name="object 117"/>
            <p:cNvSpPr/>
            <p:nvPr/>
          </p:nvSpPr>
          <p:spPr>
            <a:xfrm>
              <a:off x="2360298" y="1853728"/>
              <a:ext cx="255904" cy="147955"/>
            </a:xfrm>
            <a:custGeom>
              <a:avLst/>
              <a:gdLst/>
              <a:ahLst/>
              <a:cxnLst/>
              <a:rect l="l" t="t" r="r" b="b"/>
              <a:pathLst>
                <a:path w="255905" h="147955">
                  <a:moveTo>
                    <a:pt x="127279" y="0"/>
                  </a:moveTo>
                  <a:lnTo>
                    <a:pt x="75031" y="30429"/>
                  </a:lnTo>
                  <a:lnTo>
                    <a:pt x="75958" y="31013"/>
                  </a:lnTo>
                  <a:lnTo>
                    <a:pt x="79235" y="32245"/>
                  </a:lnTo>
                  <a:lnTo>
                    <a:pt x="82930" y="32969"/>
                  </a:lnTo>
                  <a:lnTo>
                    <a:pt x="93052" y="33337"/>
                  </a:lnTo>
                  <a:lnTo>
                    <a:pt x="99085" y="34925"/>
                  </a:lnTo>
                  <a:lnTo>
                    <a:pt x="106502" y="39484"/>
                  </a:lnTo>
                  <a:lnTo>
                    <a:pt x="110007" y="42240"/>
                  </a:lnTo>
                  <a:lnTo>
                    <a:pt x="111975" y="45732"/>
                  </a:lnTo>
                  <a:lnTo>
                    <a:pt x="112064" y="52832"/>
                  </a:lnTo>
                  <a:lnTo>
                    <a:pt x="110248" y="56299"/>
                  </a:lnTo>
                  <a:lnTo>
                    <a:pt x="101777" y="63258"/>
                  </a:lnTo>
                  <a:lnTo>
                    <a:pt x="93865" y="65684"/>
                  </a:lnTo>
                  <a:lnTo>
                    <a:pt x="78206" y="65684"/>
                  </a:lnTo>
                  <a:lnTo>
                    <a:pt x="71577" y="64084"/>
                  </a:lnTo>
                  <a:lnTo>
                    <a:pt x="61721" y="58381"/>
                  </a:lnTo>
                  <a:lnTo>
                    <a:pt x="58864" y="54762"/>
                  </a:lnTo>
                  <a:lnTo>
                    <a:pt x="58051" y="48564"/>
                  </a:lnTo>
                  <a:lnTo>
                    <a:pt x="56972" y="46710"/>
                  </a:lnTo>
                  <a:lnTo>
                    <a:pt x="54190" y="44513"/>
                  </a:lnTo>
                  <a:lnTo>
                    <a:pt x="51536" y="44323"/>
                  </a:lnTo>
                  <a:lnTo>
                    <a:pt x="50101" y="44856"/>
                  </a:lnTo>
                  <a:lnTo>
                    <a:pt x="0" y="73964"/>
                  </a:lnTo>
                  <a:lnTo>
                    <a:pt x="50393" y="103060"/>
                  </a:lnTo>
                  <a:lnTo>
                    <a:pt x="51269" y="104216"/>
                  </a:lnTo>
                  <a:lnTo>
                    <a:pt x="32257" y="112382"/>
                  </a:lnTo>
                  <a:lnTo>
                    <a:pt x="27101" y="113779"/>
                  </a:lnTo>
                  <a:lnTo>
                    <a:pt x="22009" y="116789"/>
                  </a:lnTo>
                  <a:lnTo>
                    <a:pt x="18541" y="119138"/>
                  </a:lnTo>
                  <a:lnTo>
                    <a:pt x="16687" y="122059"/>
                  </a:lnTo>
                  <a:lnTo>
                    <a:pt x="16916" y="128168"/>
                  </a:lnTo>
                  <a:lnTo>
                    <a:pt x="19227" y="131216"/>
                  </a:lnTo>
                  <a:lnTo>
                    <a:pt x="25514" y="134734"/>
                  </a:lnTo>
                  <a:lnTo>
                    <a:pt x="30721" y="136829"/>
                  </a:lnTo>
                  <a:lnTo>
                    <a:pt x="35369" y="137668"/>
                  </a:lnTo>
                  <a:lnTo>
                    <a:pt x="45224" y="137668"/>
                  </a:lnTo>
                  <a:lnTo>
                    <a:pt x="63741" y="123558"/>
                  </a:lnTo>
                  <a:lnTo>
                    <a:pt x="64592" y="121640"/>
                  </a:lnTo>
                  <a:lnTo>
                    <a:pt x="66674" y="119049"/>
                  </a:lnTo>
                  <a:lnTo>
                    <a:pt x="67640" y="118402"/>
                  </a:lnTo>
                  <a:lnTo>
                    <a:pt x="69964" y="117589"/>
                  </a:lnTo>
                  <a:lnTo>
                    <a:pt x="74218" y="117386"/>
                  </a:lnTo>
                  <a:lnTo>
                    <a:pt x="75958" y="117817"/>
                  </a:lnTo>
                  <a:lnTo>
                    <a:pt x="128130" y="147929"/>
                  </a:lnTo>
                  <a:lnTo>
                    <a:pt x="180378" y="117500"/>
                  </a:lnTo>
                  <a:lnTo>
                    <a:pt x="179527" y="116928"/>
                  </a:lnTo>
                  <a:lnTo>
                    <a:pt x="176339" y="115697"/>
                  </a:lnTo>
                  <a:lnTo>
                    <a:pt x="172694" y="114998"/>
                  </a:lnTo>
                  <a:lnTo>
                    <a:pt x="162166" y="114554"/>
                  </a:lnTo>
                  <a:lnTo>
                    <a:pt x="156260" y="112966"/>
                  </a:lnTo>
                  <a:lnTo>
                    <a:pt x="146151" y="107124"/>
                  </a:lnTo>
                  <a:lnTo>
                    <a:pt x="143128" y="102552"/>
                  </a:lnTo>
                  <a:lnTo>
                    <a:pt x="143802" y="92583"/>
                  </a:lnTo>
                  <a:lnTo>
                    <a:pt x="148081" y="87909"/>
                  </a:lnTo>
                  <a:lnTo>
                    <a:pt x="159588" y="83185"/>
                  </a:lnTo>
                  <a:lnTo>
                    <a:pt x="164782" y="82232"/>
                  </a:lnTo>
                  <a:lnTo>
                    <a:pt x="175793" y="82232"/>
                  </a:lnTo>
                  <a:lnTo>
                    <a:pt x="197307" y="99301"/>
                  </a:lnTo>
                  <a:lnTo>
                    <a:pt x="198399" y="101130"/>
                  </a:lnTo>
                  <a:lnTo>
                    <a:pt x="201231" y="103403"/>
                  </a:lnTo>
                  <a:lnTo>
                    <a:pt x="203898" y="103593"/>
                  </a:lnTo>
                  <a:lnTo>
                    <a:pt x="205333" y="103060"/>
                  </a:lnTo>
                  <a:lnTo>
                    <a:pt x="255396" y="73977"/>
                  </a:lnTo>
                  <a:lnTo>
                    <a:pt x="205422" y="45097"/>
                  </a:lnTo>
                  <a:lnTo>
                    <a:pt x="204063" y="43992"/>
                  </a:lnTo>
                  <a:lnTo>
                    <a:pt x="224040" y="35610"/>
                  </a:lnTo>
                  <a:lnTo>
                    <a:pt x="230517" y="33515"/>
                  </a:lnTo>
                  <a:lnTo>
                    <a:pt x="237197" y="28067"/>
                  </a:lnTo>
                  <a:lnTo>
                    <a:pt x="238544" y="25654"/>
                  </a:lnTo>
                  <a:lnTo>
                    <a:pt x="238556" y="20764"/>
                  </a:lnTo>
                  <a:lnTo>
                    <a:pt x="237248" y="18389"/>
                  </a:lnTo>
                  <a:lnTo>
                    <a:pt x="232956" y="14947"/>
                  </a:lnTo>
                  <a:lnTo>
                    <a:pt x="227444" y="11772"/>
                  </a:lnTo>
                  <a:lnTo>
                    <a:pt x="221449" y="10337"/>
                  </a:lnTo>
                  <a:lnTo>
                    <a:pt x="208635" y="10337"/>
                  </a:lnTo>
                  <a:lnTo>
                    <a:pt x="202641" y="11772"/>
                  </a:lnTo>
                  <a:lnTo>
                    <a:pt x="194487" y="16510"/>
                  </a:lnTo>
                  <a:lnTo>
                    <a:pt x="192290" y="19151"/>
                  </a:lnTo>
                  <a:lnTo>
                    <a:pt x="191541" y="24091"/>
                  </a:lnTo>
                  <a:lnTo>
                    <a:pt x="190690" y="26098"/>
                  </a:lnTo>
                  <a:lnTo>
                    <a:pt x="188036" y="29540"/>
                  </a:lnTo>
                  <a:lnTo>
                    <a:pt x="185610" y="30505"/>
                  </a:lnTo>
                  <a:lnTo>
                    <a:pt x="181406" y="30505"/>
                  </a:lnTo>
                  <a:lnTo>
                    <a:pt x="180035" y="30251"/>
                  </a:lnTo>
                  <a:lnTo>
                    <a:pt x="178650" y="29654"/>
                  </a:lnTo>
                  <a:lnTo>
                    <a:pt x="127279" y="0"/>
                  </a:lnTo>
                  <a:close/>
                </a:path>
              </a:pathLst>
            </a:custGeom>
            <a:solidFill>
              <a:srgbClr val="D5D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228494" y="1777580"/>
              <a:ext cx="255904" cy="300355"/>
            </a:xfrm>
            <a:custGeom>
              <a:avLst/>
              <a:gdLst/>
              <a:ahLst/>
              <a:cxnLst/>
              <a:rect l="l" t="t" r="r" b="b"/>
              <a:pathLst>
                <a:path w="255905" h="300355">
                  <a:moveTo>
                    <a:pt x="255358" y="73952"/>
                  </a:moveTo>
                  <a:lnTo>
                    <a:pt x="201968" y="43116"/>
                  </a:lnTo>
                  <a:lnTo>
                    <a:pt x="199123" y="42913"/>
                  </a:lnTo>
                  <a:lnTo>
                    <a:pt x="198094" y="43218"/>
                  </a:lnTo>
                  <a:lnTo>
                    <a:pt x="195656" y="45402"/>
                  </a:lnTo>
                  <a:lnTo>
                    <a:pt x="194551" y="47256"/>
                  </a:lnTo>
                  <a:lnTo>
                    <a:pt x="193878" y="54102"/>
                  </a:lnTo>
                  <a:lnTo>
                    <a:pt x="189852" y="58470"/>
                  </a:lnTo>
                  <a:lnTo>
                    <a:pt x="178549" y="63271"/>
                  </a:lnTo>
                  <a:lnTo>
                    <a:pt x="173228" y="64274"/>
                  </a:lnTo>
                  <a:lnTo>
                    <a:pt x="162204" y="64274"/>
                  </a:lnTo>
                  <a:lnTo>
                    <a:pt x="140703" y="43395"/>
                  </a:lnTo>
                  <a:lnTo>
                    <a:pt x="143611" y="39204"/>
                  </a:lnTo>
                  <a:lnTo>
                    <a:pt x="153352" y="33553"/>
                  </a:lnTo>
                  <a:lnTo>
                    <a:pt x="159258" y="31978"/>
                  </a:lnTo>
                  <a:lnTo>
                    <a:pt x="169799" y="31534"/>
                  </a:lnTo>
                  <a:lnTo>
                    <a:pt x="173418" y="30835"/>
                  </a:lnTo>
                  <a:lnTo>
                    <a:pt x="177482" y="29133"/>
                  </a:lnTo>
                  <a:lnTo>
                    <a:pt x="176987" y="28689"/>
                  </a:lnTo>
                  <a:lnTo>
                    <a:pt x="127279" y="0"/>
                  </a:lnTo>
                  <a:lnTo>
                    <a:pt x="38" y="73939"/>
                  </a:lnTo>
                  <a:lnTo>
                    <a:pt x="48628" y="101981"/>
                  </a:lnTo>
                  <a:lnTo>
                    <a:pt x="51473" y="102196"/>
                  </a:lnTo>
                  <a:lnTo>
                    <a:pt x="52476" y="101917"/>
                  </a:lnTo>
                  <a:lnTo>
                    <a:pt x="54876" y="99809"/>
                  </a:lnTo>
                  <a:lnTo>
                    <a:pt x="55905" y="98005"/>
                  </a:lnTo>
                  <a:lnTo>
                    <a:pt x="56642" y="91821"/>
                  </a:lnTo>
                  <a:lnTo>
                    <a:pt x="59499" y="88087"/>
                  </a:lnTo>
                  <a:lnTo>
                    <a:pt x="69227" y="82435"/>
                  </a:lnTo>
                  <a:lnTo>
                    <a:pt x="75831" y="80835"/>
                  </a:lnTo>
                  <a:lnTo>
                    <a:pt x="89877" y="80835"/>
                  </a:lnTo>
                  <a:lnTo>
                    <a:pt x="96494" y="82435"/>
                  </a:lnTo>
                  <a:lnTo>
                    <a:pt x="103670" y="86690"/>
                  </a:lnTo>
                  <a:lnTo>
                    <a:pt x="108000" y="90220"/>
                  </a:lnTo>
                  <a:lnTo>
                    <a:pt x="109855" y="93700"/>
                  </a:lnTo>
                  <a:lnTo>
                    <a:pt x="109816" y="100799"/>
                  </a:lnTo>
                  <a:lnTo>
                    <a:pt x="107924" y="104279"/>
                  </a:lnTo>
                  <a:lnTo>
                    <a:pt x="99656" y="110845"/>
                  </a:lnTo>
                  <a:lnTo>
                    <a:pt x="92646" y="113118"/>
                  </a:lnTo>
                  <a:lnTo>
                    <a:pt x="80987" y="113512"/>
                  </a:lnTo>
                  <a:lnTo>
                    <a:pt x="77381" y="114223"/>
                  </a:lnTo>
                  <a:lnTo>
                    <a:pt x="73088" y="115976"/>
                  </a:lnTo>
                  <a:lnTo>
                    <a:pt x="128130" y="147891"/>
                  </a:lnTo>
                  <a:lnTo>
                    <a:pt x="179451" y="118084"/>
                  </a:lnTo>
                  <a:lnTo>
                    <a:pt x="180632" y="117589"/>
                  </a:lnTo>
                  <a:lnTo>
                    <a:pt x="182003" y="117335"/>
                  </a:lnTo>
                  <a:lnTo>
                    <a:pt x="185229" y="117335"/>
                  </a:lnTo>
                  <a:lnTo>
                    <a:pt x="192773" y="128498"/>
                  </a:lnTo>
                  <a:lnTo>
                    <a:pt x="195084" y="131330"/>
                  </a:lnTo>
                  <a:lnTo>
                    <a:pt x="200863" y="134594"/>
                  </a:lnTo>
                  <a:lnTo>
                    <a:pt x="206032" y="136715"/>
                  </a:lnTo>
                  <a:lnTo>
                    <a:pt x="210807" y="137591"/>
                  </a:lnTo>
                  <a:lnTo>
                    <a:pt x="220675" y="137591"/>
                  </a:lnTo>
                  <a:lnTo>
                    <a:pt x="225336" y="136766"/>
                  </a:lnTo>
                  <a:lnTo>
                    <a:pt x="235229" y="132778"/>
                  </a:lnTo>
                  <a:lnTo>
                    <a:pt x="238798" y="129171"/>
                  </a:lnTo>
                  <a:lnTo>
                    <a:pt x="239293" y="121894"/>
                  </a:lnTo>
                  <a:lnTo>
                    <a:pt x="236918" y="118503"/>
                  </a:lnTo>
                  <a:lnTo>
                    <a:pt x="228625" y="113715"/>
                  </a:lnTo>
                  <a:lnTo>
                    <a:pt x="223456" y="112318"/>
                  </a:lnTo>
                  <a:lnTo>
                    <a:pt x="214680" y="111848"/>
                  </a:lnTo>
                  <a:lnTo>
                    <a:pt x="211569" y="111391"/>
                  </a:lnTo>
                  <a:lnTo>
                    <a:pt x="207289" y="110185"/>
                  </a:lnTo>
                  <a:lnTo>
                    <a:pt x="205181" y="108966"/>
                  </a:lnTo>
                  <a:lnTo>
                    <a:pt x="204292" y="107708"/>
                  </a:lnTo>
                  <a:lnTo>
                    <a:pt x="204076" y="104965"/>
                  </a:lnTo>
                  <a:lnTo>
                    <a:pt x="204685" y="103708"/>
                  </a:lnTo>
                  <a:lnTo>
                    <a:pt x="206095" y="102577"/>
                  </a:lnTo>
                  <a:lnTo>
                    <a:pt x="255358" y="73952"/>
                  </a:lnTo>
                  <a:close/>
                </a:path>
                <a:path w="255905" h="300355">
                  <a:moveTo>
                    <a:pt x="255397" y="226123"/>
                  </a:moveTo>
                  <a:lnTo>
                    <a:pt x="204406" y="196684"/>
                  </a:lnTo>
                  <a:lnTo>
                    <a:pt x="202641" y="196418"/>
                  </a:lnTo>
                  <a:lnTo>
                    <a:pt x="201295" y="197243"/>
                  </a:lnTo>
                  <a:lnTo>
                    <a:pt x="200291" y="198488"/>
                  </a:lnTo>
                  <a:lnTo>
                    <a:pt x="199694" y="199809"/>
                  </a:lnTo>
                  <a:lnTo>
                    <a:pt x="198996" y="205701"/>
                  </a:lnTo>
                  <a:lnTo>
                    <a:pt x="195592" y="209753"/>
                  </a:lnTo>
                  <a:lnTo>
                    <a:pt x="190131" y="212483"/>
                  </a:lnTo>
                  <a:lnTo>
                    <a:pt x="187210" y="214236"/>
                  </a:lnTo>
                  <a:lnTo>
                    <a:pt x="181025" y="216852"/>
                  </a:lnTo>
                  <a:lnTo>
                    <a:pt x="175691" y="217855"/>
                  </a:lnTo>
                  <a:lnTo>
                    <a:pt x="164668" y="217855"/>
                  </a:lnTo>
                  <a:lnTo>
                    <a:pt x="143154" y="196989"/>
                  </a:lnTo>
                  <a:lnTo>
                    <a:pt x="146050" y="192798"/>
                  </a:lnTo>
                  <a:lnTo>
                    <a:pt x="158394" y="185635"/>
                  </a:lnTo>
                  <a:lnTo>
                    <a:pt x="164096" y="184073"/>
                  </a:lnTo>
                  <a:lnTo>
                    <a:pt x="173177" y="183591"/>
                  </a:lnTo>
                  <a:lnTo>
                    <a:pt x="176047" y="183172"/>
                  </a:lnTo>
                  <a:lnTo>
                    <a:pt x="179387" y="182245"/>
                  </a:lnTo>
                  <a:lnTo>
                    <a:pt x="127279" y="152158"/>
                  </a:lnTo>
                  <a:lnTo>
                    <a:pt x="75438" y="182270"/>
                  </a:lnTo>
                  <a:lnTo>
                    <a:pt x="73710" y="182702"/>
                  </a:lnTo>
                  <a:lnTo>
                    <a:pt x="62280" y="171373"/>
                  </a:lnTo>
                  <a:lnTo>
                    <a:pt x="59880" y="168617"/>
                  </a:lnTo>
                  <a:lnTo>
                    <a:pt x="51435" y="163880"/>
                  </a:lnTo>
                  <a:lnTo>
                    <a:pt x="45580" y="162534"/>
                  </a:lnTo>
                  <a:lnTo>
                    <a:pt x="31546" y="162534"/>
                  </a:lnTo>
                  <a:lnTo>
                    <a:pt x="24218" y="164757"/>
                  </a:lnTo>
                  <a:lnTo>
                    <a:pt x="17348" y="170548"/>
                  </a:lnTo>
                  <a:lnTo>
                    <a:pt x="16052" y="172923"/>
                  </a:lnTo>
                  <a:lnTo>
                    <a:pt x="16103" y="177812"/>
                  </a:lnTo>
                  <a:lnTo>
                    <a:pt x="40894" y="188201"/>
                  </a:lnTo>
                  <a:lnTo>
                    <a:pt x="43764" y="188633"/>
                  </a:lnTo>
                  <a:lnTo>
                    <a:pt x="48094" y="189890"/>
                  </a:lnTo>
                  <a:lnTo>
                    <a:pt x="49847" y="191046"/>
                  </a:lnTo>
                  <a:lnTo>
                    <a:pt x="51015" y="192493"/>
                  </a:lnTo>
                  <a:lnTo>
                    <a:pt x="51308" y="193611"/>
                  </a:lnTo>
                  <a:lnTo>
                    <a:pt x="50939" y="195592"/>
                  </a:lnTo>
                  <a:lnTo>
                    <a:pt x="50380" y="196837"/>
                  </a:lnTo>
                  <a:lnTo>
                    <a:pt x="0" y="226123"/>
                  </a:lnTo>
                  <a:lnTo>
                    <a:pt x="50939" y="255524"/>
                  </a:lnTo>
                  <a:lnTo>
                    <a:pt x="51854" y="257086"/>
                  </a:lnTo>
                  <a:lnTo>
                    <a:pt x="51384" y="260692"/>
                  </a:lnTo>
                  <a:lnTo>
                    <a:pt x="49695" y="262255"/>
                  </a:lnTo>
                  <a:lnTo>
                    <a:pt x="44246" y="263728"/>
                  </a:lnTo>
                  <a:lnTo>
                    <a:pt x="41021" y="264236"/>
                  </a:lnTo>
                  <a:lnTo>
                    <a:pt x="31889" y="264744"/>
                  </a:lnTo>
                  <a:lnTo>
                    <a:pt x="26860" y="266115"/>
                  </a:lnTo>
                  <a:lnTo>
                    <a:pt x="18796" y="270814"/>
                  </a:lnTo>
                  <a:lnTo>
                    <a:pt x="16510" y="273913"/>
                  </a:lnTo>
                  <a:lnTo>
                    <a:pt x="16522" y="280377"/>
                  </a:lnTo>
                  <a:lnTo>
                    <a:pt x="18846" y="283514"/>
                  </a:lnTo>
                  <a:lnTo>
                    <a:pt x="25222" y="287096"/>
                  </a:lnTo>
                  <a:lnTo>
                    <a:pt x="30416" y="289166"/>
                  </a:lnTo>
                  <a:lnTo>
                    <a:pt x="35102" y="289991"/>
                  </a:lnTo>
                  <a:lnTo>
                    <a:pt x="44983" y="289991"/>
                  </a:lnTo>
                  <a:lnTo>
                    <a:pt x="49745" y="289115"/>
                  </a:lnTo>
                  <a:lnTo>
                    <a:pt x="59359" y="285140"/>
                  </a:lnTo>
                  <a:lnTo>
                    <a:pt x="62801" y="281686"/>
                  </a:lnTo>
                  <a:lnTo>
                    <a:pt x="63436" y="275869"/>
                  </a:lnTo>
                  <a:lnTo>
                    <a:pt x="64401" y="273773"/>
                  </a:lnTo>
                  <a:lnTo>
                    <a:pt x="67259" y="270408"/>
                  </a:lnTo>
                  <a:lnTo>
                    <a:pt x="69634" y="269494"/>
                  </a:lnTo>
                  <a:lnTo>
                    <a:pt x="74142" y="269494"/>
                  </a:lnTo>
                  <a:lnTo>
                    <a:pt x="75857" y="269913"/>
                  </a:lnTo>
                  <a:lnTo>
                    <a:pt x="128130" y="300088"/>
                  </a:lnTo>
                  <a:lnTo>
                    <a:pt x="180098" y="269963"/>
                  </a:lnTo>
                  <a:lnTo>
                    <a:pt x="181673" y="269608"/>
                  </a:lnTo>
                  <a:lnTo>
                    <a:pt x="185178" y="269608"/>
                  </a:lnTo>
                  <a:lnTo>
                    <a:pt x="192709" y="280771"/>
                  </a:lnTo>
                  <a:lnTo>
                    <a:pt x="194983" y="283578"/>
                  </a:lnTo>
                  <a:lnTo>
                    <a:pt x="200787" y="286842"/>
                  </a:lnTo>
                  <a:lnTo>
                    <a:pt x="205968" y="288988"/>
                  </a:lnTo>
                  <a:lnTo>
                    <a:pt x="210743" y="289864"/>
                  </a:lnTo>
                  <a:lnTo>
                    <a:pt x="220624" y="289864"/>
                  </a:lnTo>
                  <a:lnTo>
                    <a:pt x="225285" y="289039"/>
                  </a:lnTo>
                  <a:lnTo>
                    <a:pt x="235165" y="285051"/>
                  </a:lnTo>
                  <a:lnTo>
                    <a:pt x="238747" y="281444"/>
                  </a:lnTo>
                  <a:lnTo>
                    <a:pt x="239242" y="274193"/>
                  </a:lnTo>
                  <a:lnTo>
                    <a:pt x="236867" y="270802"/>
                  </a:lnTo>
                  <a:lnTo>
                    <a:pt x="228549" y="266001"/>
                  </a:lnTo>
                  <a:lnTo>
                    <a:pt x="223494" y="264629"/>
                  </a:lnTo>
                  <a:lnTo>
                    <a:pt x="214515" y="264096"/>
                  </a:lnTo>
                  <a:lnTo>
                    <a:pt x="211442" y="263639"/>
                  </a:lnTo>
                  <a:lnTo>
                    <a:pt x="207251" y="262458"/>
                  </a:lnTo>
                  <a:lnTo>
                    <a:pt x="205066" y="261200"/>
                  </a:lnTo>
                  <a:lnTo>
                    <a:pt x="204165" y="259842"/>
                  </a:lnTo>
                  <a:lnTo>
                    <a:pt x="204089" y="256921"/>
                  </a:lnTo>
                  <a:lnTo>
                    <a:pt x="204876" y="255600"/>
                  </a:lnTo>
                  <a:lnTo>
                    <a:pt x="255397" y="226123"/>
                  </a:lnTo>
                  <a:close/>
                </a:path>
              </a:pathLst>
            </a:custGeom>
            <a:solidFill>
              <a:srgbClr val="E11A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300810" y="1871223"/>
              <a:ext cx="34925" cy="20955"/>
            </a:xfrm>
            <a:custGeom>
              <a:avLst/>
              <a:gdLst/>
              <a:ahLst/>
              <a:cxnLst/>
              <a:rect l="l" t="t" r="r" b="b"/>
              <a:pathLst>
                <a:path w="34925" h="20955">
                  <a:moveTo>
                    <a:pt x="34719" y="0"/>
                  </a:moveTo>
                  <a:lnTo>
                    <a:pt x="32281" y="3694"/>
                  </a:lnTo>
                  <a:lnTo>
                    <a:pt x="23162" y="9003"/>
                  </a:lnTo>
                  <a:lnTo>
                    <a:pt x="17701" y="10413"/>
                  </a:lnTo>
                  <a:lnTo>
                    <a:pt x="9040" y="10895"/>
                  </a:lnTo>
                  <a:lnTo>
                    <a:pt x="6068" y="11314"/>
                  </a:lnTo>
                  <a:lnTo>
                    <a:pt x="3287" y="12051"/>
                  </a:lnTo>
                  <a:lnTo>
                    <a:pt x="1166" y="12572"/>
                  </a:lnTo>
                  <a:lnTo>
                    <a:pt x="10" y="13765"/>
                  </a:lnTo>
                  <a:lnTo>
                    <a:pt x="0" y="20723"/>
                  </a:lnTo>
                  <a:lnTo>
                    <a:pt x="1153" y="19544"/>
                  </a:lnTo>
                  <a:lnTo>
                    <a:pt x="6056" y="18274"/>
                  </a:lnTo>
                  <a:lnTo>
                    <a:pt x="9027" y="17855"/>
                  </a:lnTo>
                  <a:lnTo>
                    <a:pt x="17676" y="17372"/>
                  </a:lnTo>
                  <a:lnTo>
                    <a:pt x="23137" y="15963"/>
                  </a:lnTo>
                  <a:lnTo>
                    <a:pt x="32268" y="10654"/>
                  </a:lnTo>
                  <a:lnTo>
                    <a:pt x="34694" y="6958"/>
                  </a:lnTo>
                  <a:lnTo>
                    <a:pt x="34719" y="0"/>
                  </a:lnTo>
                  <a:close/>
                </a:path>
              </a:pathLst>
            </a:custGeom>
            <a:solidFill>
              <a:srgbClr val="DDD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093851" y="1919560"/>
              <a:ext cx="113030" cy="37465"/>
            </a:xfrm>
            <a:custGeom>
              <a:avLst/>
              <a:gdLst/>
              <a:ahLst/>
              <a:cxnLst/>
              <a:rect l="l" t="t" r="r" b="b"/>
              <a:pathLst>
                <a:path w="113030" h="37464">
                  <a:moveTo>
                    <a:pt x="12" y="0"/>
                  </a:moveTo>
                  <a:lnTo>
                    <a:pt x="0" y="6959"/>
                  </a:lnTo>
                  <a:lnTo>
                    <a:pt x="52400" y="37223"/>
                  </a:lnTo>
                  <a:lnTo>
                    <a:pt x="56997" y="36982"/>
                  </a:lnTo>
                  <a:lnTo>
                    <a:pt x="60807" y="33337"/>
                  </a:lnTo>
                  <a:lnTo>
                    <a:pt x="61988" y="31343"/>
                  </a:lnTo>
                  <a:lnTo>
                    <a:pt x="62649" y="24942"/>
                  </a:lnTo>
                  <a:lnTo>
                    <a:pt x="66065" y="20942"/>
                  </a:lnTo>
                  <a:lnTo>
                    <a:pt x="72529" y="18186"/>
                  </a:lnTo>
                  <a:lnTo>
                    <a:pt x="79428" y="16132"/>
                  </a:lnTo>
                  <a:lnTo>
                    <a:pt x="86972" y="15420"/>
                  </a:lnTo>
                  <a:lnTo>
                    <a:pt x="94550" y="16057"/>
                  </a:lnTo>
                  <a:lnTo>
                    <a:pt x="101549" y="18046"/>
                  </a:lnTo>
                  <a:lnTo>
                    <a:pt x="104965" y="19710"/>
                  </a:lnTo>
                  <a:lnTo>
                    <a:pt x="109931" y="22567"/>
                  </a:lnTo>
                  <a:lnTo>
                    <a:pt x="112394" y="26314"/>
                  </a:lnTo>
                  <a:lnTo>
                    <a:pt x="112382" y="30060"/>
                  </a:lnTo>
                  <a:lnTo>
                    <a:pt x="112420" y="19354"/>
                  </a:lnTo>
                  <a:lnTo>
                    <a:pt x="86987" y="8466"/>
                  </a:lnTo>
                  <a:lnTo>
                    <a:pt x="79446" y="9174"/>
                  </a:lnTo>
                  <a:lnTo>
                    <a:pt x="72555" y="11226"/>
                  </a:lnTo>
                  <a:lnTo>
                    <a:pt x="66090" y="13982"/>
                  </a:lnTo>
                  <a:lnTo>
                    <a:pt x="62661" y="17983"/>
                  </a:lnTo>
                  <a:lnTo>
                    <a:pt x="62014" y="24383"/>
                  </a:lnTo>
                  <a:lnTo>
                    <a:pt x="60832" y="26377"/>
                  </a:lnTo>
                  <a:lnTo>
                    <a:pt x="57010" y="30022"/>
                  </a:lnTo>
                  <a:lnTo>
                    <a:pt x="52412" y="3025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FB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225421" y="1919553"/>
              <a:ext cx="130810" cy="83185"/>
            </a:xfrm>
            <a:custGeom>
              <a:avLst/>
              <a:gdLst/>
              <a:ahLst/>
              <a:cxnLst/>
              <a:rect l="l" t="t" r="r" b="b"/>
              <a:pathLst>
                <a:path w="130810" h="83185">
                  <a:moveTo>
                    <a:pt x="54038" y="44170"/>
                  </a:moveTo>
                  <a:lnTo>
                    <a:pt x="53594" y="44856"/>
                  </a:lnTo>
                  <a:lnTo>
                    <a:pt x="25" y="75984"/>
                  </a:lnTo>
                  <a:lnTo>
                    <a:pt x="0" y="82943"/>
                  </a:lnTo>
                  <a:lnTo>
                    <a:pt x="53581" y="51816"/>
                  </a:lnTo>
                  <a:lnTo>
                    <a:pt x="54013" y="51142"/>
                  </a:lnTo>
                  <a:lnTo>
                    <a:pt x="54038" y="44170"/>
                  </a:lnTo>
                  <a:close/>
                </a:path>
                <a:path w="130810" h="83185">
                  <a:moveTo>
                    <a:pt x="130771" y="0"/>
                  </a:moveTo>
                  <a:lnTo>
                    <a:pt x="78105" y="30607"/>
                  </a:lnTo>
                  <a:lnTo>
                    <a:pt x="77127" y="31178"/>
                  </a:lnTo>
                  <a:lnTo>
                    <a:pt x="75819" y="31432"/>
                  </a:lnTo>
                  <a:lnTo>
                    <a:pt x="69075" y="21463"/>
                  </a:lnTo>
                  <a:lnTo>
                    <a:pt x="66624" y="18288"/>
                  </a:lnTo>
                  <a:lnTo>
                    <a:pt x="59944" y="14300"/>
                  </a:lnTo>
                  <a:lnTo>
                    <a:pt x="50660" y="10896"/>
                  </a:lnTo>
                  <a:lnTo>
                    <a:pt x="40132" y="10096"/>
                  </a:lnTo>
                  <a:lnTo>
                    <a:pt x="29921" y="11887"/>
                  </a:lnTo>
                  <a:lnTo>
                    <a:pt x="21551" y="16281"/>
                  </a:lnTo>
                  <a:lnTo>
                    <a:pt x="18580" y="18732"/>
                  </a:lnTo>
                  <a:lnTo>
                    <a:pt x="17094" y="21628"/>
                  </a:lnTo>
                  <a:lnTo>
                    <a:pt x="17056" y="31483"/>
                  </a:lnTo>
                  <a:lnTo>
                    <a:pt x="17068" y="28587"/>
                  </a:lnTo>
                  <a:lnTo>
                    <a:pt x="18554" y="25692"/>
                  </a:lnTo>
                  <a:lnTo>
                    <a:pt x="21539" y="23241"/>
                  </a:lnTo>
                  <a:lnTo>
                    <a:pt x="29908" y="18846"/>
                  </a:lnTo>
                  <a:lnTo>
                    <a:pt x="40119" y="17056"/>
                  </a:lnTo>
                  <a:lnTo>
                    <a:pt x="50634" y="17856"/>
                  </a:lnTo>
                  <a:lnTo>
                    <a:pt x="59918" y="21259"/>
                  </a:lnTo>
                  <a:lnTo>
                    <a:pt x="66611" y="25247"/>
                  </a:lnTo>
                  <a:lnTo>
                    <a:pt x="69049" y="28422"/>
                  </a:lnTo>
                  <a:lnTo>
                    <a:pt x="69913" y="33439"/>
                  </a:lnTo>
                  <a:lnTo>
                    <a:pt x="70675" y="35179"/>
                  </a:lnTo>
                  <a:lnTo>
                    <a:pt x="71920" y="36766"/>
                  </a:lnTo>
                  <a:lnTo>
                    <a:pt x="73088" y="37757"/>
                  </a:lnTo>
                  <a:lnTo>
                    <a:pt x="74536" y="38354"/>
                  </a:lnTo>
                  <a:lnTo>
                    <a:pt x="75793" y="38392"/>
                  </a:lnTo>
                  <a:lnTo>
                    <a:pt x="77101" y="38138"/>
                  </a:lnTo>
                  <a:lnTo>
                    <a:pt x="130759" y="6959"/>
                  </a:lnTo>
                  <a:lnTo>
                    <a:pt x="130771" y="0"/>
                  </a:lnTo>
                  <a:close/>
                </a:path>
              </a:pathLst>
            </a:custGeom>
            <a:solidFill>
              <a:srgbClr val="DDD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169643" y="1962771"/>
              <a:ext cx="55880" cy="40005"/>
            </a:xfrm>
            <a:custGeom>
              <a:avLst/>
              <a:gdLst/>
              <a:ahLst/>
              <a:cxnLst/>
              <a:rect l="l" t="t" r="r" b="b"/>
              <a:pathLst>
                <a:path w="55880" h="40005">
                  <a:moveTo>
                    <a:pt x="22" y="0"/>
                  </a:moveTo>
                  <a:lnTo>
                    <a:pt x="0" y="6945"/>
                  </a:lnTo>
                  <a:lnTo>
                    <a:pt x="584" y="7846"/>
                  </a:lnTo>
                  <a:lnTo>
                    <a:pt x="55778" y="39723"/>
                  </a:lnTo>
                  <a:lnTo>
                    <a:pt x="55803" y="32764"/>
                  </a:lnTo>
                  <a:lnTo>
                    <a:pt x="596" y="88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FB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6998" y="1737273"/>
              <a:ext cx="65180" cy="76356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2016492" y="1763352"/>
              <a:ext cx="50800" cy="71755"/>
            </a:xfrm>
            <a:custGeom>
              <a:avLst/>
              <a:gdLst/>
              <a:ahLst/>
              <a:cxnLst/>
              <a:rect l="l" t="t" r="r" b="b"/>
              <a:pathLst>
                <a:path w="50800" h="71755">
                  <a:moveTo>
                    <a:pt x="6121" y="0"/>
                  </a:moveTo>
                  <a:lnTo>
                    <a:pt x="1333" y="8293"/>
                  </a:lnTo>
                  <a:lnTo>
                    <a:pt x="406" y="17576"/>
                  </a:lnTo>
                  <a:lnTo>
                    <a:pt x="0" y="23025"/>
                  </a:lnTo>
                  <a:lnTo>
                    <a:pt x="190" y="24320"/>
                  </a:lnTo>
                  <a:lnTo>
                    <a:pt x="11887" y="54889"/>
                  </a:lnTo>
                  <a:lnTo>
                    <a:pt x="17849" y="65162"/>
                  </a:lnTo>
                  <a:lnTo>
                    <a:pt x="22536" y="70259"/>
                  </a:lnTo>
                  <a:lnTo>
                    <a:pt x="28374" y="71684"/>
                  </a:lnTo>
                  <a:lnTo>
                    <a:pt x="37795" y="70942"/>
                  </a:lnTo>
                  <a:lnTo>
                    <a:pt x="50418" y="69545"/>
                  </a:lnTo>
                  <a:lnTo>
                    <a:pt x="50177" y="62801"/>
                  </a:lnTo>
                  <a:lnTo>
                    <a:pt x="50342" y="54673"/>
                  </a:lnTo>
                  <a:lnTo>
                    <a:pt x="49783" y="52755"/>
                  </a:lnTo>
                  <a:lnTo>
                    <a:pt x="42176" y="41046"/>
                  </a:lnTo>
                  <a:lnTo>
                    <a:pt x="31902" y="19151"/>
                  </a:lnTo>
                  <a:lnTo>
                    <a:pt x="28981" y="13131"/>
                  </a:lnTo>
                  <a:lnTo>
                    <a:pt x="26415" y="8851"/>
                  </a:lnTo>
                  <a:lnTo>
                    <a:pt x="24736" y="5270"/>
                  </a:lnTo>
                  <a:lnTo>
                    <a:pt x="23050" y="5270"/>
                  </a:lnTo>
                  <a:lnTo>
                    <a:pt x="19342" y="2921"/>
                  </a:lnTo>
                  <a:lnTo>
                    <a:pt x="9728" y="901"/>
                  </a:lnTo>
                  <a:lnTo>
                    <a:pt x="6121" y="0"/>
                  </a:lnTo>
                  <a:close/>
                </a:path>
                <a:path w="50800" h="71755">
                  <a:moveTo>
                    <a:pt x="24104" y="3924"/>
                  </a:moveTo>
                  <a:lnTo>
                    <a:pt x="23050" y="5270"/>
                  </a:lnTo>
                  <a:lnTo>
                    <a:pt x="24736" y="5270"/>
                  </a:lnTo>
                  <a:lnTo>
                    <a:pt x="24104" y="3924"/>
                  </a:lnTo>
                  <a:close/>
                </a:path>
              </a:pathLst>
            </a:custGeom>
            <a:solidFill>
              <a:srgbClr val="423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016480" y="1749107"/>
              <a:ext cx="50800" cy="86360"/>
            </a:xfrm>
            <a:custGeom>
              <a:avLst/>
              <a:gdLst/>
              <a:ahLst/>
              <a:cxnLst/>
              <a:rect l="l" t="t" r="r" b="b"/>
              <a:pathLst>
                <a:path w="50800" h="86360">
                  <a:moveTo>
                    <a:pt x="27698" y="29044"/>
                  </a:moveTo>
                  <a:lnTo>
                    <a:pt x="25933" y="18351"/>
                  </a:lnTo>
                  <a:lnTo>
                    <a:pt x="27089" y="9525"/>
                  </a:lnTo>
                  <a:lnTo>
                    <a:pt x="27305" y="2552"/>
                  </a:lnTo>
                  <a:lnTo>
                    <a:pt x="26898" y="6972"/>
                  </a:lnTo>
                  <a:lnTo>
                    <a:pt x="9182" y="7950"/>
                  </a:lnTo>
                  <a:lnTo>
                    <a:pt x="6642" y="0"/>
                  </a:lnTo>
                  <a:lnTo>
                    <a:pt x="7124" y="5422"/>
                  </a:lnTo>
                  <a:lnTo>
                    <a:pt x="6959" y="17018"/>
                  </a:lnTo>
                  <a:lnTo>
                    <a:pt x="4711" y="25374"/>
                  </a:lnTo>
                  <a:lnTo>
                    <a:pt x="6388" y="28562"/>
                  </a:lnTo>
                  <a:lnTo>
                    <a:pt x="11963" y="34277"/>
                  </a:lnTo>
                  <a:lnTo>
                    <a:pt x="19837" y="31381"/>
                  </a:lnTo>
                  <a:lnTo>
                    <a:pt x="27457" y="29552"/>
                  </a:lnTo>
                  <a:lnTo>
                    <a:pt x="27698" y="29044"/>
                  </a:lnTo>
                  <a:close/>
                </a:path>
                <a:path w="50800" h="86360">
                  <a:moveTo>
                    <a:pt x="50431" y="83794"/>
                  </a:moveTo>
                  <a:lnTo>
                    <a:pt x="50292" y="79971"/>
                  </a:lnTo>
                  <a:lnTo>
                    <a:pt x="50253" y="73571"/>
                  </a:lnTo>
                  <a:lnTo>
                    <a:pt x="49441" y="75653"/>
                  </a:lnTo>
                  <a:lnTo>
                    <a:pt x="46837" y="79032"/>
                  </a:lnTo>
                  <a:lnTo>
                    <a:pt x="38277" y="79971"/>
                  </a:lnTo>
                  <a:lnTo>
                    <a:pt x="27470" y="78206"/>
                  </a:lnTo>
                  <a:lnTo>
                    <a:pt x="698" y="33439"/>
                  </a:lnTo>
                  <a:lnTo>
                    <a:pt x="584" y="31000"/>
                  </a:lnTo>
                  <a:lnTo>
                    <a:pt x="317" y="33439"/>
                  </a:lnTo>
                  <a:lnTo>
                    <a:pt x="0" y="37274"/>
                  </a:lnTo>
                  <a:lnTo>
                    <a:pt x="190" y="38569"/>
                  </a:lnTo>
                  <a:lnTo>
                    <a:pt x="11887" y="69126"/>
                  </a:lnTo>
                  <a:lnTo>
                    <a:pt x="17843" y="79413"/>
                  </a:lnTo>
                  <a:lnTo>
                    <a:pt x="22542" y="84505"/>
                  </a:lnTo>
                  <a:lnTo>
                    <a:pt x="28384" y="85940"/>
                  </a:lnTo>
                  <a:lnTo>
                    <a:pt x="37807" y="85191"/>
                  </a:lnTo>
                  <a:lnTo>
                    <a:pt x="50431" y="837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8795" y="1319131"/>
              <a:ext cx="114441" cy="188253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2014928" y="1505975"/>
              <a:ext cx="146050" cy="263525"/>
            </a:xfrm>
            <a:custGeom>
              <a:avLst/>
              <a:gdLst/>
              <a:ahLst/>
              <a:cxnLst/>
              <a:rect l="l" t="t" r="r" b="b"/>
              <a:pathLst>
                <a:path w="146050" h="263525">
                  <a:moveTo>
                    <a:pt x="130117" y="0"/>
                  </a:moveTo>
                  <a:lnTo>
                    <a:pt x="28086" y="4864"/>
                  </a:lnTo>
                  <a:lnTo>
                    <a:pt x="14507" y="47383"/>
                  </a:lnTo>
                  <a:lnTo>
                    <a:pt x="13673" y="62471"/>
                  </a:lnTo>
                  <a:lnTo>
                    <a:pt x="14399" y="82542"/>
                  </a:lnTo>
                  <a:lnTo>
                    <a:pt x="15762" y="102577"/>
                  </a:lnTo>
                  <a:lnTo>
                    <a:pt x="15441" y="122499"/>
                  </a:lnTo>
                  <a:lnTo>
                    <a:pt x="11118" y="142189"/>
                  </a:lnTo>
                  <a:lnTo>
                    <a:pt x="8591" y="149136"/>
                  </a:lnTo>
                  <a:lnTo>
                    <a:pt x="4933" y="155638"/>
                  </a:lnTo>
                  <a:lnTo>
                    <a:pt x="2711" y="162687"/>
                  </a:lnTo>
                  <a:lnTo>
                    <a:pt x="338" y="174218"/>
                  </a:lnTo>
                  <a:lnTo>
                    <a:pt x="0" y="186139"/>
                  </a:lnTo>
                  <a:lnTo>
                    <a:pt x="1168" y="198082"/>
                  </a:lnTo>
                  <a:lnTo>
                    <a:pt x="3270" y="209905"/>
                  </a:lnTo>
                  <a:lnTo>
                    <a:pt x="5264" y="221737"/>
                  </a:lnTo>
                  <a:lnTo>
                    <a:pt x="6478" y="233753"/>
                  </a:lnTo>
                  <a:lnTo>
                    <a:pt x="6904" y="245820"/>
                  </a:lnTo>
                  <a:lnTo>
                    <a:pt x="6534" y="257810"/>
                  </a:lnTo>
                  <a:lnTo>
                    <a:pt x="9923" y="261661"/>
                  </a:lnTo>
                  <a:lnTo>
                    <a:pt x="17999" y="263266"/>
                  </a:lnTo>
                  <a:lnTo>
                    <a:pt x="26193" y="262358"/>
                  </a:lnTo>
                  <a:lnTo>
                    <a:pt x="29940" y="258673"/>
                  </a:lnTo>
                  <a:lnTo>
                    <a:pt x="30560" y="246706"/>
                  </a:lnTo>
                  <a:lnTo>
                    <a:pt x="32397" y="228566"/>
                  </a:lnTo>
                  <a:lnTo>
                    <a:pt x="38779" y="179514"/>
                  </a:lnTo>
                  <a:lnTo>
                    <a:pt x="47986" y="153377"/>
                  </a:lnTo>
                  <a:lnTo>
                    <a:pt x="56223" y="136845"/>
                  </a:lnTo>
                  <a:lnTo>
                    <a:pt x="62866" y="119286"/>
                  </a:lnTo>
                  <a:lnTo>
                    <a:pt x="68387" y="101291"/>
                  </a:lnTo>
                  <a:lnTo>
                    <a:pt x="73503" y="82542"/>
                  </a:lnTo>
                  <a:lnTo>
                    <a:pt x="75939" y="73444"/>
                  </a:lnTo>
                  <a:lnTo>
                    <a:pt x="79584" y="62522"/>
                  </a:lnTo>
                  <a:lnTo>
                    <a:pt x="84084" y="62522"/>
                  </a:lnTo>
                  <a:lnTo>
                    <a:pt x="143322" y="62471"/>
                  </a:lnTo>
                  <a:lnTo>
                    <a:pt x="140471" y="39722"/>
                  </a:lnTo>
                  <a:lnTo>
                    <a:pt x="134073" y="11759"/>
                  </a:lnTo>
                  <a:lnTo>
                    <a:pt x="130117" y="0"/>
                  </a:lnTo>
                  <a:close/>
                </a:path>
                <a:path w="146050" h="263525">
                  <a:moveTo>
                    <a:pt x="143322" y="62471"/>
                  </a:moveTo>
                  <a:lnTo>
                    <a:pt x="84093" y="62471"/>
                  </a:lnTo>
                  <a:lnTo>
                    <a:pt x="85350" y="71526"/>
                  </a:lnTo>
                  <a:lnTo>
                    <a:pt x="96907" y="110502"/>
                  </a:lnTo>
                  <a:lnTo>
                    <a:pt x="109493" y="145503"/>
                  </a:lnTo>
                  <a:lnTo>
                    <a:pt x="109035" y="152463"/>
                  </a:lnTo>
                  <a:lnTo>
                    <a:pt x="108134" y="154940"/>
                  </a:lnTo>
                  <a:lnTo>
                    <a:pt x="107384" y="157429"/>
                  </a:lnTo>
                  <a:lnTo>
                    <a:pt x="104611" y="180362"/>
                  </a:lnTo>
                  <a:lnTo>
                    <a:pt x="107707" y="202561"/>
                  </a:lnTo>
                  <a:lnTo>
                    <a:pt x="112590" y="224709"/>
                  </a:lnTo>
                  <a:lnTo>
                    <a:pt x="115182" y="247484"/>
                  </a:lnTo>
                  <a:lnTo>
                    <a:pt x="118689" y="251386"/>
                  </a:lnTo>
                  <a:lnTo>
                    <a:pt x="126380" y="252720"/>
                  </a:lnTo>
                  <a:lnTo>
                    <a:pt x="134067" y="251535"/>
                  </a:lnTo>
                  <a:lnTo>
                    <a:pt x="137560" y="247878"/>
                  </a:lnTo>
                  <a:lnTo>
                    <a:pt x="137992" y="229583"/>
                  </a:lnTo>
                  <a:lnTo>
                    <a:pt x="138834" y="212128"/>
                  </a:lnTo>
                  <a:lnTo>
                    <a:pt x="139408" y="194682"/>
                  </a:lnTo>
                  <a:lnTo>
                    <a:pt x="139033" y="176415"/>
                  </a:lnTo>
                  <a:lnTo>
                    <a:pt x="138909" y="174274"/>
                  </a:lnTo>
                  <a:lnTo>
                    <a:pt x="138741" y="171996"/>
                  </a:lnTo>
                  <a:lnTo>
                    <a:pt x="139490" y="167665"/>
                  </a:lnTo>
                  <a:lnTo>
                    <a:pt x="145609" y="130626"/>
                  </a:lnTo>
                  <a:lnTo>
                    <a:pt x="145569" y="80406"/>
                  </a:lnTo>
                  <a:lnTo>
                    <a:pt x="143322" y="62471"/>
                  </a:lnTo>
                  <a:close/>
                </a:path>
                <a:path w="146050" h="263525">
                  <a:moveTo>
                    <a:pt x="84084" y="62522"/>
                  </a:moveTo>
                  <a:lnTo>
                    <a:pt x="79584" y="62522"/>
                  </a:lnTo>
                  <a:lnTo>
                    <a:pt x="83788" y="64312"/>
                  </a:lnTo>
                  <a:lnTo>
                    <a:pt x="84084" y="62522"/>
                  </a:lnTo>
                  <a:close/>
                </a:path>
              </a:pathLst>
            </a:custGeom>
            <a:solidFill>
              <a:srgbClr val="2119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073723" y="1263901"/>
              <a:ext cx="50165" cy="95250"/>
            </a:xfrm>
            <a:custGeom>
              <a:avLst/>
              <a:gdLst/>
              <a:ahLst/>
              <a:cxnLst/>
              <a:rect l="l" t="t" r="r" b="b"/>
              <a:pathLst>
                <a:path w="50164" h="95250">
                  <a:moveTo>
                    <a:pt x="34161" y="65"/>
                  </a:moveTo>
                  <a:lnTo>
                    <a:pt x="18683" y="0"/>
                  </a:lnTo>
                  <a:lnTo>
                    <a:pt x="6093" y="10359"/>
                  </a:lnTo>
                  <a:lnTo>
                    <a:pt x="1155" y="30279"/>
                  </a:lnTo>
                  <a:lnTo>
                    <a:pt x="2398" y="42929"/>
                  </a:lnTo>
                  <a:lnTo>
                    <a:pt x="4144" y="57381"/>
                  </a:lnTo>
                  <a:lnTo>
                    <a:pt x="4107" y="73281"/>
                  </a:lnTo>
                  <a:lnTo>
                    <a:pt x="0" y="90274"/>
                  </a:lnTo>
                  <a:lnTo>
                    <a:pt x="14839" y="95207"/>
                  </a:lnTo>
                  <a:lnTo>
                    <a:pt x="22467" y="93591"/>
                  </a:lnTo>
                  <a:lnTo>
                    <a:pt x="25297" y="82489"/>
                  </a:lnTo>
                  <a:lnTo>
                    <a:pt x="25742" y="58969"/>
                  </a:lnTo>
                  <a:lnTo>
                    <a:pt x="26207" y="44757"/>
                  </a:lnTo>
                  <a:lnTo>
                    <a:pt x="28201" y="37242"/>
                  </a:lnTo>
                  <a:lnTo>
                    <a:pt x="32770" y="29008"/>
                  </a:lnTo>
                  <a:lnTo>
                    <a:pt x="40957" y="12639"/>
                  </a:lnTo>
                  <a:lnTo>
                    <a:pt x="42252" y="9794"/>
                  </a:lnTo>
                  <a:lnTo>
                    <a:pt x="49618" y="14303"/>
                  </a:lnTo>
                  <a:lnTo>
                    <a:pt x="47764" y="11420"/>
                  </a:lnTo>
                  <a:lnTo>
                    <a:pt x="34161" y="65"/>
                  </a:lnTo>
                  <a:close/>
                </a:path>
              </a:pathLst>
            </a:custGeom>
            <a:solidFill>
              <a:srgbClr val="7249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038096" y="1271396"/>
              <a:ext cx="125095" cy="264795"/>
            </a:xfrm>
            <a:custGeom>
              <a:avLst/>
              <a:gdLst/>
              <a:ahLst/>
              <a:cxnLst/>
              <a:rect l="l" t="t" r="r" b="b"/>
              <a:pathLst>
                <a:path w="125094" h="264794">
                  <a:moveTo>
                    <a:pt x="82727" y="8788"/>
                  </a:moveTo>
                  <a:lnTo>
                    <a:pt x="81800" y="4102"/>
                  </a:lnTo>
                  <a:lnTo>
                    <a:pt x="77978" y="838"/>
                  </a:lnTo>
                  <a:lnTo>
                    <a:pt x="72275" y="0"/>
                  </a:lnTo>
                  <a:lnTo>
                    <a:pt x="65671" y="2603"/>
                  </a:lnTo>
                  <a:lnTo>
                    <a:pt x="60947" y="7950"/>
                  </a:lnTo>
                  <a:lnTo>
                    <a:pt x="60718" y="13093"/>
                  </a:lnTo>
                  <a:lnTo>
                    <a:pt x="63868" y="16979"/>
                  </a:lnTo>
                  <a:lnTo>
                    <a:pt x="69303" y="18542"/>
                  </a:lnTo>
                  <a:lnTo>
                    <a:pt x="74803" y="18580"/>
                  </a:lnTo>
                  <a:lnTo>
                    <a:pt x="81762" y="14592"/>
                  </a:lnTo>
                  <a:lnTo>
                    <a:pt x="82727" y="8788"/>
                  </a:lnTo>
                  <a:close/>
                </a:path>
                <a:path w="125094" h="264794">
                  <a:moveTo>
                    <a:pt x="124675" y="135686"/>
                  </a:moveTo>
                  <a:lnTo>
                    <a:pt x="119900" y="119926"/>
                  </a:lnTo>
                  <a:lnTo>
                    <a:pt x="118605" y="113042"/>
                  </a:lnTo>
                  <a:lnTo>
                    <a:pt x="118313" y="105854"/>
                  </a:lnTo>
                  <a:lnTo>
                    <a:pt x="118770" y="98628"/>
                  </a:lnTo>
                  <a:lnTo>
                    <a:pt x="120396" y="86398"/>
                  </a:lnTo>
                  <a:lnTo>
                    <a:pt x="120751" y="80035"/>
                  </a:lnTo>
                  <a:lnTo>
                    <a:pt x="98082" y="45313"/>
                  </a:lnTo>
                  <a:lnTo>
                    <a:pt x="91808" y="47155"/>
                  </a:lnTo>
                  <a:lnTo>
                    <a:pt x="81026" y="53136"/>
                  </a:lnTo>
                  <a:lnTo>
                    <a:pt x="49898" y="71640"/>
                  </a:lnTo>
                  <a:lnTo>
                    <a:pt x="33985" y="80378"/>
                  </a:lnTo>
                  <a:lnTo>
                    <a:pt x="24523" y="85902"/>
                  </a:lnTo>
                  <a:lnTo>
                    <a:pt x="15951" y="91630"/>
                  </a:lnTo>
                  <a:lnTo>
                    <a:pt x="9042" y="96774"/>
                  </a:lnTo>
                  <a:lnTo>
                    <a:pt x="5803" y="105587"/>
                  </a:lnTo>
                  <a:lnTo>
                    <a:pt x="8864" y="119430"/>
                  </a:lnTo>
                  <a:lnTo>
                    <a:pt x="10909" y="124777"/>
                  </a:lnTo>
                  <a:lnTo>
                    <a:pt x="16751" y="134645"/>
                  </a:lnTo>
                  <a:lnTo>
                    <a:pt x="19926" y="140944"/>
                  </a:lnTo>
                  <a:lnTo>
                    <a:pt x="22504" y="147485"/>
                  </a:lnTo>
                  <a:lnTo>
                    <a:pt x="24295" y="154266"/>
                  </a:lnTo>
                  <a:lnTo>
                    <a:pt x="26009" y="166751"/>
                  </a:lnTo>
                  <a:lnTo>
                    <a:pt x="26352" y="180454"/>
                  </a:lnTo>
                  <a:lnTo>
                    <a:pt x="24638" y="194310"/>
                  </a:lnTo>
                  <a:lnTo>
                    <a:pt x="20193" y="207251"/>
                  </a:lnTo>
                  <a:lnTo>
                    <a:pt x="0" y="247992"/>
                  </a:lnTo>
                  <a:lnTo>
                    <a:pt x="7150" y="256006"/>
                  </a:lnTo>
                  <a:lnTo>
                    <a:pt x="21297" y="261645"/>
                  </a:lnTo>
                  <a:lnTo>
                    <a:pt x="40182" y="264502"/>
                  </a:lnTo>
                  <a:lnTo>
                    <a:pt x="61582" y="264236"/>
                  </a:lnTo>
                  <a:lnTo>
                    <a:pt x="81800" y="260362"/>
                  </a:lnTo>
                  <a:lnTo>
                    <a:pt x="97002" y="253428"/>
                  </a:lnTo>
                  <a:lnTo>
                    <a:pt x="105956" y="244398"/>
                  </a:lnTo>
                  <a:lnTo>
                    <a:pt x="107454" y="234302"/>
                  </a:lnTo>
                  <a:lnTo>
                    <a:pt x="106514" y="230022"/>
                  </a:lnTo>
                  <a:lnTo>
                    <a:pt x="103847" y="214376"/>
                  </a:lnTo>
                  <a:lnTo>
                    <a:pt x="102908" y="205740"/>
                  </a:lnTo>
                  <a:lnTo>
                    <a:pt x="102666" y="194424"/>
                  </a:lnTo>
                  <a:lnTo>
                    <a:pt x="103682" y="181902"/>
                  </a:lnTo>
                  <a:lnTo>
                    <a:pt x="106172" y="169722"/>
                  </a:lnTo>
                  <a:lnTo>
                    <a:pt x="110363" y="159410"/>
                  </a:lnTo>
                  <a:lnTo>
                    <a:pt x="112433" y="156121"/>
                  </a:lnTo>
                  <a:lnTo>
                    <a:pt x="122834" y="144246"/>
                  </a:lnTo>
                  <a:lnTo>
                    <a:pt x="124675" y="135686"/>
                  </a:lnTo>
                  <a:close/>
                </a:path>
              </a:pathLst>
            </a:custGeom>
            <a:solidFill>
              <a:srgbClr val="A5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088245" y="1337923"/>
              <a:ext cx="42545" cy="88900"/>
            </a:xfrm>
            <a:custGeom>
              <a:avLst/>
              <a:gdLst/>
              <a:ahLst/>
              <a:cxnLst/>
              <a:rect l="l" t="t" r="r" b="b"/>
              <a:pathLst>
                <a:path w="42544" h="88900">
                  <a:moveTo>
                    <a:pt x="9924" y="0"/>
                  </a:moveTo>
                  <a:lnTo>
                    <a:pt x="4400" y="4744"/>
                  </a:lnTo>
                  <a:lnTo>
                    <a:pt x="1020" y="10853"/>
                  </a:lnTo>
                  <a:lnTo>
                    <a:pt x="0" y="17689"/>
                  </a:lnTo>
                  <a:lnTo>
                    <a:pt x="1555" y="24612"/>
                  </a:lnTo>
                  <a:lnTo>
                    <a:pt x="5098" y="32804"/>
                  </a:lnTo>
                  <a:lnTo>
                    <a:pt x="9695" y="39839"/>
                  </a:lnTo>
                  <a:lnTo>
                    <a:pt x="12439" y="47142"/>
                  </a:lnTo>
                  <a:lnTo>
                    <a:pt x="14944" y="52781"/>
                  </a:lnTo>
                  <a:lnTo>
                    <a:pt x="19681" y="62423"/>
                  </a:lnTo>
                  <a:lnTo>
                    <a:pt x="26108" y="74842"/>
                  </a:lnTo>
                  <a:lnTo>
                    <a:pt x="33686" y="88811"/>
                  </a:lnTo>
                  <a:lnTo>
                    <a:pt x="36017" y="78580"/>
                  </a:lnTo>
                  <a:lnTo>
                    <a:pt x="38839" y="63412"/>
                  </a:lnTo>
                  <a:lnTo>
                    <a:pt x="41208" y="47389"/>
                  </a:lnTo>
                  <a:lnTo>
                    <a:pt x="42182" y="34594"/>
                  </a:lnTo>
                  <a:lnTo>
                    <a:pt x="37904" y="24879"/>
                  </a:lnTo>
                  <a:lnTo>
                    <a:pt x="28106" y="12653"/>
                  </a:lnTo>
                  <a:lnTo>
                    <a:pt x="17281" y="2749"/>
                  </a:lnTo>
                  <a:lnTo>
                    <a:pt x="9924" y="0"/>
                  </a:lnTo>
                  <a:close/>
                </a:path>
              </a:pathLst>
            </a:custGeom>
            <a:solidFill>
              <a:srgbClr val="EFE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116208" y="1342046"/>
              <a:ext cx="20955" cy="32384"/>
            </a:xfrm>
            <a:custGeom>
              <a:avLst/>
              <a:gdLst/>
              <a:ahLst/>
              <a:cxnLst/>
              <a:rect l="l" t="t" r="r" b="b"/>
              <a:pathLst>
                <a:path w="20955" h="32384">
                  <a:moveTo>
                    <a:pt x="647" y="0"/>
                  </a:moveTo>
                  <a:lnTo>
                    <a:pt x="0" y="0"/>
                  </a:lnTo>
                  <a:lnTo>
                    <a:pt x="6756" y="29603"/>
                  </a:lnTo>
                  <a:lnTo>
                    <a:pt x="20535" y="32359"/>
                  </a:lnTo>
                  <a:lnTo>
                    <a:pt x="8712" y="7531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090467" y="1328253"/>
              <a:ext cx="36195" cy="50800"/>
            </a:xfrm>
            <a:custGeom>
              <a:avLst/>
              <a:gdLst/>
              <a:ahLst/>
              <a:cxnLst/>
              <a:rect l="l" t="t" r="r" b="b"/>
              <a:pathLst>
                <a:path w="36194" h="50800">
                  <a:moveTo>
                    <a:pt x="9779" y="0"/>
                  </a:moveTo>
                  <a:lnTo>
                    <a:pt x="9004" y="3149"/>
                  </a:lnTo>
                  <a:lnTo>
                    <a:pt x="7962" y="6070"/>
                  </a:lnTo>
                  <a:lnTo>
                    <a:pt x="4025" y="10388"/>
                  </a:lnTo>
                  <a:lnTo>
                    <a:pt x="2133" y="12280"/>
                  </a:lnTo>
                  <a:lnTo>
                    <a:pt x="0" y="19799"/>
                  </a:lnTo>
                  <a:lnTo>
                    <a:pt x="28054" y="45986"/>
                  </a:lnTo>
                  <a:lnTo>
                    <a:pt x="30784" y="50393"/>
                  </a:lnTo>
                  <a:lnTo>
                    <a:pt x="32499" y="43395"/>
                  </a:lnTo>
                  <a:lnTo>
                    <a:pt x="34493" y="39230"/>
                  </a:lnTo>
                  <a:lnTo>
                    <a:pt x="35623" y="31610"/>
                  </a:lnTo>
                  <a:lnTo>
                    <a:pt x="32499" y="20485"/>
                  </a:lnTo>
                  <a:lnTo>
                    <a:pt x="15899" y="5713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F2A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086297" y="1337068"/>
              <a:ext cx="32384" cy="53975"/>
            </a:xfrm>
            <a:custGeom>
              <a:avLst/>
              <a:gdLst/>
              <a:ahLst/>
              <a:cxnLst/>
              <a:rect l="l" t="t" r="r" b="b"/>
              <a:pathLst>
                <a:path w="32385" h="53975">
                  <a:moveTo>
                    <a:pt x="9749" y="0"/>
                  </a:moveTo>
                  <a:lnTo>
                    <a:pt x="3932" y="2324"/>
                  </a:lnTo>
                  <a:lnTo>
                    <a:pt x="1227" y="6515"/>
                  </a:lnTo>
                  <a:lnTo>
                    <a:pt x="84" y="10375"/>
                  </a:lnTo>
                  <a:lnTo>
                    <a:pt x="0" y="13697"/>
                  </a:lnTo>
                  <a:lnTo>
                    <a:pt x="1533" y="20062"/>
                  </a:lnTo>
                  <a:lnTo>
                    <a:pt x="5479" y="30528"/>
                  </a:lnTo>
                  <a:lnTo>
                    <a:pt x="12631" y="46151"/>
                  </a:lnTo>
                  <a:lnTo>
                    <a:pt x="16149" y="53555"/>
                  </a:lnTo>
                  <a:lnTo>
                    <a:pt x="32215" y="37172"/>
                  </a:lnTo>
                  <a:lnTo>
                    <a:pt x="21961" y="29669"/>
                  </a:lnTo>
                  <a:lnTo>
                    <a:pt x="12266" y="19800"/>
                  </a:lnTo>
                  <a:lnTo>
                    <a:pt x="6930" y="9324"/>
                  </a:lnTo>
                  <a:lnTo>
                    <a:pt x="97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095129" y="1278715"/>
              <a:ext cx="62865" cy="91440"/>
            </a:xfrm>
            <a:custGeom>
              <a:avLst/>
              <a:gdLst/>
              <a:ahLst/>
              <a:cxnLst/>
              <a:rect l="l" t="t" r="r" b="b"/>
              <a:pathLst>
                <a:path w="62864" h="91440">
                  <a:moveTo>
                    <a:pt x="27865" y="0"/>
                  </a:moveTo>
                  <a:lnTo>
                    <a:pt x="0" y="35374"/>
                  </a:lnTo>
                  <a:lnTo>
                    <a:pt x="1044" y="47434"/>
                  </a:lnTo>
                  <a:lnTo>
                    <a:pt x="23187" y="82964"/>
                  </a:lnTo>
                  <a:lnTo>
                    <a:pt x="41913" y="91283"/>
                  </a:lnTo>
                  <a:lnTo>
                    <a:pt x="46066" y="87816"/>
                  </a:lnTo>
                  <a:lnTo>
                    <a:pt x="47996" y="84031"/>
                  </a:lnTo>
                  <a:lnTo>
                    <a:pt x="54875" y="68799"/>
                  </a:lnTo>
                  <a:lnTo>
                    <a:pt x="60407" y="51798"/>
                  </a:lnTo>
                  <a:lnTo>
                    <a:pt x="62705" y="35607"/>
                  </a:lnTo>
                  <a:lnTo>
                    <a:pt x="59883" y="22804"/>
                  </a:lnTo>
                  <a:lnTo>
                    <a:pt x="27865" y="0"/>
                  </a:lnTo>
                  <a:close/>
                </a:path>
              </a:pathLst>
            </a:custGeom>
            <a:solidFill>
              <a:srgbClr val="F9B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091290" y="1272207"/>
              <a:ext cx="70485" cy="71755"/>
            </a:xfrm>
            <a:custGeom>
              <a:avLst/>
              <a:gdLst/>
              <a:ahLst/>
              <a:cxnLst/>
              <a:rect l="l" t="t" r="r" b="b"/>
              <a:pathLst>
                <a:path w="70485" h="71755">
                  <a:moveTo>
                    <a:pt x="29260" y="0"/>
                  </a:moveTo>
                  <a:lnTo>
                    <a:pt x="203" y="29474"/>
                  </a:lnTo>
                  <a:lnTo>
                    <a:pt x="0" y="40269"/>
                  </a:lnTo>
                  <a:lnTo>
                    <a:pt x="393" y="45705"/>
                  </a:lnTo>
                  <a:lnTo>
                    <a:pt x="4064" y="56690"/>
                  </a:lnTo>
                  <a:lnTo>
                    <a:pt x="6616" y="62875"/>
                  </a:lnTo>
                  <a:lnTo>
                    <a:pt x="9448" y="68946"/>
                  </a:lnTo>
                  <a:lnTo>
                    <a:pt x="10236" y="66927"/>
                  </a:lnTo>
                  <a:lnTo>
                    <a:pt x="9690" y="63764"/>
                  </a:lnTo>
                  <a:lnTo>
                    <a:pt x="10274" y="59459"/>
                  </a:lnTo>
                  <a:lnTo>
                    <a:pt x="10439" y="55497"/>
                  </a:lnTo>
                  <a:lnTo>
                    <a:pt x="19900" y="53350"/>
                  </a:lnTo>
                  <a:lnTo>
                    <a:pt x="19545" y="64844"/>
                  </a:lnTo>
                  <a:lnTo>
                    <a:pt x="20675" y="68933"/>
                  </a:lnTo>
                  <a:lnTo>
                    <a:pt x="20993" y="69733"/>
                  </a:lnTo>
                  <a:lnTo>
                    <a:pt x="22212" y="70876"/>
                  </a:lnTo>
                  <a:lnTo>
                    <a:pt x="23152" y="71130"/>
                  </a:lnTo>
                  <a:lnTo>
                    <a:pt x="23888" y="70749"/>
                  </a:lnTo>
                  <a:lnTo>
                    <a:pt x="24993" y="69479"/>
                  </a:lnTo>
                  <a:lnTo>
                    <a:pt x="26885" y="65974"/>
                  </a:lnTo>
                  <a:lnTo>
                    <a:pt x="27482" y="61758"/>
                  </a:lnTo>
                  <a:lnTo>
                    <a:pt x="30073" y="58748"/>
                  </a:lnTo>
                  <a:lnTo>
                    <a:pt x="38130" y="52713"/>
                  </a:lnTo>
                  <a:lnTo>
                    <a:pt x="49837" y="46941"/>
                  </a:lnTo>
                  <a:lnTo>
                    <a:pt x="60788" y="43415"/>
                  </a:lnTo>
                  <a:lnTo>
                    <a:pt x="66573" y="44117"/>
                  </a:lnTo>
                  <a:lnTo>
                    <a:pt x="70231" y="35443"/>
                  </a:lnTo>
                  <a:lnTo>
                    <a:pt x="38303" y="747"/>
                  </a:lnTo>
                  <a:lnTo>
                    <a:pt x="29260" y="0"/>
                  </a:lnTo>
                  <a:close/>
                </a:path>
              </a:pathLst>
            </a:custGeom>
            <a:solidFill>
              <a:srgbClr val="7249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220474" y="1498276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40">
                  <a:moveTo>
                    <a:pt x="28638" y="0"/>
                  </a:moveTo>
                  <a:lnTo>
                    <a:pt x="0" y="24933"/>
                  </a:lnTo>
                  <a:lnTo>
                    <a:pt x="4572" y="24996"/>
                  </a:lnTo>
                  <a:lnTo>
                    <a:pt x="8382" y="27473"/>
                  </a:lnTo>
                  <a:lnTo>
                    <a:pt x="36131" y="12868"/>
                  </a:lnTo>
                  <a:lnTo>
                    <a:pt x="39928" y="12080"/>
                  </a:lnTo>
                  <a:lnTo>
                    <a:pt x="44488" y="10328"/>
                  </a:lnTo>
                  <a:lnTo>
                    <a:pt x="45148" y="9515"/>
                  </a:lnTo>
                  <a:lnTo>
                    <a:pt x="45173" y="1730"/>
                  </a:lnTo>
                  <a:lnTo>
                    <a:pt x="36783" y="74"/>
                  </a:lnTo>
                  <a:lnTo>
                    <a:pt x="28638" y="0"/>
                  </a:lnTo>
                  <a:close/>
                </a:path>
              </a:pathLst>
            </a:custGeom>
            <a:solidFill>
              <a:srgbClr val="DDD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082941" y="1534262"/>
              <a:ext cx="120650" cy="48260"/>
            </a:xfrm>
            <a:custGeom>
              <a:avLst/>
              <a:gdLst/>
              <a:ahLst/>
              <a:cxnLst/>
              <a:rect l="l" t="t" r="r" b="b"/>
              <a:pathLst>
                <a:path w="120650" h="48259">
                  <a:moveTo>
                    <a:pt x="53927" y="0"/>
                  </a:moveTo>
                  <a:lnTo>
                    <a:pt x="16534" y="6275"/>
                  </a:lnTo>
                  <a:lnTo>
                    <a:pt x="25" y="10598"/>
                  </a:lnTo>
                  <a:lnTo>
                    <a:pt x="0" y="17557"/>
                  </a:lnTo>
                  <a:lnTo>
                    <a:pt x="52628" y="47936"/>
                  </a:lnTo>
                  <a:lnTo>
                    <a:pt x="55994" y="47783"/>
                  </a:lnTo>
                  <a:lnTo>
                    <a:pt x="59740" y="44519"/>
                  </a:lnTo>
                  <a:lnTo>
                    <a:pt x="61036" y="42335"/>
                  </a:lnTo>
                  <a:lnTo>
                    <a:pt x="61760" y="36315"/>
                  </a:lnTo>
                  <a:lnTo>
                    <a:pt x="64160" y="33026"/>
                  </a:lnTo>
                  <a:lnTo>
                    <a:pt x="68567" y="30460"/>
                  </a:lnTo>
                  <a:lnTo>
                    <a:pt x="76859" y="27265"/>
                  </a:lnTo>
                  <a:lnTo>
                    <a:pt x="86304" y="26198"/>
                  </a:lnTo>
                  <a:lnTo>
                    <a:pt x="95761" y="27262"/>
                  </a:lnTo>
                  <a:lnTo>
                    <a:pt x="104089" y="30460"/>
                  </a:lnTo>
                  <a:lnTo>
                    <a:pt x="106972" y="32429"/>
                  </a:lnTo>
                  <a:lnTo>
                    <a:pt x="110032" y="34931"/>
                  </a:lnTo>
                  <a:lnTo>
                    <a:pt x="111556" y="37877"/>
                  </a:lnTo>
                  <a:lnTo>
                    <a:pt x="111544" y="40824"/>
                  </a:lnTo>
                  <a:lnTo>
                    <a:pt x="120446" y="29838"/>
                  </a:lnTo>
                  <a:lnTo>
                    <a:pt x="118554" y="21748"/>
                  </a:lnTo>
                  <a:lnTo>
                    <a:pt x="94001" y="1811"/>
                  </a:lnTo>
                  <a:lnTo>
                    <a:pt x="53927" y="0"/>
                  </a:lnTo>
                  <a:close/>
                </a:path>
              </a:pathLst>
            </a:custGeom>
            <a:solidFill>
              <a:srgbClr val="BFB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79305" y="1544862"/>
              <a:ext cx="66040" cy="39370"/>
            </a:xfrm>
            <a:custGeom>
              <a:avLst/>
              <a:gdLst/>
              <a:ahLst/>
              <a:cxnLst/>
              <a:rect l="l" t="t" r="r" b="b"/>
              <a:pathLst>
                <a:path w="66039" h="39369">
                  <a:moveTo>
                    <a:pt x="65963" y="0"/>
                  </a:moveTo>
                  <a:lnTo>
                    <a:pt x="27582" y="8640"/>
                  </a:lnTo>
                  <a:lnTo>
                    <a:pt x="0" y="33832"/>
                  </a:lnTo>
                  <a:lnTo>
                    <a:pt x="6997" y="35305"/>
                  </a:lnTo>
                  <a:lnTo>
                    <a:pt x="13004" y="39014"/>
                  </a:lnTo>
                  <a:lnTo>
                    <a:pt x="13017" y="38353"/>
                  </a:lnTo>
                  <a:lnTo>
                    <a:pt x="13360" y="37680"/>
                  </a:lnTo>
                  <a:lnTo>
                    <a:pt x="14071" y="37109"/>
                  </a:lnTo>
                  <a:lnTo>
                    <a:pt x="65951" y="6959"/>
                  </a:lnTo>
                  <a:lnTo>
                    <a:pt x="65963" y="0"/>
                  </a:lnTo>
                  <a:close/>
                </a:path>
              </a:pathLst>
            </a:custGeom>
            <a:solidFill>
              <a:srgbClr val="DDD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157733" y="1586942"/>
              <a:ext cx="57150" cy="41275"/>
            </a:xfrm>
            <a:custGeom>
              <a:avLst/>
              <a:gdLst/>
              <a:ahLst/>
              <a:cxnLst/>
              <a:rect l="l" t="t" r="r" b="b"/>
              <a:pathLst>
                <a:path w="57150" h="41275">
                  <a:moveTo>
                    <a:pt x="25" y="0"/>
                  </a:moveTo>
                  <a:lnTo>
                    <a:pt x="0" y="7632"/>
                  </a:lnTo>
                  <a:lnTo>
                    <a:pt x="457" y="8318"/>
                  </a:lnTo>
                  <a:lnTo>
                    <a:pt x="56794" y="40843"/>
                  </a:lnTo>
                  <a:lnTo>
                    <a:pt x="56807" y="33883"/>
                  </a:lnTo>
                  <a:lnTo>
                    <a:pt x="1397" y="1892"/>
                  </a:lnTo>
                  <a:lnTo>
                    <a:pt x="469" y="1358"/>
                  </a:lnTo>
                  <a:lnTo>
                    <a:pt x="25" y="67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FB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214530" y="1585354"/>
              <a:ext cx="113030" cy="42545"/>
            </a:xfrm>
            <a:custGeom>
              <a:avLst/>
              <a:gdLst/>
              <a:ahLst/>
              <a:cxnLst/>
              <a:rect l="l" t="t" r="r" b="b"/>
              <a:pathLst>
                <a:path w="113030" h="42544">
                  <a:moveTo>
                    <a:pt x="57137" y="0"/>
                  </a:moveTo>
                  <a:lnTo>
                    <a:pt x="50533" y="1384"/>
                  </a:lnTo>
                  <a:lnTo>
                    <a:pt x="44691" y="4521"/>
                  </a:lnTo>
                  <a:lnTo>
                    <a:pt x="12" y="28486"/>
                  </a:lnTo>
                  <a:lnTo>
                    <a:pt x="0" y="42430"/>
                  </a:lnTo>
                  <a:lnTo>
                    <a:pt x="51981" y="12217"/>
                  </a:lnTo>
                  <a:lnTo>
                    <a:pt x="54241" y="11290"/>
                  </a:lnTo>
                  <a:lnTo>
                    <a:pt x="62966" y="21666"/>
                  </a:lnTo>
                  <a:lnTo>
                    <a:pt x="65392" y="24993"/>
                  </a:lnTo>
                  <a:lnTo>
                    <a:pt x="71970" y="28778"/>
                  </a:lnTo>
                  <a:lnTo>
                    <a:pt x="74498" y="29832"/>
                  </a:lnTo>
                  <a:lnTo>
                    <a:pt x="84340" y="32537"/>
                  </a:lnTo>
                  <a:lnTo>
                    <a:pt x="91694" y="32473"/>
                  </a:lnTo>
                  <a:lnTo>
                    <a:pt x="107962" y="27673"/>
                  </a:lnTo>
                  <a:lnTo>
                    <a:pt x="112674" y="22517"/>
                  </a:lnTo>
                  <a:lnTo>
                    <a:pt x="112712" y="10401"/>
                  </a:lnTo>
                  <a:lnTo>
                    <a:pt x="89682" y="5032"/>
                  </a:lnTo>
                  <a:lnTo>
                    <a:pt x="76377" y="2350"/>
                  </a:lnTo>
                  <a:lnTo>
                    <a:pt x="63728" y="596"/>
                  </a:lnTo>
                  <a:lnTo>
                    <a:pt x="57137" y="0"/>
                  </a:lnTo>
                  <a:close/>
                </a:path>
              </a:pathLst>
            </a:custGeom>
            <a:solidFill>
              <a:srgbClr val="DDD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037934" y="1361064"/>
              <a:ext cx="54610" cy="183515"/>
            </a:xfrm>
            <a:custGeom>
              <a:avLst/>
              <a:gdLst/>
              <a:ahLst/>
              <a:cxnLst/>
              <a:rect l="l" t="t" r="r" b="b"/>
              <a:pathLst>
                <a:path w="54610" h="183515">
                  <a:moveTo>
                    <a:pt x="27813" y="0"/>
                  </a:moveTo>
                  <a:lnTo>
                    <a:pt x="1591" y="33524"/>
                  </a:lnTo>
                  <a:lnTo>
                    <a:pt x="0" y="51286"/>
                  </a:lnTo>
                  <a:lnTo>
                    <a:pt x="27" y="74441"/>
                  </a:lnTo>
                  <a:lnTo>
                    <a:pt x="6104" y="116500"/>
                  </a:lnTo>
                  <a:lnTo>
                    <a:pt x="27098" y="163273"/>
                  </a:lnTo>
                  <a:lnTo>
                    <a:pt x="38030" y="183218"/>
                  </a:lnTo>
                  <a:lnTo>
                    <a:pt x="54362" y="176094"/>
                  </a:lnTo>
                  <a:lnTo>
                    <a:pt x="52978" y="171687"/>
                  </a:lnTo>
                  <a:lnTo>
                    <a:pt x="33077" y="94763"/>
                  </a:lnTo>
                  <a:lnTo>
                    <a:pt x="33700" y="81169"/>
                  </a:lnTo>
                  <a:lnTo>
                    <a:pt x="35072" y="66969"/>
                  </a:lnTo>
                  <a:lnTo>
                    <a:pt x="38220" y="39175"/>
                  </a:lnTo>
                  <a:lnTo>
                    <a:pt x="39056" y="27608"/>
                  </a:lnTo>
                  <a:lnTo>
                    <a:pt x="38973" y="17578"/>
                  </a:lnTo>
                  <a:lnTo>
                    <a:pt x="37599" y="9578"/>
                  </a:lnTo>
                  <a:lnTo>
                    <a:pt x="34563" y="4097"/>
                  </a:lnTo>
                  <a:lnTo>
                    <a:pt x="27813" y="0"/>
                  </a:lnTo>
                  <a:close/>
                </a:path>
              </a:pathLst>
            </a:custGeom>
            <a:solidFill>
              <a:srgbClr val="A5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069503" y="1400263"/>
              <a:ext cx="21590" cy="132715"/>
            </a:xfrm>
            <a:custGeom>
              <a:avLst/>
              <a:gdLst/>
              <a:ahLst/>
              <a:cxnLst/>
              <a:rect l="l" t="t" r="r" b="b"/>
              <a:pathLst>
                <a:path w="21589" h="132715">
                  <a:moveTo>
                    <a:pt x="21310" y="132511"/>
                  </a:moveTo>
                  <a:lnTo>
                    <a:pt x="3302" y="62623"/>
                  </a:lnTo>
                  <a:lnTo>
                    <a:pt x="18326" y="120815"/>
                  </a:lnTo>
                  <a:lnTo>
                    <a:pt x="1676" y="55549"/>
                  </a:lnTo>
                  <a:lnTo>
                    <a:pt x="2311" y="41617"/>
                  </a:lnTo>
                  <a:lnTo>
                    <a:pt x="3632" y="27736"/>
                  </a:lnTo>
                  <a:lnTo>
                    <a:pt x="6743" y="0"/>
                  </a:lnTo>
                  <a:lnTo>
                    <a:pt x="3416" y="28486"/>
                  </a:lnTo>
                  <a:lnTo>
                    <a:pt x="2095" y="42329"/>
                  </a:lnTo>
                  <a:lnTo>
                    <a:pt x="3416" y="28486"/>
                  </a:lnTo>
                  <a:lnTo>
                    <a:pt x="6515" y="1295"/>
                  </a:lnTo>
                  <a:lnTo>
                    <a:pt x="3568" y="18351"/>
                  </a:lnTo>
                  <a:lnTo>
                    <a:pt x="889" y="41529"/>
                  </a:lnTo>
                  <a:lnTo>
                    <a:pt x="0" y="55549"/>
                  </a:lnTo>
                  <a:lnTo>
                    <a:pt x="4953" y="75184"/>
                  </a:lnTo>
                  <a:lnTo>
                    <a:pt x="17335" y="119888"/>
                  </a:lnTo>
                  <a:lnTo>
                    <a:pt x="21310" y="132511"/>
                  </a:lnTo>
                  <a:close/>
                </a:path>
              </a:pathLst>
            </a:custGeom>
            <a:solidFill>
              <a:srgbClr val="C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075459" y="1470126"/>
              <a:ext cx="159385" cy="103505"/>
            </a:xfrm>
            <a:custGeom>
              <a:avLst/>
              <a:gdLst/>
              <a:ahLst/>
              <a:cxnLst/>
              <a:rect l="l" t="t" r="r" b="b"/>
              <a:pathLst>
                <a:path w="159385" h="103505">
                  <a:moveTo>
                    <a:pt x="40767" y="100926"/>
                  </a:moveTo>
                  <a:lnTo>
                    <a:pt x="32829" y="96342"/>
                  </a:lnTo>
                  <a:lnTo>
                    <a:pt x="29921" y="94056"/>
                  </a:lnTo>
                  <a:lnTo>
                    <a:pt x="27444" y="90170"/>
                  </a:lnTo>
                  <a:lnTo>
                    <a:pt x="24422" y="87109"/>
                  </a:lnTo>
                  <a:lnTo>
                    <a:pt x="22644" y="81064"/>
                  </a:lnTo>
                  <a:lnTo>
                    <a:pt x="22504" y="78994"/>
                  </a:lnTo>
                  <a:lnTo>
                    <a:pt x="25400" y="80060"/>
                  </a:lnTo>
                  <a:lnTo>
                    <a:pt x="40309" y="82029"/>
                  </a:lnTo>
                  <a:lnTo>
                    <a:pt x="40055" y="78994"/>
                  </a:lnTo>
                  <a:lnTo>
                    <a:pt x="39700" y="74612"/>
                  </a:lnTo>
                  <a:lnTo>
                    <a:pt x="19227" y="69138"/>
                  </a:lnTo>
                  <a:lnTo>
                    <a:pt x="14439" y="61569"/>
                  </a:lnTo>
                  <a:lnTo>
                    <a:pt x="11074" y="60337"/>
                  </a:lnTo>
                  <a:lnTo>
                    <a:pt x="5130" y="62382"/>
                  </a:lnTo>
                  <a:lnTo>
                    <a:pt x="203" y="66548"/>
                  </a:lnTo>
                  <a:lnTo>
                    <a:pt x="50" y="69138"/>
                  </a:lnTo>
                  <a:lnTo>
                    <a:pt x="0" y="71818"/>
                  </a:lnTo>
                  <a:lnTo>
                    <a:pt x="1206" y="74168"/>
                  </a:lnTo>
                  <a:lnTo>
                    <a:pt x="2997" y="88773"/>
                  </a:lnTo>
                  <a:lnTo>
                    <a:pt x="36931" y="103352"/>
                  </a:lnTo>
                  <a:lnTo>
                    <a:pt x="40767" y="100926"/>
                  </a:lnTo>
                  <a:close/>
                </a:path>
                <a:path w="159385" h="103505">
                  <a:moveTo>
                    <a:pt x="159232" y="18630"/>
                  </a:moveTo>
                  <a:lnTo>
                    <a:pt x="155981" y="10782"/>
                  </a:lnTo>
                  <a:lnTo>
                    <a:pt x="155981" y="2705"/>
                  </a:lnTo>
                  <a:lnTo>
                    <a:pt x="154063" y="0"/>
                  </a:lnTo>
                  <a:lnTo>
                    <a:pt x="148882" y="215"/>
                  </a:lnTo>
                  <a:lnTo>
                    <a:pt x="147701" y="546"/>
                  </a:lnTo>
                  <a:lnTo>
                    <a:pt x="147142" y="2057"/>
                  </a:lnTo>
                  <a:lnTo>
                    <a:pt x="147713" y="3352"/>
                  </a:lnTo>
                  <a:lnTo>
                    <a:pt x="148678" y="5410"/>
                  </a:lnTo>
                  <a:lnTo>
                    <a:pt x="149428" y="8636"/>
                  </a:lnTo>
                  <a:lnTo>
                    <a:pt x="151028" y="15938"/>
                  </a:lnTo>
                  <a:lnTo>
                    <a:pt x="151028" y="19761"/>
                  </a:lnTo>
                  <a:lnTo>
                    <a:pt x="159232" y="18630"/>
                  </a:lnTo>
                  <a:close/>
                </a:path>
              </a:pathLst>
            </a:custGeom>
            <a:solidFill>
              <a:srgbClr val="F9B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4" name="object 144"/>
          <p:cNvGrpSpPr/>
          <p:nvPr/>
        </p:nvGrpSpPr>
        <p:grpSpPr>
          <a:xfrm>
            <a:off x="5396548" y="1263731"/>
            <a:ext cx="428625" cy="758825"/>
            <a:chOff x="5396548" y="1263731"/>
            <a:chExt cx="428625" cy="758825"/>
          </a:xfrm>
        </p:grpSpPr>
        <p:pic>
          <p:nvPicPr>
            <p:cNvPr id="145" name="object 1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99313" y="1883525"/>
              <a:ext cx="156954" cy="138963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5411622" y="1886940"/>
              <a:ext cx="133350" cy="110489"/>
            </a:xfrm>
            <a:custGeom>
              <a:avLst/>
              <a:gdLst/>
              <a:ahLst/>
              <a:cxnLst/>
              <a:rect l="l" t="t" r="r" b="b"/>
              <a:pathLst>
                <a:path w="133350" h="110489">
                  <a:moveTo>
                    <a:pt x="55219" y="13157"/>
                  </a:moveTo>
                  <a:lnTo>
                    <a:pt x="50990" y="1905"/>
                  </a:lnTo>
                  <a:lnTo>
                    <a:pt x="44780" y="0"/>
                  </a:lnTo>
                  <a:lnTo>
                    <a:pt x="0" y="11480"/>
                  </a:lnTo>
                  <a:lnTo>
                    <a:pt x="12" y="27495"/>
                  </a:lnTo>
                  <a:lnTo>
                    <a:pt x="2235" y="28740"/>
                  </a:lnTo>
                  <a:lnTo>
                    <a:pt x="9017" y="32169"/>
                  </a:lnTo>
                  <a:lnTo>
                    <a:pt x="16827" y="32321"/>
                  </a:lnTo>
                  <a:lnTo>
                    <a:pt x="22872" y="30772"/>
                  </a:lnTo>
                  <a:lnTo>
                    <a:pt x="55219" y="13157"/>
                  </a:lnTo>
                  <a:close/>
                </a:path>
                <a:path w="133350" h="110489">
                  <a:moveTo>
                    <a:pt x="133261" y="95681"/>
                  </a:moveTo>
                  <a:lnTo>
                    <a:pt x="124980" y="86918"/>
                  </a:lnTo>
                  <a:lnTo>
                    <a:pt x="108458" y="82842"/>
                  </a:lnTo>
                  <a:lnTo>
                    <a:pt x="91071" y="79883"/>
                  </a:lnTo>
                  <a:lnTo>
                    <a:pt x="80200" y="74409"/>
                  </a:lnTo>
                  <a:lnTo>
                    <a:pt x="59169" y="70853"/>
                  </a:lnTo>
                  <a:lnTo>
                    <a:pt x="52641" y="71539"/>
                  </a:lnTo>
                  <a:lnTo>
                    <a:pt x="46177" y="72783"/>
                  </a:lnTo>
                  <a:lnTo>
                    <a:pt x="39865" y="74549"/>
                  </a:lnTo>
                  <a:lnTo>
                    <a:pt x="40411" y="104724"/>
                  </a:lnTo>
                  <a:lnTo>
                    <a:pt x="40881" y="105321"/>
                  </a:lnTo>
                  <a:lnTo>
                    <a:pt x="44107" y="105727"/>
                  </a:lnTo>
                  <a:lnTo>
                    <a:pt x="69837" y="106768"/>
                  </a:lnTo>
                  <a:lnTo>
                    <a:pt x="73634" y="107861"/>
                  </a:lnTo>
                  <a:lnTo>
                    <a:pt x="81661" y="108813"/>
                  </a:lnTo>
                  <a:lnTo>
                    <a:pt x="86550" y="109753"/>
                  </a:lnTo>
                  <a:lnTo>
                    <a:pt x="97129" y="110134"/>
                  </a:lnTo>
                  <a:lnTo>
                    <a:pt x="113677" y="108623"/>
                  </a:lnTo>
                  <a:lnTo>
                    <a:pt x="128346" y="104165"/>
                  </a:lnTo>
                  <a:lnTo>
                    <a:pt x="133261" y="95681"/>
                  </a:lnTo>
                  <a:close/>
                </a:path>
              </a:pathLst>
            </a:custGeom>
            <a:solidFill>
              <a:srgbClr val="1916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411660" y="1910473"/>
              <a:ext cx="134620" cy="88900"/>
            </a:xfrm>
            <a:custGeom>
              <a:avLst/>
              <a:gdLst/>
              <a:ahLst/>
              <a:cxnLst/>
              <a:rect l="l" t="t" r="r" b="b"/>
              <a:pathLst>
                <a:path w="134620" h="88900">
                  <a:moveTo>
                    <a:pt x="43408" y="0"/>
                  </a:moveTo>
                  <a:lnTo>
                    <a:pt x="39065" y="2552"/>
                  </a:lnTo>
                  <a:lnTo>
                    <a:pt x="31737" y="4813"/>
                  </a:lnTo>
                  <a:lnTo>
                    <a:pt x="20193" y="7404"/>
                  </a:lnTo>
                  <a:lnTo>
                    <a:pt x="14960" y="7772"/>
                  </a:lnTo>
                  <a:lnTo>
                    <a:pt x="9829" y="6972"/>
                  </a:lnTo>
                  <a:lnTo>
                    <a:pt x="165" y="5461"/>
                  </a:lnTo>
                  <a:lnTo>
                    <a:pt x="0" y="1803"/>
                  </a:lnTo>
                  <a:lnTo>
                    <a:pt x="12" y="6743"/>
                  </a:lnTo>
                  <a:lnTo>
                    <a:pt x="419" y="8318"/>
                  </a:lnTo>
                  <a:lnTo>
                    <a:pt x="1460" y="9944"/>
                  </a:lnTo>
                  <a:lnTo>
                    <a:pt x="5092" y="13525"/>
                  </a:lnTo>
                  <a:lnTo>
                    <a:pt x="18097" y="12763"/>
                  </a:lnTo>
                  <a:lnTo>
                    <a:pt x="21323" y="12814"/>
                  </a:lnTo>
                  <a:lnTo>
                    <a:pt x="35407" y="9652"/>
                  </a:lnTo>
                  <a:lnTo>
                    <a:pt x="41402" y="7162"/>
                  </a:lnTo>
                  <a:lnTo>
                    <a:pt x="43408" y="0"/>
                  </a:lnTo>
                  <a:close/>
                </a:path>
                <a:path w="134620" h="88900">
                  <a:moveTo>
                    <a:pt x="134048" y="75996"/>
                  </a:moveTo>
                  <a:lnTo>
                    <a:pt x="133997" y="73571"/>
                  </a:lnTo>
                  <a:lnTo>
                    <a:pt x="132943" y="71551"/>
                  </a:lnTo>
                  <a:lnTo>
                    <a:pt x="133400" y="74879"/>
                  </a:lnTo>
                  <a:lnTo>
                    <a:pt x="131660" y="77317"/>
                  </a:lnTo>
                  <a:lnTo>
                    <a:pt x="125679" y="82003"/>
                  </a:lnTo>
                  <a:lnTo>
                    <a:pt x="121069" y="83235"/>
                  </a:lnTo>
                  <a:lnTo>
                    <a:pt x="107988" y="83756"/>
                  </a:lnTo>
                  <a:lnTo>
                    <a:pt x="97663" y="83921"/>
                  </a:lnTo>
                  <a:lnTo>
                    <a:pt x="84658" y="83578"/>
                  </a:lnTo>
                  <a:lnTo>
                    <a:pt x="44996" y="79844"/>
                  </a:lnTo>
                  <a:lnTo>
                    <a:pt x="40322" y="77927"/>
                  </a:lnTo>
                  <a:lnTo>
                    <a:pt x="40462" y="83299"/>
                  </a:lnTo>
                  <a:lnTo>
                    <a:pt x="82435" y="88328"/>
                  </a:lnTo>
                  <a:lnTo>
                    <a:pt x="95986" y="88887"/>
                  </a:lnTo>
                  <a:lnTo>
                    <a:pt x="110528" y="88823"/>
                  </a:lnTo>
                  <a:lnTo>
                    <a:pt x="122250" y="87579"/>
                  </a:lnTo>
                  <a:lnTo>
                    <a:pt x="126860" y="86537"/>
                  </a:lnTo>
                  <a:lnTo>
                    <a:pt x="130898" y="83337"/>
                  </a:lnTo>
                  <a:lnTo>
                    <a:pt x="134048" y="75996"/>
                  </a:lnTo>
                  <a:close/>
                </a:path>
              </a:pathLst>
            </a:custGeom>
            <a:solidFill>
              <a:srgbClr val="E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8" name="object 1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07406" y="1263731"/>
              <a:ext cx="217642" cy="610129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5675220" y="1528077"/>
              <a:ext cx="20320" cy="28575"/>
            </a:xfrm>
            <a:custGeom>
              <a:avLst/>
              <a:gdLst/>
              <a:ahLst/>
              <a:cxnLst/>
              <a:rect l="l" t="t" r="r" b="b"/>
              <a:pathLst>
                <a:path w="20320" h="28575">
                  <a:moveTo>
                    <a:pt x="5137" y="0"/>
                  </a:moveTo>
                  <a:lnTo>
                    <a:pt x="1987" y="1574"/>
                  </a:lnTo>
                  <a:lnTo>
                    <a:pt x="0" y="7766"/>
                  </a:lnTo>
                  <a:lnTo>
                    <a:pt x="2870" y="17710"/>
                  </a:lnTo>
                  <a:lnTo>
                    <a:pt x="8616" y="26206"/>
                  </a:lnTo>
                  <a:lnTo>
                    <a:pt x="15259" y="28054"/>
                  </a:lnTo>
                  <a:lnTo>
                    <a:pt x="17405" y="26962"/>
                  </a:lnTo>
                  <a:lnTo>
                    <a:pt x="20144" y="20631"/>
                  </a:lnTo>
                  <a:lnTo>
                    <a:pt x="17143" y="10823"/>
                  </a:lnTo>
                  <a:lnTo>
                    <a:pt x="11206" y="2344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627138" y="1526622"/>
              <a:ext cx="63500" cy="47625"/>
            </a:xfrm>
            <a:custGeom>
              <a:avLst/>
              <a:gdLst/>
              <a:ahLst/>
              <a:cxnLst/>
              <a:rect l="l" t="t" r="r" b="b"/>
              <a:pathLst>
                <a:path w="63500" h="47625">
                  <a:moveTo>
                    <a:pt x="26301" y="0"/>
                  </a:moveTo>
                  <a:lnTo>
                    <a:pt x="25603" y="495"/>
                  </a:lnTo>
                  <a:lnTo>
                    <a:pt x="24815" y="1612"/>
                  </a:lnTo>
                  <a:lnTo>
                    <a:pt x="22885" y="6032"/>
                  </a:lnTo>
                  <a:lnTo>
                    <a:pt x="25361" y="11823"/>
                  </a:lnTo>
                  <a:lnTo>
                    <a:pt x="30543" y="13715"/>
                  </a:lnTo>
                  <a:lnTo>
                    <a:pt x="31508" y="14249"/>
                  </a:lnTo>
                  <a:lnTo>
                    <a:pt x="34480" y="18681"/>
                  </a:lnTo>
                  <a:lnTo>
                    <a:pt x="33108" y="22859"/>
                  </a:lnTo>
                  <a:lnTo>
                    <a:pt x="30645" y="26708"/>
                  </a:lnTo>
                  <a:lnTo>
                    <a:pt x="19303" y="32067"/>
                  </a:lnTo>
                  <a:lnTo>
                    <a:pt x="17322" y="32613"/>
                  </a:lnTo>
                  <a:lnTo>
                    <a:pt x="4038" y="33883"/>
                  </a:lnTo>
                  <a:lnTo>
                    <a:pt x="0" y="35547"/>
                  </a:lnTo>
                  <a:lnTo>
                    <a:pt x="1269" y="40297"/>
                  </a:lnTo>
                  <a:lnTo>
                    <a:pt x="5778" y="42887"/>
                  </a:lnTo>
                  <a:lnTo>
                    <a:pt x="7378" y="43268"/>
                  </a:lnTo>
                  <a:lnTo>
                    <a:pt x="9601" y="44475"/>
                  </a:lnTo>
                  <a:lnTo>
                    <a:pt x="10350" y="45046"/>
                  </a:lnTo>
                  <a:lnTo>
                    <a:pt x="13233" y="46291"/>
                  </a:lnTo>
                  <a:lnTo>
                    <a:pt x="20358" y="47612"/>
                  </a:lnTo>
                  <a:lnTo>
                    <a:pt x="34924" y="45732"/>
                  </a:lnTo>
                  <a:lnTo>
                    <a:pt x="37947" y="43599"/>
                  </a:lnTo>
                  <a:lnTo>
                    <a:pt x="44598" y="38680"/>
                  </a:lnTo>
                  <a:lnTo>
                    <a:pt x="55403" y="30195"/>
                  </a:lnTo>
                  <a:lnTo>
                    <a:pt x="58724" y="27812"/>
                  </a:lnTo>
                  <a:lnTo>
                    <a:pt x="61772" y="25946"/>
                  </a:lnTo>
                  <a:lnTo>
                    <a:pt x="62903" y="23012"/>
                  </a:lnTo>
                  <a:lnTo>
                    <a:pt x="58331" y="11150"/>
                  </a:lnTo>
                  <a:lnTo>
                    <a:pt x="55600" y="7619"/>
                  </a:lnTo>
                  <a:lnTo>
                    <a:pt x="50355" y="5867"/>
                  </a:lnTo>
                  <a:lnTo>
                    <a:pt x="43815" y="7442"/>
                  </a:lnTo>
                  <a:lnTo>
                    <a:pt x="39281" y="7327"/>
                  </a:lnTo>
                  <a:lnTo>
                    <a:pt x="34963" y="6197"/>
                  </a:lnTo>
                  <a:lnTo>
                    <a:pt x="31724" y="5219"/>
                  </a:lnTo>
                  <a:lnTo>
                    <a:pt x="29717" y="2819"/>
                  </a:lnTo>
                  <a:lnTo>
                    <a:pt x="29349" y="1536"/>
                  </a:lnTo>
                  <a:lnTo>
                    <a:pt x="27304" y="177"/>
                  </a:lnTo>
                  <a:lnTo>
                    <a:pt x="26301" y="0"/>
                  </a:lnTo>
                  <a:close/>
                </a:path>
              </a:pathLst>
            </a:custGeom>
            <a:solidFill>
              <a:srgbClr val="F9B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515002" y="1543811"/>
              <a:ext cx="62230" cy="29845"/>
            </a:xfrm>
            <a:custGeom>
              <a:avLst/>
              <a:gdLst/>
              <a:ahLst/>
              <a:cxnLst/>
              <a:rect l="l" t="t" r="r" b="b"/>
              <a:pathLst>
                <a:path w="62229" h="29844">
                  <a:moveTo>
                    <a:pt x="22618" y="0"/>
                  </a:moveTo>
                  <a:lnTo>
                    <a:pt x="13068" y="88"/>
                  </a:lnTo>
                  <a:lnTo>
                    <a:pt x="3009" y="88"/>
                  </a:lnTo>
                  <a:lnTo>
                    <a:pt x="3530" y="5956"/>
                  </a:lnTo>
                  <a:lnTo>
                    <a:pt x="32473" y="26936"/>
                  </a:lnTo>
                  <a:lnTo>
                    <a:pt x="49479" y="29349"/>
                  </a:lnTo>
                  <a:lnTo>
                    <a:pt x="50317" y="25577"/>
                  </a:lnTo>
                  <a:lnTo>
                    <a:pt x="47510" y="24041"/>
                  </a:lnTo>
                  <a:lnTo>
                    <a:pt x="55715" y="24041"/>
                  </a:lnTo>
                  <a:lnTo>
                    <a:pt x="57518" y="23495"/>
                  </a:lnTo>
                  <a:lnTo>
                    <a:pt x="58102" y="20599"/>
                  </a:lnTo>
                  <a:lnTo>
                    <a:pt x="52705" y="18630"/>
                  </a:lnTo>
                  <a:lnTo>
                    <a:pt x="59833" y="18630"/>
                  </a:lnTo>
                  <a:lnTo>
                    <a:pt x="62166" y="14998"/>
                  </a:lnTo>
                  <a:lnTo>
                    <a:pt x="58483" y="13550"/>
                  </a:lnTo>
                  <a:lnTo>
                    <a:pt x="55540" y="12788"/>
                  </a:lnTo>
                  <a:lnTo>
                    <a:pt x="55394" y="12777"/>
                  </a:lnTo>
                  <a:lnTo>
                    <a:pt x="53479" y="12255"/>
                  </a:lnTo>
                  <a:lnTo>
                    <a:pt x="58156" y="12255"/>
                  </a:lnTo>
                  <a:lnTo>
                    <a:pt x="59994" y="7899"/>
                  </a:lnTo>
                  <a:lnTo>
                    <a:pt x="53657" y="5803"/>
                  </a:lnTo>
                  <a:lnTo>
                    <a:pt x="45021" y="3136"/>
                  </a:lnTo>
                  <a:lnTo>
                    <a:pt x="36931" y="368"/>
                  </a:lnTo>
                  <a:lnTo>
                    <a:pt x="22618" y="0"/>
                  </a:lnTo>
                  <a:close/>
                </a:path>
                <a:path w="62229" h="29844">
                  <a:moveTo>
                    <a:pt x="55715" y="24041"/>
                  </a:moveTo>
                  <a:lnTo>
                    <a:pt x="47510" y="24041"/>
                  </a:lnTo>
                  <a:lnTo>
                    <a:pt x="50749" y="24485"/>
                  </a:lnTo>
                  <a:lnTo>
                    <a:pt x="53492" y="24714"/>
                  </a:lnTo>
                  <a:lnTo>
                    <a:pt x="55715" y="24041"/>
                  </a:lnTo>
                  <a:close/>
                </a:path>
                <a:path w="62229" h="29844">
                  <a:moveTo>
                    <a:pt x="59833" y="18630"/>
                  </a:moveTo>
                  <a:lnTo>
                    <a:pt x="52705" y="18630"/>
                  </a:lnTo>
                  <a:lnTo>
                    <a:pt x="56984" y="19418"/>
                  </a:lnTo>
                  <a:lnTo>
                    <a:pt x="59156" y="19685"/>
                  </a:lnTo>
                  <a:lnTo>
                    <a:pt x="59833" y="18630"/>
                  </a:lnTo>
                  <a:close/>
                </a:path>
                <a:path w="62229" h="29844">
                  <a:moveTo>
                    <a:pt x="53479" y="12255"/>
                  </a:moveTo>
                  <a:lnTo>
                    <a:pt x="55435" y="12788"/>
                  </a:lnTo>
                  <a:lnTo>
                    <a:pt x="53479" y="12255"/>
                  </a:lnTo>
                  <a:close/>
                </a:path>
                <a:path w="62229" h="29844">
                  <a:moveTo>
                    <a:pt x="55496" y="12777"/>
                  </a:moveTo>
                  <a:close/>
                </a:path>
                <a:path w="62229" h="29844">
                  <a:moveTo>
                    <a:pt x="58156" y="12255"/>
                  </a:moveTo>
                  <a:lnTo>
                    <a:pt x="53479" y="12255"/>
                  </a:lnTo>
                  <a:lnTo>
                    <a:pt x="55496" y="12777"/>
                  </a:lnTo>
                  <a:lnTo>
                    <a:pt x="58140" y="12293"/>
                  </a:lnTo>
                  <a:close/>
                </a:path>
              </a:pathLst>
            </a:custGeom>
            <a:solidFill>
              <a:srgbClr val="F9AD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518728" y="1542254"/>
              <a:ext cx="41275" cy="17780"/>
            </a:xfrm>
            <a:custGeom>
              <a:avLst/>
              <a:gdLst/>
              <a:ahLst/>
              <a:cxnLst/>
              <a:rect l="l" t="t" r="r" b="b"/>
              <a:pathLst>
                <a:path w="41275" h="17780">
                  <a:moveTo>
                    <a:pt x="18948" y="0"/>
                  </a:moveTo>
                  <a:lnTo>
                    <a:pt x="8686" y="1244"/>
                  </a:lnTo>
                  <a:lnTo>
                    <a:pt x="2527" y="1930"/>
                  </a:lnTo>
                  <a:lnTo>
                    <a:pt x="863" y="4368"/>
                  </a:lnTo>
                  <a:lnTo>
                    <a:pt x="177" y="9791"/>
                  </a:lnTo>
                  <a:lnTo>
                    <a:pt x="0" y="11811"/>
                  </a:lnTo>
                  <a:lnTo>
                    <a:pt x="825" y="15024"/>
                  </a:lnTo>
                  <a:lnTo>
                    <a:pt x="3098" y="16573"/>
                  </a:lnTo>
                  <a:lnTo>
                    <a:pt x="10960" y="17221"/>
                  </a:lnTo>
                  <a:lnTo>
                    <a:pt x="12776" y="12141"/>
                  </a:lnTo>
                  <a:lnTo>
                    <a:pt x="20828" y="6616"/>
                  </a:lnTo>
                  <a:lnTo>
                    <a:pt x="24650" y="8356"/>
                  </a:lnTo>
                  <a:lnTo>
                    <a:pt x="31673" y="10223"/>
                  </a:lnTo>
                  <a:lnTo>
                    <a:pt x="38049" y="12369"/>
                  </a:lnTo>
                  <a:lnTo>
                    <a:pt x="41071" y="9029"/>
                  </a:lnTo>
                  <a:lnTo>
                    <a:pt x="40855" y="7581"/>
                  </a:lnTo>
                  <a:lnTo>
                    <a:pt x="40132" y="6654"/>
                  </a:lnTo>
                  <a:lnTo>
                    <a:pt x="38722" y="4851"/>
                  </a:lnTo>
                  <a:lnTo>
                    <a:pt x="26568" y="1816"/>
                  </a:lnTo>
                  <a:lnTo>
                    <a:pt x="21805" y="304"/>
                  </a:lnTo>
                  <a:lnTo>
                    <a:pt x="18948" y="0"/>
                  </a:lnTo>
                  <a:close/>
                </a:path>
              </a:pathLst>
            </a:custGeom>
            <a:solidFill>
              <a:srgbClr val="F9B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493111" y="1540987"/>
              <a:ext cx="40640" cy="32384"/>
            </a:xfrm>
            <a:custGeom>
              <a:avLst/>
              <a:gdLst/>
              <a:ahLst/>
              <a:cxnLst/>
              <a:rect l="l" t="t" r="r" b="b"/>
              <a:pathLst>
                <a:path w="40639" h="32384">
                  <a:moveTo>
                    <a:pt x="10744" y="0"/>
                  </a:moveTo>
                  <a:lnTo>
                    <a:pt x="0" y="31915"/>
                  </a:lnTo>
                  <a:lnTo>
                    <a:pt x="34455" y="31673"/>
                  </a:lnTo>
                  <a:lnTo>
                    <a:pt x="39123" y="26375"/>
                  </a:lnTo>
                  <a:lnTo>
                    <a:pt x="40511" y="16005"/>
                  </a:lnTo>
                  <a:lnTo>
                    <a:pt x="38125" y="5677"/>
                  </a:lnTo>
                  <a:lnTo>
                    <a:pt x="31470" y="508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485444" y="1539661"/>
              <a:ext cx="45085" cy="35560"/>
            </a:xfrm>
            <a:custGeom>
              <a:avLst/>
              <a:gdLst/>
              <a:ahLst/>
              <a:cxnLst/>
              <a:rect l="l" t="t" r="r" b="b"/>
              <a:pathLst>
                <a:path w="45085" h="35559">
                  <a:moveTo>
                    <a:pt x="11861" y="0"/>
                  </a:moveTo>
                  <a:lnTo>
                    <a:pt x="0" y="35242"/>
                  </a:lnTo>
                  <a:lnTo>
                    <a:pt x="38049" y="34975"/>
                  </a:lnTo>
                  <a:lnTo>
                    <a:pt x="43202" y="29123"/>
                  </a:lnTo>
                  <a:lnTo>
                    <a:pt x="44734" y="17672"/>
                  </a:lnTo>
                  <a:lnTo>
                    <a:pt x="42101" y="6268"/>
                  </a:lnTo>
                  <a:lnTo>
                    <a:pt x="34759" y="558"/>
                  </a:lnTo>
                  <a:lnTo>
                    <a:pt x="11861" y="0"/>
                  </a:lnTo>
                  <a:close/>
                </a:path>
              </a:pathLst>
            </a:custGeom>
            <a:solidFill>
              <a:srgbClr val="304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409209" y="1692261"/>
              <a:ext cx="103505" cy="282575"/>
            </a:xfrm>
            <a:custGeom>
              <a:avLst/>
              <a:gdLst/>
              <a:ahLst/>
              <a:cxnLst/>
              <a:rect l="l" t="t" r="r" b="b"/>
              <a:pathLst>
                <a:path w="103504" h="282575">
                  <a:moveTo>
                    <a:pt x="103454" y="20891"/>
                  </a:moveTo>
                  <a:lnTo>
                    <a:pt x="85623" y="11010"/>
                  </a:lnTo>
                  <a:lnTo>
                    <a:pt x="76606" y="6896"/>
                  </a:lnTo>
                  <a:lnTo>
                    <a:pt x="66763" y="4305"/>
                  </a:lnTo>
                  <a:lnTo>
                    <a:pt x="60820" y="3403"/>
                  </a:lnTo>
                  <a:lnTo>
                    <a:pt x="38798" y="5080"/>
                  </a:lnTo>
                  <a:lnTo>
                    <a:pt x="31686" y="12268"/>
                  </a:lnTo>
                  <a:lnTo>
                    <a:pt x="31635" y="14884"/>
                  </a:lnTo>
                  <a:lnTo>
                    <a:pt x="8051" y="0"/>
                  </a:lnTo>
                  <a:lnTo>
                    <a:pt x="7467" y="16662"/>
                  </a:lnTo>
                  <a:lnTo>
                    <a:pt x="6883" y="70358"/>
                  </a:lnTo>
                  <a:lnTo>
                    <a:pt x="6832" y="75272"/>
                  </a:lnTo>
                  <a:lnTo>
                    <a:pt x="5727" y="86461"/>
                  </a:lnTo>
                  <a:lnTo>
                    <a:pt x="4622" y="91249"/>
                  </a:lnTo>
                  <a:lnTo>
                    <a:pt x="1574" y="108280"/>
                  </a:lnTo>
                  <a:lnTo>
                    <a:pt x="0" y="129895"/>
                  </a:lnTo>
                  <a:lnTo>
                    <a:pt x="38" y="160921"/>
                  </a:lnTo>
                  <a:lnTo>
                    <a:pt x="1841" y="206171"/>
                  </a:lnTo>
                  <a:lnTo>
                    <a:pt x="7594" y="209956"/>
                  </a:lnTo>
                  <a:lnTo>
                    <a:pt x="20027" y="211112"/>
                  </a:lnTo>
                  <a:lnTo>
                    <a:pt x="32639" y="209473"/>
                  </a:lnTo>
                  <a:lnTo>
                    <a:pt x="38252" y="205422"/>
                  </a:lnTo>
                  <a:lnTo>
                    <a:pt x="38379" y="211188"/>
                  </a:lnTo>
                  <a:lnTo>
                    <a:pt x="39103" y="227647"/>
                  </a:lnTo>
                  <a:lnTo>
                    <a:pt x="41592" y="274002"/>
                  </a:lnTo>
                  <a:lnTo>
                    <a:pt x="49123" y="281139"/>
                  </a:lnTo>
                  <a:lnTo>
                    <a:pt x="64846" y="282270"/>
                  </a:lnTo>
                  <a:lnTo>
                    <a:pt x="80416" y="277736"/>
                  </a:lnTo>
                  <a:lnTo>
                    <a:pt x="87515" y="267843"/>
                  </a:lnTo>
                  <a:lnTo>
                    <a:pt x="87909" y="215392"/>
                  </a:lnTo>
                  <a:lnTo>
                    <a:pt x="88417" y="189776"/>
                  </a:lnTo>
                  <a:lnTo>
                    <a:pt x="89357" y="168643"/>
                  </a:lnTo>
                  <a:lnTo>
                    <a:pt x="90792" y="156121"/>
                  </a:lnTo>
                  <a:lnTo>
                    <a:pt x="95719" y="128803"/>
                  </a:lnTo>
                  <a:lnTo>
                    <a:pt x="98374" y="110794"/>
                  </a:lnTo>
                  <a:lnTo>
                    <a:pt x="100469" y="93192"/>
                  </a:lnTo>
                  <a:lnTo>
                    <a:pt x="101688" y="77952"/>
                  </a:lnTo>
                  <a:lnTo>
                    <a:pt x="102527" y="56667"/>
                  </a:lnTo>
                  <a:lnTo>
                    <a:pt x="103454" y="20891"/>
                  </a:lnTo>
                  <a:close/>
                </a:path>
              </a:pathLst>
            </a:custGeom>
            <a:solidFill>
              <a:srgbClr val="2119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396548" y="1472565"/>
              <a:ext cx="118745" cy="264160"/>
            </a:xfrm>
            <a:custGeom>
              <a:avLst/>
              <a:gdLst/>
              <a:ahLst/>
              <a:cxnLst/>
              <a:rect l="l" t="t" r="r" b="b"/>
              <a:pathLst>
                <a:path w="118745" h="264160">
                  <a:moveTo>
                    <a:pt x="115266" y="235086"/>
                  </a:moveTo>
                  <a:lnTo>
                    <a:pt x="18953" y="235086"/>
                  </a:lnTo>
                  <a:lnTo>
                    <a:pt x="20578" y="239772"/>
                  </a:lnTo>
                  <a:lnTo>
                    <a:pt x="23893" y="244217"/>
                  </a:lnTo>
                  <a:lnTo>
                    <a:pt x="39656" y="257202"/>
                  </a:lnTo>
                  <a:lnTo>
                    <a:pt x="59099" y="262707"/>
                  </a:lnTo>
                  <a:lnTo>
                    <a:pt x="80087" y="263618"/>
                  </a:lnTo>
                  <a:lnTo>
                    <a:pt x="104322" y="262696"/>
                  </a:lnTo>
                  <a:lnTo>
                    <a:pt x="115320" y="260067"/>
                  </a:lnTo>
                  <a:lnTo>
                    <a:pt x="118444" y="257844"/>
                  </a:lnTo>
                  <a:lnTo>
                    <a:pt x="118077" y="253233"/>
                  </a:lnTo>
                  <a:lnTo>
                    <a:pt x="116517" y="243031"/>
                  </a:lnTo>
                  <a:lnTo>
                    <a:pt x="115266" y="235086"/>
                  </a:lnTo>
                  <a:close/>
                </a:path>
                <a:path w="118745" h="264160">
                  <a:moveTo>
                    <a:pt x="27998" y="0"/>
                  </a:moveTo>
                  <a:lnTo>
                    <a:pt x="0" y="29377"/>
                  </a:lnTo>
                  <a:lnTo>
                    <a:pt x="360" y="37204"/>
                  </a:lnTo>
                  <a:lnTo>
                    <a:pt x="1273" y="45045"/>
                  </a:lnTo>
                  <a:lnTo>
                    <a:pt x="2214" y="52727"/>
                  </a:lnTo>
                  <a:lnTo>
                    <a:pt x="3946" y="71660"/>
                  </a:lnTo>
                  <a:lnTo>
                    <a:pt x="5313" y="88869"/>
                  </a:lnTo>
                  <a:lnTo>
                    <a:pt x="6918" y="105571"/>
                  </a:lnTo>
                  <a:lnTo>
                    <a:pt x="9364" y="122983"/>
                  </a:lnTo>
                  <a:lnTo>
                    <a:pt x="11273" y="148471"/>
                  </a:lnTo>
                  <a:lnTo>
                    <a:pt x="8572" y="165795"/>
                  </a:lnTo>
                  <a:lnTo>
                    <a:pt x="5626" y="187080"/>
                  </a:lnTo>
                  <a:lnTo>
                    <a:pt x="6799" y="224456"/>
                  </a:lnTo>
                  <a:lnTo>
                    <a:pt x="9368" y="233173"/>
                  </a:lnTo>
                  <a:lnTo>
                    <a:pt x="13471" y="236043"/>
                  </a:lnTo>
                  <a:lnTo>
                    <a:pt x="17277" y="235777"/>
                  </a:lnTo>
                  <a:lnTo>
                    <a:pt x="18953" y="235086"/>
                  </a:lnTo>
                  <a:lnTo>
                    <a:pt x="115266" y="235086"/>
                  </a:lnTo>
                  <a:lnTo>
                    <a:pt x="111877" y="191445"/>
                  </a:lnTo>
                  <a:lnTo>
                    <a:pt x="111323" y="105571"/>
                  </a:lnTo>
                  <a:lnTo>
                    <a:pt x="111269" y="98104"/>
                  </a:lnTo>
                  <a:lnTo>
                    <a:pt x="107345" y="59432"/>
                  </a:lnTo>
                  <a:lnTo>
                    <a:pt x="87393" y="26755"/>
                  </a:lnTo>
                  <a:lnTo>
                    <a:pt x="77827" y="20684"/>
                  </a:lnTo>
                  <a:lnTo>
                    <a:pt x="63250" y="20684"/>
                  </a:lnTo>
                  <a:lnTo>
                    <a:pt x="49964" y="14258"/>
                  </a:lnTo>
                  <a:lnTo>
                    <a:pt x="48379" y="14258"/>
                  </a:lnTo>
                  <a:lnTo>
                    <a:pt x="39628" y="8137"/>
                  </a:lnTo>
                  <a:lnTo>
                    <a:pt x="36987" y="6854"/>
                  </a:lnTo>
                  <a:lnTo>
                    <a:pt x="38625" y="1152"/>
                  </a:lnTo>
                  <a:lnTo>
                    <a:pt x="35729" y="618"/>
                  </a:lnTo>
                  <a:lnTo>
                    <a:pt x="27998" y="0"/>
                  </a:lnTo>
                  <a:close/>
                </a:path>
                <a:path w="118745" h="264160">
                  <a:moveTo>
                    <a:pt x="77449" y="20469"/>
                  </a:moveTo>
                  <a:lnTo>
                    <a:pt x="63250" y="20684"/>
                  </a:lnTo>
                  <a:lnTo>
                    <a:pt x="77827" y="20684"/>
                  </a:lnTo>
                  <a:lnTo>
                    <a:pt x="77449" y="20469"/>
                  </a:lnTo>
                  <a:close/>
                </a:path>
                <a:path w="118745" h="264160">
                  <a:moveTo>
                    <a:pt x="49649" y="14106"/>
                  </a:moveTo>
                  <a:lnTo>
                    <a:pt x="48379" y="14258"/>
                  </a:lnTo>
                  <a:lnTo>
                    <a:pt x="49964" y="14258"/>
                  </a:lnTo>
                  <a:lnTo>
                    <a:pt x="49649" y="14106"/>
                  </a:lnTo>
                  <a:close/>
                </a:path>
              </a:pathLst>
            </a:custGeom>
            <a:solidFill>
              <a:srgbClr val="304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49003" y="1769141"/>
              <a:ext cx="40640" cy="95885"/>
            </a:xfrm>
            <a:custGeom>
              <a:avLst/>
              <a:gdLst/>
              <a:ahLst/>
              <a:cxnLst/>
              <a:rect l="l" t="t" r="r" b="b"/>
              <a:pathLst>
                <a:path w="40639" h="95885">
                  <a:moveTo>
                    <a:pt x="40538" y="0"/>
                  </a:moveTo>
                  <a:lnTo>
                    <a:pt x="0" y="10706"/>
                  </a:lnTo>
                  <a:lnTo>
                    <a:pt x="38" y="89293"/>
                  </a:lnTo>
                  <a:lnTo>
                    <a:pt x="1003" y="89839"/>
                  </a:lnTo>
                  <a:lnTo>
                    <a:pt x="4864" y="89395"/>
                  </a:lnTo>
                  <a:lnTo>
                    <a:pt x="7531" y="89661"/>
                  </a:lnTo>
                  <a:lnTo>
                    <a:pt x="9588" y="94805"/>
                  </a:lnTo>
                  <a:lnTo>
                    <a:pt x="10998" y="95618"/>
                  </a:lnTo>
                  <a:lnTo>
                    <a:pt x="40538" y="0"/>
                  </a:lnTo>
                  <a:close/>
                </a:path>
              </a:pathLst>
            </a:custGeom>
            <a:solidFill>
              <a:srgbClr val="5B3D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460002" y="1728540"/>
              <a:ext cx="105410" cy="136525"/>
            </a:xfrm>
            <a:custGeom>
              <a:avLst/>
              <a:gdLst/>
              <a:ahLst/>
              <a:cxnLst/>
              <a:rect l="l" t="t" r="r" b="b"/>
              <a:pathLst>
                <a:path w="105410" h="136525">
                  <a:moveTo>
                    <a:pt x="105257" y="0"/>
                  </a:moveTo>
                  <a:lnTo>
                    <a:pt x="2692" y="53505"/>
                  </a:lnTo>
                  <a:lnTo>
                    <a:pt x="2578" y="101942"/>
                  </a:lnTo>
                  <a:lnTo>
                    <a:pt x="0" y="100456"/>
                  </a:lnTo>
                  <a:lnTo>
                    <a:pt x="0" y="136220"/>
                  </a:lnTo>
                  <a:lnTo>
                    <a:pt x="102565" y="77000"/>
                  </a:lnTo>
                  <a:lnTo>
                    <a:pt x="102565" y="44221"/>
                  </a:lnTo>
                  <a:lnTo>
                    <a:pt x="105257" y="42659"/>
                  </a:lnTo>
                  <a:lnTo>
                    <a:pt x="105257" y="0"/>
                  </a:lnTo>
                  <a:close/>
                </a:path>
              </a:pathLst>
            </a:custGeom>
            <a:solidFill>
              <a:srgbClr val="472D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449011" y="1720639"/>
              <a:ext cx="116839" cy="67310"/>
            </a:xfrm>
            <a:custGeom>
              <a:avLst/>
              <a:gdLst/>
              <a:ahLst/>
              <a:cxnLst/>
              <a:rect l="l" t="t" r="r" b="b"/>
              <a:pathLst>
                <a:path w="116839" h="67310">
                  <a:moveTo>
                    <a:pt x="102565" y="0"/>
                  </a:moveTo>
                  <a:lnTo>
                    <a:pt x="0" y="59207"/>
                  </a:lnTo>
                  <a:lnTo>
                    <a:pt x="13690" y="67119"/>
                  </a:lnTo>
                  <a:lnTo>
                    <a:pt x="116255" y="7899"/>
                  </a:lnTo>
                  <a:lnTo>
                    <a:pt x="102565" y="0"/>
                  </a:lnTo>
                  <a:close/>
                </a:path>
              </a:pathLst>
            </a:custGeom>
            <a:solidFill>
              <a:srgbClr val="6642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450005" y="1782049"/>
              <a:ext cx="12065" cy="48895"/>
            </a:xfrm>
            <a:custGeom>
              <a:avLst/>
              <a:gdLst/>
              <a:ahLst/>
              <a:cxnLst/>
              <a:rect l="l" t="t" r="r" b="b"/>
              <a:pathLst>
                <a:path w="12064" h="48894">
                  <a:moveTo>
                    <a:pt x="0" y="0"/>
                  </a:moveTo>
                  <a:lnTo>
                    <a:pt x="12" y="4127"/>
                  </a:lnTo>
                  <a:lnTo>
                    <a:pt x="10032" y="10071"/>
                  </a:lnTo>
                  <a:lnTo>
                    <a:pt x="10032" y="47561"/>
                  </a:lnTo>
                  <a:lnTo>
                    <a:pt x="11506" y="48412"/>
                  </a:lnTo>
                  <a:lnTo>
                    <a:pt x="11506" y="6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2D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480307" y="1805085"/>
              <a:ext cx="1905" cy="10160"/>
            </a:xfrm>
            <a:custGeom>
              <a:avLst/>
              <a:gdLst/>
              <a:ahLst/>
              <a:cxnLst/>
              <a:rect l="l" t="t" r="r" b="b"/>
              <a:pathLst>
                <a:path w="1904" h="10160">
                  <a:moveTo>
                    <a:pt x="0" y="0"/>
                  </a:moveTo>
                  <a:lnTo>
                    <a:pt x="0" y="9118"/>
                  </a:lnTo>
                  <a:lnTo>
                    <a:pt x="1422" y="9956"/>
                  </a:lnTo>
                  <a:lnTo>
                    <a:pt x="1422" y="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BA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481736" y="1799453"/>
              <a:ext cx="11430" cy="15875"/>
            </a:xfrm>
            <a:custGeom>
              <a:avLst/>
              <a:gdLst/>
              <a:ahLst/>
              <a:cxnLst/>
              <a:rect l="l" t="t" r="r" b="b"/>
              <a:pathLst>
                <a:path w="11429" h="15875">
                  <a:moveTo>
                    <a:pt x="11176" y="0"/>
                  </a:moveTo>
                  <a:lnTo>
                    <a:pt x="0" y="6451"/>
                  </a:lnTo>
                  <a:lnTo>
                    <a:pt x="0" y="15582"/>
                  </a:lnTo>
                  <a:lnTo>
                    <a:pt x="11176" y="9131"/>
                  </a:lnTo>
                  <a:lnTo>
                    <a:pt x="11176" y="0"/>
                  </a:lnTo>
                  <a:close/>
                </a:path>
              </a:pathLst>
            </a:custGeom>
            <a:solidFill>
              <a:srgbClr val="AA9B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536714" y="1772521"/>
              <a:ext cx="1905" cy="10160"/>
            </a:xfrm>
            <a:custGeom>
              <a:avLst/>
              <a:gdLst/>
              <a:ahLst/>
              <a:cxnLst/>
              <a:rect l="l" t="t" r="r" b="b"/>
              <a:pathLst>
                <a:path w="1904" h="10160">
                  <a:moveTo>
                    <a:pt x="0" y="0"/>
                  </a:moveTo>
                  <a:lnTo>
                    <a:pt x="0" y="9118"/>
                  </a:lnTo>
                  <a:lnTo>
                    <a:pt x="1435" y="9956"/>
                  </a:lnTo>
                  <a:lnTo>
                    <a:pt x="1435" y="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8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538143" y="1766889"/>
              <a:ext cx="11430" cy="15875"/>
            </a:xfrm>
            <a:custGeom>
              <a:avLst/>
              <a:gdLst/>
              <a:ahLst/>
              <a:cxnLst/>
              <a:rect l="l" t="t" r="r" b="b"/>
              <a:pathLst>
                <a:path w="11429" h="15875">
                  <a:moveTo>
                    <a:pt x="11163" y="0"/>
                  </a:moveTo>
                  <a:lnTo>
                    <a:pt x="0" y="6451"/>
                  </a:lnTo>
                  <a:lnTo>
                    <a:pt x="0" y="15582"/>
                  </a:lnTo>
                  <a:lnTo>
                    <a:pt x="11163" y="9144"/>
                  </a:lnTo>
                  <a:lnTo>
                    <a:pt x="11163" y="0"/>
                  </a:lnTo>
                  <a:close/>
                </a:path>
              </a:pathLst>
            </a:custGeom>
            <a:solidFill>
              <a:srgbClr val="AA9B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508463" y="1734282"/>
              <a:ext cx="26034" cy="14604"/>
            </a:xfrm>
            <a:custGeom>
              <a:avLst/>
              <a:gdLst/>
              <a:ahLst/>
              <a:cxnLst/>
              <a:rect l="l" t="t" r="r" b="b"/>
              <a:pathLst>
                <a:path w="26035" h="14605">
                  <a:moveTo>
                    <a:pt x="21932" y="11225"/>
                  </a:moveTo>
                  <a:lnTo>
                    <a:pt x="12382" y="11225"/>
                  </a:lnTo>
                  <a:lnTo>
                    <a:pt x="17106" y="14197"/>
                  </a:lnTo>
                  <a:lnTo>
                    <a:pt x="21932" y="11225"/>
                  </a:lnTo>
                  <a:close/>
                </a:path>
                <a:path w="26035" h="14605">
                  <a:moveTo>
                    <a:pt x="8077" y="0"/>
                  </a:moveTo>
                  <a:lnTo>
                    <a:pt x="1365" y="1615"/>
                  </a:lnTo>
                  <a:lnTo>
                    <a:pt x="0" y="5395"/>
                  </a:lnTo>
                  <a:lnTo>
                    <a:pt x="3429" y="11999"/>
                  </a:lnTo>
                  <a:lnTo>
                    <a:pt x="12382" y="11225"/>
                  </a:lnTo>
                  <a:lnTo>
                    <a:pt x="21932" y="11225"/>
                  </a:lnTo>
                  <a:lnTo>
                    <a:pt x="25933" y="8761"/>
                  </a:lnTo>
                  <a:lnTo>
                    <a:pt x="24993" y="6272"/>
                  </a:lnTo>
                  <a:lnTo>
                    <a:pt x="24079" y="5281"/>
                  </a:lnTo>
                  <a:lnTo>
                    <a:pt x="16769" y="1054"/>
                  </a:lnTo>
                  <a:lnTo>
                    <a:pt x="8077" y="0"/>
                  </a:lnTo>
                  <a:close/>
                </a:path>
              </a:pathLst>
            </a:custGeom>
            <a:solidFill>
              <a:srgbClr val="472D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488049" y="171697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18986" y="0"/>
                  </a:moveTo>
                  <a:lnTo>
                    <a:pt x="11722" y="1231"/>
                  </a:lnTo>
                  <a:lnTo>
                    <a:pt x="6451" y="3797"/>
                  </a:lnTo>
                  <a:lnTo>
                    <a:pt x="4876" y="6375"/>
                  </a:lnTo>
                  <a:lnTo>
                    <a:pt x="2997" y="9448"/>
                  </a:lnTo>
                  <a:lnTo>
                    <a:pt x="2832" y="14490"/>
                  </a:lnTo>
                  <a:lnTo>
                    <a:pt x="1409" y="22720"/>
                  </a:lnTo>
                  <a:lnTo>
                    <a:pt x="0" y="28562"/>
                  </a:lnTo>
                  <a:lnTo>
                    <a:pt x="3136" y="35369"/>
                  </a:lnTo>
                  <a:lnTo>
                    <a:pt x="8585" y="41935"/>
                  </a:lnTo>
                  <a:lnTo>
                    <a:pt x="11455" y="44208"/>
                  </a:lnTo>
                  <a:lnTo>
                    <a:pt x="19862" y="44069"/>
                  </a:lnTo>
                  <a:lnTo>
                    <a:pt x="20599" y="41783"/>
                  </a:lnTo>
                  <a:lnTo>
                    <a:pt x="25806" y="40005"/>
                  </a:lnTo>
                  <a:lnTo>
                    <a:pt x="29527" y="36703"/>
                  </a:lnTo>
                  <a:lnTo>
                    <a:pt x="32029" y="35267"/>
                  </a:lnTo>
                  <a:lnTo>
                    <a:pt x="32600" y="35928"/>
                  </a:lnTo>
                  <a:lnTo>
                    <a:pt x="36271" y="33655"/>
                  </a:lnTo>
                  <a:lnTo>
                    <a:pt x="36957" y="32981"/>
                  </a:lnTo>
                  <a:lnTo>
                    <a:pt x="37503" y="26060"/>
                  </a:lnTo>
                  <a:lnTo>
                    <a:pt x="35420" y="20916"/>
                  </a:lnTo>
                  <a:lnTo>
                    <a:pt x="32118" y="14185"/>
                  </a:lnTo>
                  <a:lnTo>
                    <a:pt x="31381" y="11569"/>
                  </a:lnTo>
                  <a:lnTo>
                    <a:pt x="28384" y="3860"/>
                  </a:lnTo>
                  <a:lnTo>
                    <a:pt x="18986" y="0"/>
                  </a:lnTo>
                  <a:close/>
                </a:path>
              </a:pathLst>
            </a:custGeom>
            <a:solidFill>
              <a:srgbClr val="F9B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478781" y="1746016"/>
              <a:ext cx="24130" cy="26034"/>
            </a:xfrm>
            <a:custGeom>
              <a:avLst/>
              <a:gdLst/>
              <a:ahLst/>
              <a:cxnLst/>
              <a:rect l="l" t="t" r="r" b="b"/>
              <a:pathLst>
                <a:path w="24129" h="26035">
                  <a:moveTo>
                    <a:pt x="14528" y="0"/>
                  </a:moveTo>
                  <a:lnTo>
                    <a:pt x="7670" y="6858"/>
                  </a:lnTo>
                  <a:lnTo>
                    <a:pt x="3606" y="13347"/>
                  </a:lnTo>
                  <a:lnTo>
                    <a:pt x="1270" y="18313"/>
                  </a:lnTo>
                  <a:lnTo>
                    <a:pt x="0" y="20574"/>
                  </a:lnTo>
                  <a:lnTo>
                    <a:pt x="8813" y="26009"/>
                  </a:lnTo>
                  <a:lnTo>
                    <a:pt x="12903" y="21932"/>
                  </a:lnTo>
                  <a:lnTo>
                    <a:pt x="16548" y="15036"/>
                  </a:lnTo>
                  <a:lnTo>
                    <a:pt x="23710" y="6769"/>
                  </a:lnTo>
                  <a:lnTo>
                    <a:pt x="14528" y="0"/>
                  </a:lnTo>
                  <a:close/>
                </a:path>
              </a:pathLst>
            </a:custGeom>
            <a:solidFill>
              <a:srgbClr val="472D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485560" y="1715578"/>
              <a:ext cx="33655" cy="21590"/>
            </a:xfrm>
            <a:custGeom>
              <a:avLst/>
              <a:gdLst/>
              <a:ahLst/>
              <a:cxnLst/>
              <a:rect l="l" t="t" r="r" b="b"/>
              <a:pathLst>
                <a:path w="33654" h="21589">
                  <a:moveTo>
                    <a:pt x="32473" y="0"/>
                  </a:moveTo>
                  <a:lnTo>
                    <a:pt x="24451" y="1248"/>
                  </a:lnTo>
                  <a:lnTo>
                    <a:pt x="16346" y="2090"/>
                  </a:lnTo>
                  <a:lnTo>
                    <a:pt x="8186" y="2687"/>
                  </a:lnTo>
                  <a:lnTo>
                    <a:pt x="0" y="3200"/>
                  </a:lnTo>
                  <a:lnTo>
                    <a:pt x="1968" y="10325"/>
                  </a:lnTo>
                  <a:lnTo>
                    <a:pt x="3784" y="16116"/>
                  </a:lnTo>
                  <a:lnTo>
                    <a:pt x="5168" y="19519"/>
                  </a:lnTo>
                  <a:lnTo>
                    <a:pt x="10474" y="21310"/>
                  </a:lnTo>
                  <a:lnTo>
                    <a:pt x="20470" y="20539"/>
                  </a:lnTo>
                  <a:lnTo>
                    <a:pt x="29902" y="16962"/>
                  </a:lnTo>
                  <a:lnTo>
                    <a:pt x="33515" y="10337"/>
                  </a:lnTo>
                  <a:lnTo>
                    <a:pt x="32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9" name="object 1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24578" y="1382436"/>
              <a:ext cx="75552" cy="119184"/>
            </a:xfrm>
            <a:prstGeom prst="rect">
              <a:avLst/>
            </a:prstGeom>
          </p:spPr>
        </p:pic>
      </p:grpSp>
      <p:grpSp>
        <p:nvGrpSpPr>
          <p:cNvPr id="170" name="object 170"/>
          <p:cNvGrpSpPr/>
          <p:nvPr/>
        </p:nvGrpSpPr>
        <p:grpSpPr>
          <a:xfrm>
            <a:off x="324001" y="1185653"/>
            <a:ext cx="459740" cy="648335"/>
            <a:chOff x="324001" y="1185653"/>
            <a:chExt cx="459740" cy="648335"/>
          </a:xfrm>
        </p:grpSpPr>
        <p:sp>
          <p:nvSpPr>
            <p:cNvPr id="171" name="object 171"/>
            <p:cNvSpPr/>
            <p:nvPr/>
          </p:nvSpPr>
          <p:spPr>
            <a:xfrm>
              <a:off x="394794" y="1682255"/>
              <a:ext cx="218440" cy="151130"/>
            </a:xfrm>
            <a:custGeom>
              <a:avLst/>
              <a:gdLst/>
              <a:ahLst/>
              <a:cxnLst/>
              <a:rect l="l" t="t" r="r" b="b"/>
              <a:pathLst>
                <a:path w="218440" h="151130">
                  <a:moveTo>
                    <a:pt x="170319" y="97243"/>
                  </a:moveTo>
                  <a:lnTo>
                    <a:pt x="151718" y="99361"/>
                  </a:lnTo>
                  <a:lnTo>
                    <a:pt x="136528" y="105135"/>
                  </a:lnTo>
                  <a:lnTo>
                    <a:pt x="126285" y="113697"/>
                  </a:lnTo>
                  <a:lnTo>
                    <a:pt x="122529" y="124180"/>
                  </a:lnTo>
                  <a:lnTo>
                    <a:pt x="126285" y="134670"/>
                  </a:lnTo>
                  <a:lnTo>
                    <a:pt x="136528" y="143236"/>
                  </a:lnTo>
                  <a:lnTo>
                    <a:pt x="151718" y="149012"/>
                  </a:lnTo>
                  <a:lnTo>
                    <a:pt x="170319" y="151130"/>
                  </a:lnTo>
                  <a:lnTo>
                    <a:pt x="188920" y="149012"/>
                  </a:lnTo>
                  <a:lnTo>
                    <a:pt x="204111" y="143236"/>
                  </a:lnTo>
                  <a:lnTo>
                    <a:pt x="214353" y="134670"/>
                  </a:lnTo>
                  <a:lnTo>
                    <a:pt x="218109" y="124180"/>
                  </a:lnTo>
                  <a:lnTo>
                    <a:pt x="214353" y="113697"/>
                  </a:lnTo>
                  <a:lnTo>
                    <a:pt x="204111" y="105135"/>
                  </a:lnTo>
                  <a:lnTo>
                    <a:pt x="188920" y="99361"/>
                  </a:lnTo>
                  <a:lnTo>
                    <a:pt x="170319" y="97243"/>
                  </a:lnTo>
                  <a:close/>
                </a:path>
                <a:path w="218440" h="151130">
                  <a:moveTo>
                    <a:pt x="47790" y="0"/>
                  </a:moveTo>
                  <a:lnTo>
                    <a:pt x="29189" y="2115"/>
                  </a:lnTo>
                  <a:lnTo>
                    <a:pt x="13998" y="7886"/>
                  </a:lnTo>
                  <a:lnTo>
                    <a:pt x="3756" y="16448"/>
                  </a:lnTo>
                  <a:lnTo>
                    <a:pt x="0" y="26936"/>
                  </a:lnTo>
                  <a:lnTo>
                    <a:pt x="3756" y="37426"/>
                  </a:lnTo>
                  <a:lnTo>
                    <a:pt x="13998" y="45993"/>
                  </a:lnTo>
                  <a:lnTo>
                    <a:pt x="29189" y="51768"/>
                  </a:lnTo>
                  <a:lnTo>
                    <a:pt x="47790" y="53886"/>
                  </a:lnTo>
                  <a:lnTo>
                    <a:pt x="66390" y="51768"/>
                  </a:lnTo>
                  <a:lnTo>
                    <a:pt x="81581" y="45993"/>
                  </a:lnTo>
                  <a:lnTo>
                    <a:pt x="91824" y="37426"/>
                  </a:lnTo>
                  <a:lnTo>
                    <a:pt x="95580" y="26936"/>
                  </a:lnTo>
                  <a:lnTo>
                    <a:pt x="91824" y="16448"/>
                  </a:lnTo>
                  <a:lnTo>
                    <a:pt x="81581" y="7886"/>
                  </a:lnTo>
                  <a:lnTo>
                    <a:pt x="66390" y="2115"/>
                  </a:lnTo>
                  <a:lnTo>
                    <a:pt x="47790" y="0"/>
                  </a:lnTo>
                  <a:close/>
                </a:path>
              </a:pathLst>
            </a:custGeom>
            <a:solidFill>
              <a:srgbClr val="CE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03056" y="1639530"/>
              <a:ext cx="77470" cy="81915"/>
            </a:xfrm>
            <a:custGeom>
              <a:avLst/>
              <a:gdLst/>
              <a:ahLst/>
              <a:cxnLst/>
              <a:rect l="l" t="t" r="r" b="b"/>
              <a:pathLst>
                <a:path w="77470" h="81914">
                  <a:moveTo>
                    <a:pt x="19557" y="0"/>
                  </a:moveTo>
                  <a:lnTo>
                    <a:pt x="7175" y="5207"/>
                  </a:lnTo>
                  <a:lnTo>
                    <a:pt x="3695" y="11010"/>
                  </a:lnTo>
                  <a:lnTo>
                    <a:pt x="1981" y="14744"/>
                  </a:lnTo>
                  <a:lnTo>
                    <a:pt x="0" y="19062"/>
                  </a:lnTo>
                  <a:lnTo>
                    <a:pt x="533" y="22199"/>
                  </a:lnTo>
                  <a:lnTo>
                    <a:pt x="2832" y="26352"/>
                  </a:lnTo>
                  <a:lnTo>
                    <a:pt x="9156" y="35969"/>
                  </a:lnTo>
                  <a:lnTo>
                    <a:pt x="15633" y="43224"/>
                  </a:lnTo>
                  <a:lnTo>
                    <a:pt x="22634" y="50184"/>
                  </a:lnTo>
                  <a:lnTo>
                    <a:pt x="30530" y="58915"/>
                  </a:lnTo>
                  <a:lnTo>
                    <a:pt x="33108" y="62064"/>
                  </a:lnTo>
                  <a:lnTo>
                    <a:pt x="42798" y="72224"/>
                  </a:lnTo>
                  <a:lnTo>
                    <a:pt x="47167" y="76365"/>
                  </a:lnTo>
                  <a:lnTo>
                    <a:pt x="58293" y="81731"/>
                  </a:lnTo>
                  <a:lnTo>
                    <a:pt x="69889" y="80456"/>
                  </a:lnTo>
                  <a:lnTo>
                    <a:pt x="77430" y="73191"/>
                  </a:lnTo>
                  <a:lnTo>
                    <a:pt x="76390" y="60591"/>
                  </a:lnTo>
                  <a:lnTo>
                    <a:pt x="70512" y="51460"/>
                  </a:lnTo>
                  <a:lnTo>
                    <a:pt x="63057" y="43929"/>
                  </a:lnTo>
                  <a:lnTo>
                    <a:pt x="55118" y="36674"/>
                  </a:lnTo>
                  <a:lnTo>
                    <a:pt x="47790" y="28371"/>
                  </a:lnTo>
                  <a:lnTo>
                    <a:pt x="42862" y="21526"/>
                  </a:lnTo>
                  <a:lnTo>
                    <a:pt x="38557" y="14160"/>
                  </a:lnTo>
                  <a:lnTo>
                    <a:pt x="27216" y="2184"/>
                  </a:lnTo>
                  <a:lnTo>
                    <a:pt x="19557" y="0"/>
                  </a:lnTo>
                  <a:close/>
                </a:path>
              </a:pathLst>
            </a:custGeom>
            <a:solidFill>
              <a:srgbClr val="E58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06741" y="1637802"/>
              <a:ext cx="74930" cy="78740"/>
            </a:xfrm>
            <a:custGeom>
              <a:avLst/>
              <a:gdLst/>
              <a:ahLst/>
              <a:cxnLst/>
              <a:rect l="l" t="t" r="r" b="b"/>
              <a:pathLst>
                <a:path w="74929" h="78739">
                  <a:moveTo>
                    <a:pt x="21722" y="0"/>
                  </a:moveTo>
                  <a:lnTo>
                    <a:pt x="10660" y="2473"/>
                  </a:lnTo>
                  <a:lnTo>
                    <a:pt x="2452" y="9268"/>
                  </a:lnTo>
                  <a:lnTo>
                    <a:pt x="0" y="16800"/>
                  </a:lnTo>
                  <a:lnTo>
                    <a:pt x="3785" y="25363"/>
                  </a:lnTo>
                  <a:lnTo>
                    <a:pt x="37734" y="62814"/>
                  </a:lnTo>
                  <a:lnTo>
                    <a:pt x="60000" y="78330"/>
                  </a:lnTo>
                  <a:lnTo>
                    <a:pt x="69432" y="77684"/>
                  </a:lnTo>
                  <a:lnTo>
                    <a:pt x="74446" y="71284"/>
                  </a:lnTo>
                  <a:lnTo>
                    <a:pt x="72161" y="59053"/>
                  </a:lnTo>
                  <a:lnTo>
                    <a:pt x="66949" y="49747"/>
                  </a:lnTo>
                  <a:lnTo>
                    <a:pt x="61004" y="41936"/>
                  </a:lnTo>
                  <a:lnTo>
                    <a:pt x="54573" y="34407"/>
                  </a:lnTo>
                  <a:lnTo>
                    <a:pt x="47904" y="25944"/>
                  </a:lnTo>
                  <a:lnTo>
                    <a:pt x="40655" y="15417"/>
                  </a:lnTo>
                  <a:lnTo>
                    <a:pt x="36881" y="10276"/>
                  </a:lnTo>
                  <a:lnTo>
                    <a:pt x="32740" y="5433"/>
                  </a:lnTo>
                  <a:lnTo>
                    <a:pt x="21722" y="0"/>
                  </a:lnTo>
                  <a:close/>
                </a:path>
              </a:pathLst>
            </a:custGeom>
            <a:solidFill>
              <a:srgbClr val="1916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20963" y="1615545"/>
              <a:ext cx="37465" cy="52705"/>
            </a:xfrm>
            <a:custGeom>
              <a:avLst/>
              <a:gdLst/>
              <a:ahLst/>
              <a:cxnLst/>
              <a:rect l="l" t="t" r="r" b="b"/>
              <a:pathLst>
                <a:path w="37465" h="52705">
                  <a:moveTo>
                    <a:pt x="12914" y="0"/>
                  </a:moveTo>
                  <a:lnTo>
                    <a:pt x="12609" y="1435"/>
                  </a:lnTo>
                  <a:lnTo>
                    <a:pt x="5469" y="18744"/>
                  </a:lnTo>
                  <a:lnTo>
                    <a:pt x="0" y="26539"/>
                  </a:lnTo>
                  <a:lnTo>
                    <a:pt x="695" y="33292"/>
                  </a:lnTo>
                  <a:lnTo>
                    <a:pt x="12108" y="47536"/>
                  </a:lnTo>
                  <a:lnTo>
                    <a:pt x="13117" y="48640"/>
                  </a:lnTo>
                  <a:lnTo>
                    <a:pt x="16038" y="51752"/>
                  </a:lnTo>
                  <a:lnTo>
                    <a:pt x="20699" y="52590"/>
                  </a:lnTo>
                  <a:lnTo>
                    <a:pt x="29500" y="47955"/>
                  </a:lnTo>
                  <a:lnTo>
                    <a:pt x="32535" y="47536"/>
                  </a:lnTo>
                  <a:lnTo>
                    <a:pt x="30788" y="40501"/>
                  </a:lnTo>
                  <a:lnTo>
                    <a:pt x="31483" y="34129"/>
                  </a:lnTo>
                  <a:lnTo>
                    <a:pt x="33780" y="27917"/>
                  </a:lnTo>
                  <a:lnTo>
                    <a:pt x="36841" y="21361"/>
                  </a:lnTo>
                  <a:lnTo>
                    <a:pt x="37006" y="21043"/>
                  </a:lnTo>
                  <a:lnTo>
                    <a:pt x="31264" y="15439"/>
                  </a:lnTo>
                  <a:lnTo>
                    <a:pt x="25336" y="10069"/>
                  </a:lnTo>
                  <a:lnTo>
                    <a:pt x="19220" y="4925"/>
                  </a:lnTo>
                  <a:lnTo>
                    <a:pt x="129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53873" y="1791632"/>
              <a:ext cx="40005" cy="29845"/>
            </a:xfrm>
            <a:custGeom>
              <a:avLst/>
              <a:gdLst/>
              <a:ahLst/>
              <a:cxnLst/>
              <a:rect l="l" t="t" r="r" b="b"/>
              <a:pathLst>
                <a:path w="40004" h="29844">
                  <a:moveTo>
                    <a:pt x="35356" y="0"/>
                  </a:moveTo>
                  <a:lnTo>
                    <a:pt x="31352" y="1129"/>
                  </a:lnTo>
                  <a:lnTo>
                    <a:pt x="10441" y="9011"/>
                  </a:lnTo>
                  <a:lnTo>
                    <a:pt x="0" y="12484"/>
                  </a:lnTo>
                  <a:lnTo>
                    <a:pt x="2590" y="22059"/>
                  </a:lnTo>
                  <a:lnTo>
                    <a:pt x="7673" y="28131"/>
                  </a:lnTo>
                  <a:lnTo>
                    <a:pt x="16284" y="29652"/>
                  </a:lnTo>
                  <a:lnTo>
                    <a:pt x="25729" y="28133"/>
                  </a:lnTo>
                  <a:lnTo>
                    <a:pt x="33312" y="25082"/>
                  </a:lnTo>
                  <a:lnTo>
                    <a:pt x="38373" y="20286"/>
                  </a:lnTo>
                  <a:lnTo>
                    <a:pt x="39568" y="14470"/>
                  </a:lnTo>
                  <a:lnTo>
                    <a:pt x="38146" y="7689"/>
                  </a:lnTo>
                  <a:lnTo>
                    <a:pt x="35356" y="0"/>
                  </a:lnTo>
                  <a:close/>
                </a:path>
              </a:pathLst>
            </a:custGeom>
            <a:solidFill>
              <a:srgbClr val="E58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44908" y="1747909"/>
              <a:ext cx="46990" cy="66675"/>
            </a:xfrm>
            <a:custGeom>
              <a:avLst/>
              <a:gdLst/>
              <a:ahLst/>
              <a:cxnLst/>
              <a:rect l="l" t="t" r="r" b="b"/>
              <a:pathLst>
                <a:path w="46990" h="66675">
                  <a:moveTo>
                    <a:pt x="14998" y="0"/>
                  </a:moveTo>
                  <a:lnTo>
                    <a:pt x="7429" y="1762"/>
                  </a:lnTo>
                  <a:lnTo>
                    <a:pt x="1518" y="6348"/>
                  </a:lnTo>
                  <a:lnTo>
                    <a:pt x="0" y="13830"/>
                  </a:lnTo>
                  <a:lnTo>
                    <a:pt x="2435" y="26412"/>
                  </a:lnTo>
                  <a:lnTo>
                    <a:pt x="5194" y="38747"/>
                  </a:lnTo>
                  <a:lnTo>
                    <a:pt x="7391" y="47967"/>
                  </a:lnTo>
                  <a:lnTo>
                    <a:pt x="6667" y="48183"/>
                  </a:lnTo>
                  <a:lnTo>
                    <a:pt x="9232" y="57315"/>
                  </a:lnTo>
                  <a:lnTo>
                    <a:pt x="14584" y="64489"/>
                  </a:lnTo>
                  <a:lnTo>
                    <a:pt x="23169" y="66567"/>
                  </a:lnTo>
                  <a:lnTo>
                    <a:pt x="32466" y="65244"/>
                  </a:lnTo>
                  <a:lnTo>
                    <a:pt x="39954" y="62217"/>
                  </a:lnTo>
                  <a:lnTo>
                    <a:pt x="45152" y="57587"/>
                  </a:lnTo>
                  <a:lnTo>
                    <a:pt x="46577" y="52122"/>
                  </a:lnTo>
                  <a:lnTo>
                    <a:pt x="45201" y="45659"/>
                  </a:lnTo>
                  <a:lnTo>
                    <a:pt x="27889" y="8877"/>
                  </a:lnTo>
                  <a:lnTo>
                    <a:pt x="26301" y="6057"/>
                  </a:lnTo>
                  <a:lnTo>
                    <a:pt x="24422" y="2349"/>
                  </a:lnTo>
                  <a:lnTo>
                    <a:pt x="21488" y="990"/>
                  </a:lnTo>
                  <a:lnTo>
                    <a:pt x="14998" y="0"/>
                  </a:lnTo>
                  <a:close/>
                </a:path>
              </a:pathLst>
            </a:custGeom>
            <a:solidFill>
              <a:srgbClr val="1916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24496" y="1707404"/>
              <a:ext cx="48260" cy="63500"/>
            </a:xfrm>
            <a:custGeom>
              <a:avLst/>
              <a:gdLst/>
              <a:ahLst/>
              <a:cxnLst/>
              <a:rect l="l" t="t" r="r" b="b"/>
              <a:pathLst>
                <a:path w="48259" h="63500">
                  <a:moveTo>
                    <a:pt x="34734" y="0"/>
                  </a:moveTo>
                  <a:lnTo>
                    <a:pt x="26135" y="3214"/>
                  </a:lnTo>
                  <a:lnTo>
                    <a:pt x="17500" y="6305"/>
                  </a:lnTo>
                  <a:lnTo>
                    <a:pt x="8799" y="9158"/>
                  </a:lnTo>
                  <a:lnTo>
                    <a:pt x="0" y="11658"/>
                  </a:lnTo>
                  <a:lnTo>
                    <a:pt x="3403" y="17652"/>
                  </a:lnTo>
                  <a:lnTo>
                    <a:pt x="21894" y="51217"/>
                  </a:lnTo>
                  <a:lnTo>
                    <a:pt x="24853" y="63169"/>
                  </a:lnTo>
                  <a:lnTo>
                    <a:pt x="28574" y="59740"/>
                  </a:lnTo>
                  <a:lnTo>
                    <a:pt x="35013" y="58127"/>
                  </a:lnTo>
                  <a:lnTo>
                    <a:pt x="39623" y="57365"/>
                  </a:lnTo>
                  <a:lnTo>
                    <a:pt x="42354" y="56921"/>
                  </a:lnTo>
                  <a:lnTo>
                    <a:pt x="45021" y="56908"/>
                  </a:lnTo>
                  <a:lnTo>
                    <a:pt x="47663" y="57124"/>
                  </a:lnTo>
                  <a:lnTo>
                    <a:pt x="45707" y="50025"/>
                  </a:lnTo>
                  <a:lnTo>
                    <a:pt x="42798" y="43675"/>
                  </a:lnTo>
                  <a:lnTo>
                    <a:pt x="39331" y="31495"/>
                  </a:lnTo>
                  <a:lnTo>
                    <a:pt x="36512" y="13449"/>
                  </a:lnTo>
                  <a:lnTo>
                    <a:pt x="347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18325" y="1434121"/>
              <a:ext cx="158115" cy="332105"/>
            </a:xfrm>
            <a:custGeom>
              <a:avLst/>
              <a:gdLst/>
              <a:ahLst/>
              <a:cxnLst/>
              <a:rect l="l" t="t" r="r" b="b"/>
              <a:pathLst>
                <a:path w="158115" h="332105">
                  <a:moveTo>
                    <a:pt x="157594" y="316839"/>
                  </a:moveTo>
                  <a:lnTo>
                    <a:pt x="152971" y="285445"/>
                  </a:lnTo>
                  <a:lnTo>
                    <a:pt x="147408" y="255917"/>
                  </a:lnTo>
                  <a:lnTo>
                    <a:pt x="137210" y="213004"/>
                  </a:lnTo>
                  <a:lnTo>
                    <a:pt x="135737" y="205613"/>
                  </a:lnTo>
                  <a:lnTo>
                    <a:pt x="134594" y="198170"/>
                  </a:lnTo>
                  <a:lnTo>
                    <a:pt x="133819" y="190665"/>
                  </a:lnTo>
                  <a:lnTo>
                    <a:pt x="132461" y="166954"/>
                  </a:lnTo>
                  <a:lnTo>
                    <a:pt x="131711" y="145643"/>
                  </a:lnTo>
                  <a:lnTo>
                    <a:pt x="130822" y="127571"/>
                  </a:lnTo>
                  <a:lnTo>
                    <a:pt x="129082" y="113563"/>
                  </a:lnTo>
                  <a:lnTo>
                    <a:pt x="139877" y="98564"/>
                  </a:lnTo>
                  <a:lnTo>
                    <a:pt x="144932" y="90906"/>
                  </a:lnTo>
                  <a:lnTo>
                    <a:pt x="156222" y="49199"/>
                  </a:lnTo>
                  <a:lnTo>
                    <a:pt x="156768" y="32893"/>
                  </a:lnTo>
                  <a:lnTo>
                    <a:pt x="156552" y="19177"/>
                  </a:lnTo>
                  <a:lnTo>
                    <a:pt x="155638" y="8178"/>
                  </a:lnTo>
                  <a:lnTo>
                    <a:pt x="154101" y="0"/>
                  </a:lnTo>
                  <a:lnTo>
                    <a:pt x="114287" y="3670"/>
                  </a:lnTo>
                  <a:lnTo>
                    <a:pt x="64033" y="12776"/>
                  </a:lnTo>
                  <a:lnTo>
                    <a:pt x="37858" y="38100"/>
                  </a:lnTo>
                  <a:lnTo>
                    <a:pt x="37922" y="44691"/>
                  </a:lnTo>
                  <a:lnTo>
                    <a:pt x="41300" y="72605"/>
                  </a:lnTo>
                  <a:lnTo>
                    <a:pt x="48818" y="105219"/>
                  </a:lnTo>
                  <a:lnTo>
                    <a:pt x="49110" y="106197"/>
                  </a:lnTo>
                  <a:lnTo>
                    <a:pt x="29425" y="125793"/>
                  </a:lnTo>
                  <a:lnTo>
                    <a:pt x="14973" y="153466"/>
                  </a:lnTo>
                  <a:lnTo>
                    <a:pt x="6121" y="180149"/>
                  </a:lnTo>
                  <a:lnTo>
                    <a:pt x="0" y="199974"/>
                  </a:lnTo>
                  <a:lnTo>
                    <a:pt x="2082" y="212255"/>
                  </a:lnTo>
                  <a:lnTo>
                    <a:pt x="13982" y="223812"/>
                  </a:lnTo>
                  <a:lnTo>
                    <a:pt x="28333" y="230530"/>
                  </a:lnTo>
                  <a:lnTo>
                    <a:pt x="37807" y="228320"/>
                  </a:lnTo>
                  <a:lnTo>
                    <a:pt x="69608" y="167843"/>
                  </a:lnTo>
                  <a:lnTo>
                    <a:pt x="81826" y="201256"/>
                  </a:lnTo>
                  <a:lnTo>
                    <a:pt x="85331" y="213296"/>
                  </a:lnTo>
                  <a:lnTo>
                    <a:pt x="88138" y="225526"/>
                  </a:lnTo>
                  <a:lnTo>
                    <a:pt x="90220" y="237896"/>
                  </a:lnTo>
                  <a:lnTo>
                    <a:pt x="97802" y="272034"/>
                  </a:lnTo>
                  <a:lnTo>
                    <a:pt x="107962" y="300329"/>
                  </a:lnTo>
                  <a:lnTo>
                    <a:pt x="117005" y="320027"/>
                  </a:lnTo>
                  <a:lnTo>
                    <a:pt x="121246" y="328371"/>
                  </a:lnTo>
                  <a:lnTo>
                    <a:pt x="128447" y="331889"/>
                  </a:lnTo>
                  <a:lnTo>
                    <a:pt x="141262" y="330377"/>
                  </a:lnTo>
                  <a:lnTo>
                    <a:pt x="153162" y="324993"/>
                  </a:lnTo>
                  <a:lnTo>
                    <a:pt x="157594" y="316839"/>
                  </a:lnTo>
                  <a:close/>
                </a:path>
              </a:pathLst>
            </a:custGeom>
            <a:solidFill>
              <a:srgbClr val="23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60443" y="1260218"/>
              <a:ext cx="59055" cy="40640"/>
            </a:xfrm>
            <a:custGeom>
              <a:avLst/>
              <a:gdLst/>
              <a:ahLst/>
              <a:cxnLst/>
              <a:rect l="l" t="t" r="r" b="b"/>
              <a:pathLst>
                <a:path w="59054" h="40640">
                  <a:moveTo>
                    <a:pt x="56565" y="0"/>
                  </a:moveTo>
                  <a:lnTo>
                    <a:pt x="17805" y="11760"/>
                  </a:lnTo>
                  <a:lnTo>
                    <a:pt x="0" y="25857"/>
                  </a:lnTo>
                  <a:lnTo>
                    <a:pt x="901" y="30099"/>
                  </a:lnTo>
                  <a:lnTo>
                    <a:pt x="26911" y="40233"/>
                  </a:lnTo>
                  <a:lnTo>
                    <a:pt x="29019" y="39763"/>
                  </a:lnTo>
                  <a:lnTo>
                    <a:pt x="39731" y="28428"/>
                  </a:lnTo>
                  <a:lnTo>
                    <a:pt x="51019" y="15360"/>
                  </a:lnTo>
                  <a:lnTo>
                    <a:pt x="58539" y="4197"/>
                  </a:lnTo>
                  <a:lnTo>
                    <a:pt x="56565" y="0"/>
                  </a:lnTo>
                  <a:close/>
                </a:path>
              </a:pathLst>
            </a:custGeom>
            <a:solidFill>
              <a:srgbClr val="C9A3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31455" y="1261156"/>
              <a:ext cx="142240" cy="221615"/>
            </a:xfrm>
            <a:custGeom>
              <a:avLst/>
              <a:gdLst/>
              <a:ahLst/>
              <a:cxnLst/>
              <a:rect l="l" t="t" r="r" b="b"/>
              <a:pathLst>
                <a:path w="142240" h="221615">
                  <a:moveTo>
                    <a:pt x="127086" y="0"/>
                  </a:moveTo>
                  <a:lnTo>
                    <a:pt x="86963" y="3405"/>
                  </a:lnTo>
                  <a:lnTo>
                    <a:pt x="48741" y="13047"/>
                  </a:lnTo>
                  <a:lnTo>
                    <a:pt x="32391" y="22856"/>
                  </a:lnTo>
                  <a:lnTo>
                    <a:pt x="24608" y="26752"/>
                  </a:lnTo>
                  <a:lnTo>
                    <a:pt x="11123" y="33032"/>
                  </a:lnTo>
                  <a:lnTo>
                    <a:pt x="0" y="44616"/>
                  </a:lnTo>
                  <a:lnTo>
                    <a:pt x="510" y="58494"/>
                  </a:lnTo>
                  <a:lnTo>
                    <a:pt x="8095" y="72960"/>
                  </a:lnTo>
                  <a:lnTo>
                    <a:pt x="18196" y="86309"/>
                  </a:lnTo>
                  <a:lnTo>
                    <a:pt x="30039" y="120267"/>
                  </a:lnTo>
                  <a:lnTo>
                    <a:pt x="35952" y="140074"/>
                  </a:lnTo>
                  <a:lnTo>
                    <a:pt x="40434" y="160235"/>
                  </a:lnTo>
                  <a:lnTo>
                    <a:pt x="38587" y="173073"/>
                  </a:lnTo>
                  <a:lnTo>
                    <a:pt x="32335" y="185507"/>
                  </a:lnTo>
                  <a:lnTo>
                    <a:pt x="27182" y="196824"/>
                  </a:lnTo>
                  <a:lnTo>
                    <a:pt x="28636" y="206311"/>
                  </a:lnTo>
                  <a:lnTo>
                    <a:pt x="38971" y="213099"/>
                  </a:lnTo>
                  <a:lnTo>
                    <a:pt x="59856" y="219711"/>
                  </a:lnTo>
                  <a:lnTo>
                    <a:pt x="88479" y="221154"/>
                  </a:lnTo>
                  <a:lnTo>
                    <a:pt x="122032" y="212432"/>
                  </a:lnTo>
                  <a:lnTo>
                    <a:pt x="129190" y="208103"/>
                  </a:lnTo>
                  <a:lnTo>
                    <a:pt x="134230" y="202391"/>
                  </a:lnTo>
                  <a:lnTo>
                    <a:pt x="137869" y="195011"/>
                  </a:lnTo>
                  <a:lnTo>
                    <a:pt x="142034" y="181317"/>
                  </a:lnTo>
                  <a:lnTo>
                    <a:pt x="141894" y="176682"/>
                  </a:lnTo>
                  <a:lnTo>
                    <a:pt x="141069" y="172237"/>
                  </a:lnTo>
                  <a:lnTo>
                    <a:pt x="134765" y="129935"/>
                  </a:lnTo>
                  <a:lnTo>
                    <a:pt x="133182" y="100944"/>
                  </a:lnTo>
                  <a:lnTo>
                    <a:pt x="134440" y="67551"/>
                  </a:lnTo>
                  <a:lnTo>
                    <a:pt x="133500" y="47720"/>
                  </a:lnTo>
                  <a:lnTo>
                    <a:pt x="131798" y="27927"/>
                  </a:lnTo>
                  <a:lnTo>
                    <a:pt x="130810" y="20888"/>
                  </a:lnTo>
                  <a:lnTo>
                    <a:pt x="128181" y="6981"/>
                  </a:lnTo>
                  <a:lnTo>
                    <a:pt x="1270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76200" y="1266902"/>
              <a:ext cx="61594" cy="54610"/>
            </a:xfrm>
            <a:custGeom>
              <a:avLst/>
              <a:gdLst/>
              <a:ahLst/>
              <a:cxnLst/>
              <a:rect l="l" t="t" r="r" b="b"/>
              <a:pathLst>
                <a:path w="61595" h="54609">
                  <a:moveTo>
                    <a:pt x="41315" y="0"/>
                  </a:moveTo>
                  <a:lnTo>
                    <a:pt x="20618" y="2906"/>
                  </a:lnTo>
                  <a:lnTo>
                    <a:pt x="3454" y="10690"/>
                  </a:lnTo>
                  <a:lnTo>
                    <a:pt x="0" y="22617"/>
                  </a:lnTo>
                  <a:lnTo>
                    <a:pt x="11734" y="39796"/>
                  </a:lnTo>
                  <a:lnTo>
                    <a:pt x="25561" y="50711"/>
                  </a:lnTo>
                  <a:lnTo>
                    <a:pt x="39108" y="54551"/>
                  </a:lnTo>
                  <a:lnTo>
                    <a:pt x="49999" y="50506"/>
                  </a:lnTo>
                  <a:lnTo>
                    <a:pt x="59170" y="36532"/>
                  </a:lnTo>
                  <a:lnTo>
                    <a:pt x="61472" y="21909"/>
                  </a:lnTo>
                  <a:lnTo>
                    <a:pt x="59381" y="9633"/>
                  </a:lnTo>
                  <a:lnTo>
                    <a:pt x="55371" y="2703"/>
                  </a:lnTo>
                  <a:lnTo>
                    <a:pt x="41315" y="0"/>
                  </a:lnTo>
                  <a:close/>
                </a:path>
              </a:pathLst>
            </a:custGeom>
            <a:solidFill>
              <a:srgbClr val="FCB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25024" y="1271977"/>
              <a:ext cx="100965" cy="241935"/>
            </a:xfrm>
            <a:custGeom>
              <a:avLst/>
              <a:gdLst/>
              <a:ahLst/>
              <a:cxnLst/>
              <a:rect l="l" t="t" r="r" b="b"/>
              <a:pathLst>
                <a:path w="100965" h="241934">
                  <a:moveTo>
                    <a:pt x="53225" y="0"/>
                  </a:moveTo>
                  <a:lnTo>
                    <a:pt x="17873" y="15816"/>
                  </a:lnTo>
                  <a:lnTo>
                    <a:pt x="0" y="33248"/>
                  </a:lnTo>
                  <a:lnTo>
                    <a:pt x="647" y="36512"/>
                  </a:lnTo>
                  <a:lnTo>
                    <a:pt x="16205" y="89674"/>
                  </a:lnTo>
                  <a:lnTo>
                    <a:pt x="31724" y="138861"/>
                  </a:lnTo>
                  <a:lnTo>
                    <a:pt x="34314" y="150055"/>
                  </a:lnTo>
                  <a:lnTo>
                    <a:pt x="35128" y="161439"/>
                  </a:lnTo>
                  <a:lnTo>
                    <a:pt x="34160" y="172808"/>
                  </a:lnTo>
                  <a:lnTo>
                    <a:pt x="31407" y="183959"/>
                  </a:lnTo>
                  <a:lnTo>
                    <a:pt x="26141" y="200558"/>
                  </a:lnTo>
                  <a:lnTo>
                    <a:pt x="21120" y="219443"/>
                  </a:lnTo>
                  <a:lnTo>
                    <a:pt x="57424" y="241188"/>
                  </a:lnTo>
                  <a:lnTo>
                    <a:pt x="81407" y="241751"/>
                  </a:lnTo>
                  <a:lnTo>
                    <a:pt x="100571" y="237223"/>
                  </a:lnTo>
                  <a:lnTo>
                    <a:pt x="98001" y="194889"/>
                  </a:lnTo>
                  <a:lnTo>
                    <a:pt x="89143" y="138043"/>
                  </a:lnTo>
                  <a:lnTo>
                    <a:pt x="78765" y="97294"/>
                  </a:lnTo>
                  <a:lnTo>
                    <a:pt x="62310" y="50746"/>
                  </a:lnTo>
                  <a:lnTo>
                    <a:pt x="54539" y="32754"/>
                  </a:lnTo>
                  <a:lnTo>
                    <a:pt x="49657" y="20256"/>
                  </a:lnTo>
                  <a:lnTo>
                    <a:pt x="48133" y="15189"/>
                  </a:lnTo>
                  <a:lnTo>
                    <a:pt x="48285" y="7086"/>
                  </a:lnTo>
                  <a:lnTo>
                    <a:pt x="53225" y="0"/>
                  </a:lnTo>
                  <a:close/>
                </a:path>
              </a:pathLst>
            </a:custGeom>
            <a:solidFill>
              <a:srgbClr val="C9A3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64437" y="1271978"/>
              <a:ext cx="53340" cy="167005"/>
            </a:xfrm>
            <a:custGeom>
              <a:avLst/>
              <a:gdLst/>
              <a:ahLst/>
              <a:cxnLst/>
              <a:rect l="l" t="t" r="r" b="b"/>
              <a:pathLst>
                <a:path w="53340" h="167005">
                  <a:moveTo>
                    <a:pt x="13814" y="0"/>
                  </a:moveTo>
                  <a:lnTo>
                    <a:pt x="12963" y="558"/>
                  </a:lnTo>
                  <a:lnTo>
                    <a:pt x="11617" y="1485"/>
                  </a:lnTo>
                  <a:lnTo>
                    <a:pt x="3041" y="13026"/>
                  </a:lnTo>
                  <a:lnTo>
                    <a:pt x="0" y="28355"/>
                  </a:lnTo>
                  <a:lnTo>
                    <a:pt x="573" y="43308"/>
                  </a:lnTo>
                  <a:lnTo>
                    <a:pt x="2841" y="53721"/>
                  </a:lnTo>
                  <a:lnTo>
                    <a:pt x="3629" y="55854"/>
                  </a:lnTo>
                  <a:lnTo>
                    <a:pt x="12569" y="60134"/>
                  </a:lnTo>
                  <a:lnTo>
                    <a:pt x="9623" y="69088"/>
                  </a:lnTo>
                  <a:lnTo>
                    <a:pt x="13979" y="77622"/>
                  </a:lnTo>
                  <a:lnTo>
                    <a:pt x="17141" y="83426"/>
                  </a:lnTo>
                  <a:lnTo>
                    <a:pt x="20431" y="89611"/>
                  </a:lnTo>
                  <a:lnTo>
                    <a:pt x="29724" y="107919"/>
                  </a:lnTo>
                  <a:lnTo>
                    <a:pt x="38611" y="127168"/>
                  </a:lnTo>
                  <a:lnTo>
                    <a:pt x="46630" y="146879"/>
                  </a:lnTo>
                  <a:lnTo>
                    <a:pt x="53324" y="166573"/>
                  </a:lnTo>
                  <a:lnTo>
                    <a:pt x="50635" y="150076"/>
                  </a:lnTo>
                  <a:lnTo>
                    <a:pt x="39354" y="97294"/>
                  </a:lnTo>
                  <a:lnTo>
                    <a:pt x="22899" y="50746"/>
                  </a:lnTo>
                  <a:lnTo>
                    <a:pt x="15127" y="32754"/>
                  </a:lnTo>
                  <a:lnTo>
                    <a:pt x="10245" y="20256"/>
                  </a:lnTo>
                  <a:lnTo>
                    <a:pt x="8721" y="15189"/>
                  </a:lnTo>
                  <a:lnTo>
                    <a:pt x="8912" y="9652"/>
                  </a:lnTo>
                  <a:lnTo>
                    <a:pt x="11744" y="3949"/>
                  </a:lnTo>
                  <a:lnTo>
                    <a:pt x="13192" y="774"/>
                  </a:lnTo>
                  <a:lnTo>
                    <a:pt x="13814" y="0"/>
                  </a:lnTo>
                  <a:close/>
                </a:path>
              </a:pathLst>
            </a:custGeom>
            <a:solidFill>
              <a:srgbClr val="DBA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98158" y="1521843"/>
              <a:ext cx="35560" cy="94615"/>
            </a:xfrm>
            <a:custGeom>
              <a:avLst/>
              <a:gdLst/>
              <a:ahLst/>
              <a:cxnLst/>
              <a:rect l="l" t="t" r="r" b="b"/>
              <a:pathLst>
                <a:path w="35559" h="94615">
                  <a:moveTo>
                    <a:pt x="1905" y="0"/>
                  </a:moveTo>
                  <a:lnTo>
                    <a:pt x="0" y="94234"/>
                  </a:lnTo>
                  <a:lnTo>
                    <a:pt x="1498" y="93929"/>
                  </a:lnTo>
                  <a:lnTo>
                    <a:pt x="4851" y="89941"/>
                  </a:lnTo>
                  <a:lnTo>
                    <a:pt x="7327" y="90487"/>
                  </a:lnTo>
                  <a:lnTo>
                    <a:pt x="10642" y="92036"/>
                  </a:lnTo>
                  <a:lnTo>
                    <a:pt x="11671" y="91821"/>
                  </a:lnTo>
                  <a:lnTo>
                    <a:pt x="34975" y="21577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528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24001" y="1463108"/>
              <a:ext cx="96520" cy="153035"/>
            </a:xfrm>
            <a:custGeom>
              <a:avLst/>
              <a:gdLst/>
              <a:ahLst/>
              <a:cxnLst/>
              <a:rect l="l" t="t" r="r" b="b"/>
              <a:pathLst>
                <a:path w="96520" h="153034">
                  <a:moveTo>
                    <a:pt x="20396" y="0"/>
                  </a:moveTo>
                  <a:lnTo>
                    <a:pt x="7759" y="38138"/>
                  </a:lnTo>
                  <a:lnTo>
                    <a:pt x="9715" y="40335"/>
                  </a:lnTo>
                  <a:lnTo>
                    <a:pt x="0" y="69646"/>
                  </a:lnTo>
                  <a:lnTo>
                    <a:pt x="74155" y="152971"/>
                  </a:lnTo>
                  <a:lnTo>
                    <a:pt x="84747" y="120992"/>
                  </a:lnTo>
                  <a:lnTo>
                    <a:pt x="82003" y="121564"/>
                  </a:lnTo>
                  <a:lnTo>
                    <a:pt x="96240" y="78219"/>
                  </a:lnTo>
                  <a:lnTo>
                    <a:pt x="20396" y="0"/>
                  </a:lnTo>
                  <a:close/>
                </a:path>
              </a:pathLst>
            </a:custGeom>
            <a:solidFill>
              <a:srgbClr val="281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44393" y="1460101"/>
              <a:ext cx="88900" cy="86360"/>
            </a:xfrm>
            <a:custGeom>
              <a:avLst/>
              <a:gdLst/>
              <a:ahLst/>
              <a:cxnLst/>
              <a:rect l="l" t="t" r="r" b="b"/>
              <a:pathLst>
                <a:path w="88900" h="86359">
                  <a:moveTo>
                    <a:pt x="14579" y="0"/>
                  </a:moveTo>
                  <a:lnTo>
                    <a:pt x="0" y="3009"/>
                  </a:lnTo>
                  <a:lnTo>
                    <a:pt x="74155" y="86334"/>
                  </a:lnTo>
                  <a:lnTo>
                    <a:pt x="88747" y="83324"/>
                  </a:lnTo>
                  <a:lnTo>
                    <a:pt x="14579" y="0"/>
                  </a:lnTo>
                  <a:close/>
                </a:path>
              </a:pathLst>
            </a:custGeom>
            <a:solidFill>
              <a:srgbClr val="3F30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06972" y="1545090"/>
              <a:ext cx="24765" cy="40005"/>
            </a:xfrm>
            <a:custGeom>
              <a:avLst/>
              <a:gdLst/>
              <a:ahLst/>
              <a:cxnLst/>
              <a:rect l="l" t="t" r="r" b="b"/>
              <a:pathLst>
                <a:path w="24765" h="40005">
                  <a:moveTo>
                    <a:pt x="24625" y="0"/>
                  </a:moveTo>
                  <a:lnTo>
                    <a:pt x="12382" y="2527"/>
                  </a:lnTo>
                  <a:lnTo>
                    <a:pt x="0" y="39878"/>
                  </a:lnTo>
                  <a:lnTo>
                    <a:pt x="1562" y="39560"/>
                  </a:lnTo>
                  <a:lnTo>
                    <a:pt x="12661" y="6032"/>
                  </a:lnTo>
                  <a:lnTo>
                    <a:pt x="23380" y="3682"/>
                  </a:lnTo>
                  <a:lnTo>
                    <a:pt x="24625" y="0"/>
                  </a:lnTo>
                  <a:close/>
                </a:path>
              </a:pathLst>
            </a:custGeom>
            <a:solidFill>
              <a:srgbClr val="281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93447" y="1556712"/>
              <a:ext cx="4445" cy="8890"/>
            </a:xfrm>
            <a:custGeom>
              <a:avLst/>
              <a:gdLst/>
              <a:ahLst/>
              <a:cxnLst/>
              <a:rect l="l" t="t" r="r" b="b"/>
              <a:pathLst>
                <a:path w="4445" h="8890">
                  <a:moveTo>
                    <a:pt x="4229" y="0"/>
                  </a:moveTo>
                  <a:lnTo>
                    <a:pt x="2705" y="304"/>
                  </a:lnTo>
                  <a:lnTo>
                    <a:pt x="0" y="8470"/>
                  </a:lnTo>
                  <a:lnTo>
                    <a:pt x="1524" y="8153"/>
                  </a:lnTo>
                  <a:lnTo>
                    <a:pt x="4229" y="0"/>
                  </a:lnTo>
                  <a:close/>
                </a:path>
              </a:pathLst>
            </a:custGeom>
            <a:solidFill>
              <a:srgbClr val="D6BA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85373" y="1547948"/>
              <a:ext cx="10795" cy="17780"/>
            </a:xfrm>
            <a:custGeom>
              <a:avLst/>
              <a:gdLst/>
              <a:ahLst/>
              <a:cxnLst/>
              <a:rect l="l" t="t" r="r" b="b"/>
              <a:pathLst>
                <a:path w="10795" h="17780">
                  <a:moveTo>
                    <a:pt x="2705" y="0"/>
                  </a:moveTo>
                  <a:lnTo>
                    <a:pt x="0" y="8166"/>
                  </a:lnTo>
                  <a:lnTo>
                    <a:pt x="8064" y="17233"/>
                  </a:lnTo>
                  <a:lnTo>
                    <a:pt x="10782" y="9067"/>
                  </a:lnTo>
                  <a:lnTo>
                    <a:pt x="2705" y="0"/>
                  </a:lnTo>
                  <a:close/>
                </a:path>
              </a:pathLst>
            </a:custGeom>
            <a:solidFill>
              <a:srgbClr val="AA9B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52677" y="1510888"/>
              <a:ext cx="4445" cy="8890"/>
            </a:xfrm>
            <a:custGeom>
              <a:avLst/>
              <a:gdLst/>
              <a:ahLst/>
              <a:cxnLst/>
              <a:rect l="l" t="t" r="r" b="b"/>
              <a:pathLst>
                <a:path w="4445" h="8890">
                  <a:moveTo>
                    <a:pt x="4229" y="0"/>
                  </a:moveTo>
                  <a:lnTo>
                    <a:pt x="2692" y="317"/>
                  </a:lnTo>
                  <a:lnTo>
                    <a:pt x="0" y="8483"/>
                  </a:lnTo>
                  <a:lnTo>
                    <a:pt x="1511" y="8153"/>
                  </a:lnTo>
                  <a:lnTo>
                    <a:pt x="4229" y="0"/>
                  </a:lnTo>
                  <a:close/>
                </a:path>
              </a:pathLst>
            </a:custGeom>
            <a:solidFill>
              <a:srgbClr val="9E8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44591" y="1502125"/>
              <a:ext cx="10795" cy="17780"/>
            </a:xfrm>
            <a:custGeom>
              <a:avLst/>
              <a:gdLst/>
              <a:ahLst/>
              <a:cxnLst/>
              <a:rect l="l" t="t" r="r" b="b"/>
              <a:pathLst>
                <a:path w="10795" h="17780">
                  <a:moveTo>
                    <a:pt x="2705" y="0"/>
                  </a:moveTo>
                  <a:lnTo>
                    <a:pt x="0" y="8166"/>
                  </a:lnTo>
                  <a:lnTo>
                    <a:pt x="8077" y="17246"/>
                  </a:lnTo>
                  <a:lnTo>
                    <a:pt x="10782" y="9080"/>
                  </a:lnTo>
                  <a:lnTo>
                    <a:pt x="2705" y="0"/>
                  </a:lnTo>
                  <a:close/>
                </a:path>
              </a:pathLst>
            </a:custGeom>
            <a:solidFill>
              <a:srgbClr val="AA9B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67696" y="1481044"/>
              <a:ext cx="24765" cy="13970"/>
            </a:xfrm>
            <a:custGeom>
              <a:avLst/>
              <a:gdLst/>
              <a:ahLst/>
              <a:cxnLst/>
              <a:rect l="l" t="t" r="r" b="b"/>
              <a:pathLst>
                <a:path w="24764" h="13969">
                  <a:moveTo>
                    <a:pt x="22591" y="10398"/>
                  </a:moveTo>
                  <a:lnTo>
                    <a:pt x="11379" y="10398"/>
                  </a:lnTo>
                  <a:lnTo>
                    <a:pt x="19164" y="13738"/>
                  </a:lnTo>
                  <a:lnTo>
                    <a:pt x="22591" y="10398"/>
                  </a:lnTo>
                  <a:close/>
                </a:path>
                <a:path w="24764" h="13969">
                  <a:moveTo>
                    <a:pt x="10473" y="0"/>
                  </a:moveTo>
                  <a:lnTo>
                    <a:pt x="2692" y="1610"/>
                  </a:lnTo>
                  <a:lnTo>
                    <a:pt x="1574" y="2232"/>
                  </a:lnTo>
                  <a:lnTo>
                    <a:pt x="0" y="4175"/>
                  </a:lnTo>
                  <a:lnTo>
                    <a:pt x="6273" y="11643"/>
                  </a:lnTo>
                  <a:lnTo>
                    <a:pt x="11379" y="10398"/>
                  </a:lnTo>
                  <a:lnTo>
                    <a:pt x="22591" y="10398"/>
                  </a:lnTo>
                  <a:lnTo>
                    <a:pt x="24180" y="8849"/>
                  </a:lnTo>
                  <a:lnTo>
                    <a:pt x="24079" y="5066"/>
                  </a:lnTo>
                  <a:lnTo>
                    <a:pt x="18556" y="1634"/>
                  </a:lnTo>
                  <a:lnTo>
                    <a:pt x="10473" y="0"/>
                  </a:lnTo>
                  <a:close/>
                </a:path>
              </a:pathLst>
            </a:custGeom>
            <a:solidFill>
              <a:srgbClr val="281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74719" y="1465777"/>
              <a:ext cx="40640" cy="48260"/>
            </a:xfrm>
            <a:custGeom>
              <a:avLst/>
              <a:gdLst/>
              <a:ahLst/>
              <a:cxnLst/>
              <a:rect l="l" t="t" r="r" b="b"/>
              <a:pathLst>
                <a:path w="40640" h="48259">
                  <a:moveTo>
                    <a:pt x="21993" y="0"/>
                  </a:moveTo>
                  <a:lnTo>
                    <a:pt x="17284" y="6"/>
                  </a:lnTo>
                  <a:lnTo>
                    <a:pt x="13527" y="8781"/>
                  </a:lnTo>
                  <a:lnTo>
                    <a:pt x="9540" y="13811"/>
                  </a:lnTo>
                  <a:lnTo>
                    <a:pt x="5854" y="17469"/>
                  </a:lnTo>
                  <a:lnTo>
                    <a:pt x="2997" y="22129"/>
                  </a:lnTo>
                  <a:lnTo>
                    <a:pt x="1752" y="25393"/>
                  </a:lnTo>
                  <a:lnTo>
                    <a:pt x="0" y="29051"/>
                  </a:lnTo>
                  <a:lnTo>
                    <a:pt x="3238" y="36417"/>
                  </a:lnTo>
                  <a:lnTo>
                    <a:pt x="13030" y="47631"/>
                  </a:lnTo>
                  <a:lnTo>
                    <a:pt x="19926" y="47377"/>
                  </a:lnTo>
                  <a:lnTo>
                    <a:pt x="21412" y="47225"/>
                  </a:lnTo>
                  <a:lnTo>
                    <a:pt x="24168" y="43618"/>
                  </a:lnTo>
                  <a:lnTo>
                    <a:pt x="28067" y="43834"/>
                  </a:lnTo>
                  <a:lnTo>
                    <a:pt x="35217" y="41052"/>
                  </a:lnTo>
                  <a:lnTo>
                    <a:pt x="38303" y="30092"/>
                  </a:lnTo>
                  <a:lnTo>
                    <a:pt x="36601" y="26638"/>
                  </a:lnTo>
                  <a:lnTo>
                    <a:pt x="37223" y="21113"/>
                  </a:lnTo>
                  <a:lnTo>
                    <a:pt x="39408" y="12770"/>
                  </a:lnTo>
                  <a:lnTo>
                    <a:pt x="40068" y="9874"/>
                  </a:lnTo>
                  <a:lnTo>
                    <a:pt x="37138" y="6744"/>
                  </a:lnTo>
                  <a:lnTo>
                    <a:pt x="29862" y="2849"/>
                  </a:lnTo>
                  <a:lnTo>
                    <a:pt x="21993" y="0"/>
                  </a:lnTo>
                  <a:close/>
                </a:path>
              </a:pathLst>
            </a:custGeom>
            <a:solidFill>
              <a:srgbClr val="F9B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93908" y="1500048"/>
              <a:ext cx="17145" cy="25400"/>
            </a:xfrm>
            <a:custGeom>
              <a:avLst/>
              <a:gdLst/>
              <a:ahLst/>
              <a:cxnLst/>
              <a:rect l="l" t="t" r="r" b="b"/>
              <a:pathLst>
                <a:path w="17145" h="25400">
                  <a:moveTo>
                    <a:pt x="9639" y="0"/>
                  </a:moveTo>
                  <a:lnTo>
                    <a:pt x="0" y="6616"/>
                  </a:lnTo>
                  <a:lnTo>
                    <a:pt x="3949" y="16128"/>
                  </a:lnTo>
                  <a:lnTo>
                    <a:pt x="4597" y="20091"/>
                  </a:lnTo>
                  <a:lnTo>
                    <a:pt x="7048" y="24942"/>
                  </a:lnTo>
                  <a:lnTo>
                    <a:pt x="16548" y="22694"/>
                  </a:lnTo>
                  <a:lnTo>
                    <a:pt x="16065" y="20294"/>
                  </a:lnTo>
                  <a:lnTo>
                    <a:pt x="15443" y="15163"/>
                  </a:lnTo>
                  <a:lnTo>
                    <a:pt x="13741" y="8166"/>
                  </a:lnTo>
                  <a:lnTo>
                    <a:pt x="9639" y="0"/>
                  </a:lnTo>
                  <a:close/>
                </a:path>
              </a:pathLst>
            </a:custGeom>
            <a:solidFill>
              <a:srgbClr val="281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85495" y="1260868"/>
              <a:ext cx="255270" cy="224790"/>
            </a:xfrm>
            <a:custGeom>
              <a:avLst/>
              <a:gdLst/>
              <a:ahLst/>
              <a:cxnLst/>
              <a:rect l="l" t="t" r="r" b="b"/>
              <a:pathLst>
                <a:path w="255270" h="224790">
                  <a:moveTo>
                    <a:pt x="75171" y="78130"/>
                  </a:moveTo>
                  <a:lnTo>
                    <a:pt x="74955" y="56299"/>
                  </a:lnTo>
                  <a:lnTo>
                    <a:pt x="66078" y="41186"/>
                  </a:lnTo>
                  <a:lnTo>
                    <a:pt x="53632" y="34721"/>
                  </a:lnTo>
                  <a:lnTo>
                    <a:pt x="42710" y="38836"/>
                  </a:lnTo>
                  <a:lnTo>
                    <a:pt x="32918" y="57835"/>
                  </a:lnTo>
                  <a:lnTo>
                    <a:pt x="27686" y="81724"/>
                  </a:lnTo>
                  <a:lnTo>
                    <a:pt x="24320" y="107099"/>
                  </a:lnTo>
                  <a:lnTo>
                    <a:pt x="20167" y="130530"/>
                  </a:lnTo>
                  <a:lnTo>
                    <a:pt x="0" y="212712"/>
                  </a:lnTo>
                  <a:lnTo>
                    <a:pt x="2870" y="218757"/>
                  </a:lnTo>
                  <a:lnTo>
                    <a:pt x="11988" y="223316"/>
                  </a:lnTo>
                  <a:lnTo>
                    <a:pt x="22440" y="224777"/>
                  </a:lnTo>
                  <a:lnTo>
                    <a:pt x="29298" y="221449"/>
                  </a:lnTo>
                  <a:lnTo>
                    <a:pt x="34836" y="205041"/>
                  </a:lnTo>
                  <a:lnTo>
                    <a:pt x="58102" y="129133"/>
                  </a:lnTo>
                  <a:lnTo>
                    <a:pt x="71259" y="90957"/>
                  </a:lnTo>
                  <a:lnTo>
                    <a:pt x="75171" y="78130"/>
                  </a:lnTo>
                  <a:close/>
                </a:path>
                <a:path w="255270" h="224790">
                  <a:moveTo>
                    <a:pt x="255041" y="171069"/>
                  </a:moveTo>
                  <a:lnTo>
                    <a:pt x="213995" y="108127"/>
                  </a:lnTo>
                  <a:lnTo>
                    <a:pt x="207137" y="71907"/>
                  </a:lnTo>
                  <a:lnTo>
                    <a:pt x="200228" y="41986"/>
                  </a:lnTo>
                  <a:lnTo>
                    <a:pt x="194068" y="21361"/>
                  </a:lnTo>
                  <a:lnTo>
                    <a:pt x="187388" y="8420"/>
                  </a:lnTo>
                  <a:lnTo>
                    <a:pt x="178955" y="1524"/>
                  </a:lnTo>
                  <a:lnTo>
                    <a:pt x="175590" y="0"/>
                  </a:lnTo>
                  <a:lnTo>
                    <a:pt x="175094" y="6718"/>
                  </a:lnTo>
                  <a:lnTo>
                    <a:pt x="179844" y="89128"/>
                  </a:lnTo>
                  <a:lnTo>
                    <a:pt x="179539" y="96189"/>
                  </a:lnTo>
                  <a:lnTo>
                    <a:pt x="178650" y="108635"/>
                  </a:lnTo>
                  <a:lnTo>
                    <a:pt x="179006" y="121373"/>
                  </a:lnTo>
                  <a:lnTo>
                    <a:pt x="182422" y="129247"/>
                  </a:lnTo>
                  <a:lnTo>
                    <a:pt x="189496" y="137248"/>
                  </a:lnTo>
                  <a:lnTo>
                    <a:pt x="230809" y="188582"/>
                  </a:lnTo>
                  <a:lnTo>
                    <a:pt x="238086" y="190385"/>
                  </a:lnTo>
                  <a:lnTo>
                    <a:pt x="247230" y="185699"/>
                  </a:lnTo>
                  <a:lnTo>
                    <a:pt x="254215" y="178079"/>
                  </a:lnTo>
                  <a:lnTo>
                    <a:pt x="255041" y="171069"/>
                  </a:lnTo>
                  <a:close/>
                </a:path>
              </a:pathLst>
            </a:custGeom>
            <a:solidFill>
              <a:srgbClr val="C9A3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83649" y="1238726"/>
              <a:ext cx="45085" cy="69215"/>
            </a:xfrm>
            <a:custGeom>
              <a:avLst/>
              <a:gdLst/>
              <a:ahLst/>
              <a:cxnLst/>
              <a:rect l="l" t="t" r="r" b="b"/>
              <a:pathLst>
                <a:path w="45084" h="69215">
                  <a:moveTo>
                    <a:pt x="11201" y="0"/>
                  </a:moveTo>
                  <a:lnTo>
                    <a:pt x="596" y="40259"/>
                  </a:lnTo>
                  <a:lnTo>
                    <a:pt x="0" y="44107"/>
                  </a:lnTo>
                  <a:lnTo>
                    <a:pt x="28092" y="69135"/>
                  </a:lnTo>
                  <a:lnTo>
                    <a:pt x="33794" y="69049"/>
                  </a:lnTo>
                  <a:lnTo>
                    <a:pt x="38176" y="68465"/>
                  </a:lnTo>
                  <a:lnTo>
                    <a:pt x="41795" y="65354"/>
                  </a:lnTo>
                  <a:lnTo>
                    <a:pt x="44513" y="56997"/>
                  </a:lnTo>
                  <a:lnTo>
                    <a:pt x="11201" y="0"/>
                  </a:lnTo>
                  <a:close/>
                </a:path>
              </a:pathLst>
            </a:custGeom>
            <a:solidFill>
              <a:srgbClr val="F2A8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41868" y="1258778"/>
              <a:ext cx="41275" cy="237490"/>
            </a:xfrm>
            <a:custGeom>
              <a:avLst/>
              <a:gdLst/>
              <a:ahLst/>
              <a:cxnLst/>
              <a:rect l="l" t="t" r="r" b="b"/>
              <a:pathLst>
                <a:path w="41275" h="237490">
                  <a:moveTo>
                    <a:pt x="3719" y="0"/>
                  </a:moveTo>
                  <a:lnTo>
                    <a:pt x="0" y="238"/>
                  </a:lnTo>
                  <a:lnTo>
                    <a:pt x="2419" y="41628"/>
                  </a:lnTo>
                  <a:lnTo>
                    <a:pt x="5857" y="86997"/>
                  </a:lnTo>
                  <a:lnTo>
                    <a:pt x="10344" y="135346"/>
                  </a:lnTo>
                  <a:lnTo>
                    <a:pt x="15912" y="185677"/>
                  </a:lnTo>
                  <a:lnTo>
                    <a:pt x="22593" y="236991"/>
                  </a:lnTo>
                  <a:lnTo>
                    <a:pt x="33794" y="234273"/>
                  </a:lnTo>
                  <a:lnTo>
                    <a:pt x="39763" y="223935"/>
                  </a:lnTo>
                  <a:lnTo>
                    <a:pt x="40889" y="214749"/>
                  </a:lnTo>
                  <a:lnTo>
                    <a:pt x="39369" y="199021"/>
                  </a:lnTo>
                  <a:lnTo>
                    <a:pt x="36202" y="180041"/>
                  </a:lnTo>
                  <a:lnTo>
                    <a:pt x="32384" y="161096"/>
                  </a:lnTo>
                  <a:lnTo>
                    <a:pt x="29684" y="146096"/>
                  </a:lnTo>
                  <a:lnTo>
                    <a:pt x="27954" y="130975"/>
                  </a:lnTo>
                  <a:lnTo>
                    <a:pt x="27178" y="115772"/>
                  </a:lnTo>
                  <a:lnTo>
                    <a:pt x="27343" y="100530"/>
                  </a:lnTo>
                  <a:lnTo>
                    <a:pt x="27635" y="93430"/>
                  </a:lnTo>
                  <a:lnTo>
                    <a:pt x="28028" y="85734"/>
                  </a:lnTo>
                  <a:lnTo>
                    <a:pt x="28574" y="77924"/>
                  </a:lnTo>
                  <a:lnTo>
                    <a:pt x="30220" y="58291"/>
                  </a:lnTo>
                  <a:lnTo>
                    <a:pt x="31616" y="39590"/>
                  </a:lnTo>
                  <a:lnTo>
                    <a:pt x="31564" y="23140"/>
                  </a:lnTo>
                  <a:lnTo>
                    <a:pt x="28867" y="10258"/>
                  </a:lnTo>
                  <a:lnTo>
                    <a:pt x="21983" y="3281"/>
                  </a:lnTo>
                  <a:lnTo>
                    <a:pt x="12323" y="438"/>
                  </a:lnTo>
                  <a:lnTo>
                    <a:pt x="3719" y="0"/>
                  </a:lnTo>
                  <a:close/>
                </a:path>
              </a:pathLst>
            </a:custGeom>
            <a:solidFill>
              <a:srgbClr val="C9A3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34046" y="1259491"/>
              <a:ext cx="24765" cy="161925"/>
            </a:xfrm>
            <a:custGeom>
              <a:avLst/>
              <a:gdLst/>
              <a:ahLst/>
              <a:cxnLst/>
              <a:rect l="l" t="t" r="r" b="b"/>
              <a:pathLst>
                <a:path w="24765" h="161925">
                  <a:moveTo>
                    <a:pt x="0" y="0"/>
                  </a:moveTo>
                  <a:lnTo>
                    <a:pt x="7731" y="39401"/>
                  </a:lnTo>
                  <a:lnTo>
                    <a:pt x="12449" y="78927"/>
                  </a:lnTo>
                  <a:lnTo>
                    <a:pt x="16209" y="119457"/>
                  </a:lnTo>
                  <a:lnTo>
                    <a:pt x="21069" y="161874"/>
                  </a:lnTo>
                  <a:lnTo>
                    <a:pt x="21520" y="136106"/>
                  </a:lnTo>
                  <a:lnTo>
                    <a:pt x="22640" y="104228"/>
                  </a:lnTo>
                  <a:lnTo>
                    <a:pt x="23794" y="76170"/>
                  </a:lnTo>
                  <a:lnTo>
                    <a:pt x="24345" y="61861"/>
                  </a:lnTo>
                  <a:lnTo>
                    <a:pt x="24358" y="60261"/>
                  </a:lnTo>
                  <a:lnTo>
                    <a:pt x="18516" y="53200"/>
                  </a:lnTo>
                  <a:lnTo>
                    <a:pt x="22733" y="43218"/>
                  </a:lnTo>
                  <a:lnTo>
                    <a:pt x="22288" y="40944"/>
                  </a:lnTo>
                  <a:lnTo>
                    <a:pt x="18745" y="28449"/>
                  </a:lnTo>
                  <a:lnTo>
                    <a:pt x="13239" y="16033"/>
                  </a:lnTo>
                  <a:lnTo>
                    <a:pt x="6686" y="5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85954" y="1188159"/>
              <a:ext cx="75565" cy="114935"/>
            </a:xfrm>
            <a:custGeom>
              <a:avLst/>
              <a:gdLst/>
              <a:ahLst/>
              <a:cxnLst/>
              <a:rect l="l" t="t" r="r" b="b"/>
              <a:pathLst>
                <a:path w="75565" h="114934">
                  <a:moveTo>
                    <a:pt x="35610" y="0"/>
                  </a:moveTo>
                  <a:lnTo>
                    <a:pt x="24085" y="2955"/>
                  </a:lnTo>
                  <a:lnTo>
                    <a:pt x="13065" y="8800"/>
                  </a:lnTo>
                  <a:lnTo>
                    <a:pt x="4682" y="17897"/>
                  </a:lnTo>
                  <a:lnTo>
                    <a:pt x="0" y="31566"/>
                  </a:lnTo>
                  <a:lnTo>
                    <a:pt x="82" y="51127"/>
                  </a:lnTo>
                  <a:lnTo>
                    <a:pt x="27090" y="99775"/>
                  </a:lnTo>
                  <a:lnTo>
                    <a:pt x="51480" y="114447"/>
                  </a:lnTo>
                  <a:lnTo>
                    <a:pt x="57844" y="112947"/>
                  </a:lnTo>
                  <a:lnTo>
                    <a:pt x="73470" y="68660"/>
                  </a:lnTo>
                  <a:lnTo>
                    <a:pt x="74986" y="51914"/>
                  </a:lnTo>
                  <a:lnTo>
                    <a:pt x="74763" y="39185"/>
                  </a:lnTo>
                  <a:lnTo>
                    <a:pt x="53712" y="3427"/>
                  </a:lnTo>
                  <a:lnTo>
                    <a:pt x="35610" y="0"/>
                  </a:lnTo>
                  <a:close/>
                </a:path>
              </a:pathLst>
            </a:custGeom>
            <a:solidFill>
              <a:srgbClr val="FCB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84275" y="1185653"/>
              <a:ext cx="77470" cy="84455"/>
            </a:xfrm>
            <a:custGeom>
              <a:avLst/>
              <a:gdLst/>
              <a:ahLst/>
              <a:cxnLst/>
              <a:rect l="l" t="t" r="r" b="b"/>
              <a:pathLst>
                <a:path w="77470" h="84455">
                  <a:moveTo>
                    <a:pt x="36177" y="0"/>
                  </a:moveTo>
                  <a:lnTo>
                    <a:pt x="24428" y="2900"/>
                  </a:lnTo>
                  <a:lnTo>
                    <a:pt x="13297" y="8957"/>
                  </a:lnTo>
                  <a:lnTo>
                    <a:pt x="4727" y="18624"/>
                  </a:lnTo>
                  <a:lnTo>
                    <a:pt x="0" y="33112"/>
                  </a:lnTo>
                  <a:lnTo>
                    <a:pt x="399" y="53636"/>
                  </a:lnTo>
                  <a:lnTo>
                    <a:pt x="742" y="55998"/>
                  </a:lnTo>
                  <a:lnTo>
                    <a:pt x="4323" y="74426"/>
                  </a:lnTo>
                  <a:lnTo>
                    <a:pt x="8641" y="74426"/>
                  </a:lnTo>
                  <a:lnTo>
                    <a:pt x="11359" y="73804"/>
                  </a:lnTo>
                  <a:lnTo>
                    <a:pt x="9327" y="63999"/>
                  </a:lnTo>
                  <a:lnTo>
                    <a:pt x="10483" y="56710"/>
                  </a:lnTo>
                  <a:lnTo>
                    <a:pt x="15461" y="54271"/>
                  </a:lnTo>
                  <a:lnTo>
                    <a:pt x="23945" y="63402"/>
                  </a:lnTo>
                  <a:lnTo>
                    <a:pt x="20859" y="68635"/>
                  </a:lnTo>
                  <a:lnTo>
                    <a:pt x="21316" y="80154"/>
                  </a:lnTo>
                  <a:lnTo>
                    <a:pt x="25418" y="84167"/>
                  </a:lnTo>
                  <a:lnTo>
                    <a:pt x="29152" y="78490"/>
                  </a:lnTo>
                  <a:lnTo>
                    <a:pt x="28898" y="76636"/>
                  </a:lnTo>
                  <a:lnTo>
                    <a:pt x="29381" y="65168"/>
                  </a:lnTo>
                  <a:lnTo>
                    <a:pt x="55709" y="50763"/>
                  </a:lnTo>
                  <a:lnTo>
                    <a:pt x="67080" y="48442"/>
                  </a:lnTo>
                  <a:lnTo>
                    <a:pt x="76510" y="42981"/>
                  </a:lnTo>
                  <a:lnTo>
                    <a:pt x="77277" y="35166"/>
                  </a:lnTo>
                  <a:lnTo>
                    <a:pt x="75337" y="26271"/>
                  </a:lnTo>
                  <a:lnTo>
                    <a:pt x="70533" y="17170"/>
                  </a:lnTo>
                  <a:lnTo>
                    <a:pt x="62705" y="8742"/>
                  </a:lnTo>
                  <a:lnTo>
                    <a:pt x="55228" y="3719"/>
                  </a:lnTo>
                  <a:lnTo>
                    <a:pt x="46414" y="539"/>
                  </a:lnTo>
                  <a:lnTo>
                    <a:pt x="36177" y="0"/>
                  </a:lnTo>
                  <a:close/>
                </a:path>
              </a:pathLst>
            </a:custGeom>
            <a:solidFill>
              <a:srgbClr val="7249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620346" y="1432610"/>
              <a:ext cx="74295" cy="48260"/>
            </a:xfrm>
            <a:custGeom>
              <a:avLst/>
              <a:gdLst/>
              <a:ahLst/>
              <a:cxnLst/>
              <a:rect l="l" t="t" r="r" b="b"/>
              <a:pathLst>
                <a:path w="74295" h="48259">
                  <a:moveTo>
                    <a:pt x="38976" y="0"/>
                  </a:moveTo>
                  <a:lnTo>
                    <a:pt x="29038" y="1061"/>
                  </a:lnTo>
                  <a:lnTo>
                    <a:pt x="24304" y="2070"/>
                  </a:lnTo>
                  <a:lnTo>
                    <a:pt x="22013" y="2421"/>
                  </a:lnTo>
                  <a:lnTo>
                    <a:pt x="19405" y="1511"/>
                  </a:lnTo>
                  <a:lnTo>
                    <a:pt x="12758" y="1457"/>
                  </a:lnTo>
                  <a:lnTo>
                    <a:pt x="5273" y="5618"/>
                  </a:lnTo>
                  <a:lnTo>
                    <a:pt x="3" y="11442"/>
                  </a:lnTo>
                  <a:lnTo>
                    <a:pt x="0" y="16383"/>
                  </a:lnTo>
                  <a:lnTo>
                    <a:pt x="5397" y="22665"/>
                  </a:lnTo>
                  <a:lnTo>
                    <a:pt x="18673" y="36892"/>
                  </a:lnTo>
                  <a:lnTo>
                    <a:pt x="22199" y="41046"/>
                  </a:lnTo>
                  <a:lnTo>
                    <a:pt x="24866" y="45262"/>
                  </a:lnTo>
                  <a:lnTo>
                    <a:pt x="28714" y="44399"/>
                  </a:lnTo>
                  <a:lnTo>
                    <a:pt x="28473" y="37884"/>
                  </a:lnTo>
                  <a:lnTo>
                    <a:pt x="30822" y="39357"/>
                  </a:lnTo>
                  <a:lnTo>
                    <a:pt x="33007" y="41109"/>
                  </a:lnTo>
                  <a:lnTo>
                    <a:pt x="36106" y="44284"/>
                  </a:lnTo>
                  <a:lnTo>
                    <a:pt x="37261" y="45618"/>
                  </a:lnTo>
                  <a:lnTo>
                    <a:pt x="40411" y="46748"/>
                  </a:lnTo>
                  <a:lnTo>
                    <a:pt x="42557" y="46139"/>
                  </a:lnTo>
                  <a:lnTo>
                    <a:pt x="43497" y="42557"/>
                  </a:lnTo>
                  <a:lnTo>
                    <a:pt x="39268" y="37223"/>
                  </a:lnTo>
                  <a:lnTo>
                    <a:pt x="38100" y="35483"/>
                  </a:lnTo>
                  <a:lnTo>
                    <a:pt x="45288" y="37934"/>
                  </a:lnTo>
                  <a:lnTo>
                    <a:pt x="51028" y="43395"/>
                  </a:lnTo>
                  <a:lnTo>
                    <a:pt x="59842" y="47879"/>
                  </a:lnTo>
                  <a:lnTo>
                    <a:pt x="62090" y="47790"/>
                  </a:lnTo>
                  <a:lnTo>
                    <a:pt x="63258" y="47040"/>
                  </a:lnTo>
                  <a:lnTo>
                    <a:pt x="63601" y="44704"/>
                  </a:lnTo>
                  <a:lnTo>
                    <a:pt x="61607" y="42862"/>
                  </a:lnTo>
                  <a:lnTo>
                    <a:pt x="57162" y="39204"/>
                  </a:lnTo>
                  <a:lnTo>
                    <a:pt x="43459" y="30060"/>
                  </a:lnTo>
                  <a:lnTo>
                    <a:pt x="44577" y="26809"/>
                  </a:lnTo>
                  <a:lnTo>
                    <a:pt x="54635" y="32550"/>
                  </a:lnTo>
                  <a:lnTo>
                    <a:pt x="60325" y="36068"/>
                  </a:lnTo>
                  <a:lnTo>
                    <a:pt x="68745" y="41630"/>
                  </a:lnTo>
                  <a:lnTo>
                    <a:pt x="72021" y="41554"/>
                  </a:lnTo>
                  <a:lnTo>
                    <a:pt x="73710" y="39992"/>
                  </a:lnTo>
                  <a:lnTo>
                    <a:pt x="73215" y="38430"/>
                  </a:lnTo>
                  <a:lnTo>
                    <a:pt x="72961" y="37617"/>
                  </a:lnTo>
                  <a:lnTo>
                    <a:pt x="60848" y="29175"/>
                  </a:lnTo>
                  <a:lnTo>
                    <a:pt x="49999" y="22021"/>
                  </a:lnTo>
                  <a:lnTo>
                    <a:pt x="38976" y="0"/>
                  </a:lnTo>
                  <a:close/>
                </a:path>
              </a:pathLst>
            </a:custGeom>
            <a:solidFill>
              <a:srgbClr val="F9B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612900" y="1397222"/>
              <a:ext cx="144145" cy="99060"/>
            </a:xfrm>
            <a:custGeom>
              <a:avLst/>
              <a:gdLst/>
              <a:ahLst/>
              <a:cxnLst/>
              <a:rect l="l" t="t" r="r" b="b"/>
              <a:pathLst>
                <a:path w="144145" h="99059">
                  <a:moveTo>
                    <a:pt x="130124" y="0"/>
                  </a:moveTo>
                  <a:lnTo>
                    <a:pt x="0" y="75882"/>
                  </a:lnTo>
                  <a:lnTo>
                    <a:pt x="13474" y="98983"/>
                  </a:lnTo>
                  <a:lnTo>
                    <a:pt x="143598" y="23088"/>
                  </a:lnTo>
                  <a:lnTo>
                    <a:pt x="130124" y="0"/>
                  </a:lnTo>
                  <a:close/>
                </a:path>
              </a:pathLst>
            </a:custGeom>
            <a:solidFill>
              <a:srgbClr val="04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625683" y="1419422"/>
              <a:ext cx="144780" cy="100330"/>
            </a:xfrm>
            <a:custGeom>
              <a:avLst/>
              <a:gdLst/>
              <a:ahLst/>
              <a:cxnLst/>
              <a:rect l="l" t="t" r="r" b="b"/>
              <a:pathLst>
                <a:path w="144779" h="100330">
                  <a:moveTo>
                    <a:pt x="130124" y="0"/>
                  </a:moveTo>
                  <a:lnTo>
                    <a:pt x="0" y="75882"/>
                  </a:lnTo>
                  <a:lnTo>
                    <a:pt x="14071" y="100025"/>
                  </a:lnTo>
                  <a:lnTo>
                    <a:pt x="144208" y="24130"/>
                  </a:lnTo>
                  <a:lnTo>
                    <a:pt x="130124" y="0"/>
                  </a:lnTo>
                  <a:close/>
                </a:path>
              </a:pathLst>
            </a:custGeom>
            <a:solidFill>
              <a:srgbClr val="E11A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639018" y="1441955"/>
              <a:ext cx="144780" cy="100330"/>
            </a:xfrm>
            <a:custGeom>
              <a:avLst/>
              <a:gdLst/>
              <a:ahLst/>
              <a:cxnLst/>
              <a:rect l="l" t="t" r="r" b="b"/>
              <a:pathLst>
                <a:path w="144779" h="100330">
                  <a:moveTo>
                    <a:pt x="130124" y="0"/>
                  </a:moveTo>
                  <a:lnTo>
                    <a:pt x="0" y="75882"/>
                  </a:lnTo>
                  <a:lnTo>
                    <a:pt x="14071" y="100025"/>
                  </a:lnTo>
                  <a:lnTo>
                    <a:pt x="144208" y="24130"/>
                  </a:lnTo>
                  <a:lnTo>
                    <a:pt x="1301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649165" y="1432564"/>
              <a:ext cx="33020" cy="11430"/>
            </a:xfrm>
            <a:custGeom>
              <a:avLst/>
              <a:gdLst/>
              <a:ahLst/>
              <a:cxnLst/>
              <a:rect l="l" t="t" r="r" b="b"/>
              <a:pathLst>
                <a:path w="33020" h="11430">
                  <a:moveTo>
                    <a:pt x="13436" y="0"/>
                  </a:moveTo>
                  <a:lnTo>
                    <a:pt x="10147" y="50"/>
                  </a:lnTo>
                  <a:lnTo>
                    <a:pt x="1819" y="2449"/>
                  </a:lnTo>
                  <a:lnTo>
                    <a:pt x="0" y="5622"/>
                  </a:lnTo>
                  <a:lnTo>
                    <a:pt x="1514" y="8505"/>
                  </a:lnTo>
                  <a:lnTo>
                    <a:pt x="3187" y="10033"/>
                  </a:lnTo>
                  <a:lnTo>
                    <a:pt x="8545" y="8824"/>
                  </a:lnTo>
                  <a:lnTo>
                    <a:pt x="16411" y="9769"/>
                  </a:lnTo>
                  <a:lnTo>
                    <a:pt x="24358" y="10975"/>
                  </a:lnTo>
                  <a:lnTo>
                    <a:pt x="29959" y="10553"/>
                  </a:lnTo>
                  <a:lnTo>
                    <a:pt x="31394" y="9817"/>
                  </a:lnTo>
                  <a:lnTo>
                    <a:pt x="32448" y="8128"/>
                  </a:lnTo>
                  <a:lnTo>
                    <a:pt x="31356" y="4673"/>
                  </a:lnTo>
                  <a:lnTo>
                    <a:pt x="28943" y="4127"/>
                  </a:lnTo>
                  <a:lnTo>
                    <a:pt x="18122" y="3073"/>
                  </a:lnTo>
                  <a:lnTo>
                    <a:pt x="13436" y="0"/>
                  </a:lnTo>
                  <a:close/>
                </a:path>
              </a:pathLst>
            </a:custGeom>
            <a:solidFill>
              <a:srgbClr val="F9B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763" y="0"/>
            <a:ext cx="8778240" cy="4937759"/>
            <a:chOff x="0" y="0"/>
            <a:chExt cx="8778240" cy="49377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778240" cy="49377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4476" y="317880"/>
              <a:ext cx="703684" cy="2416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43667" y="4142955"/>
            <a:ext cx="998219" cy="23876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FFFFFF"/>
                </a:solidFill>
                <a:latin typeface="Trebuchet MS"/>
                <a:cs typeface="Trebuchet MS"/>
              </a:rPr>
              <a:t>120.000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,0</a:t>
            </a:r>
            <a:r>
              <a:rPr sz="1000" b="1" spc="4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400" b="1" spc="5" dirty="0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8594" y="4142955"/>
            <a:ext cx="657860" cy="228268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hr-HR"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2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145" y="4142955"/>
            <a:ext cx="606425" cy="23876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27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2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8468" y="4136476"/>
            <a:ext cx="606425" cy="228268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hr-HR"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39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2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3660" y="4142955"/>
            <a:ext cx="606425" cy="228268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lang="hr-HR" sz="1400" b="1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2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360" y="4142957"/>
            <a:ext cx="672465" cy="23876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FFFFFF"/>
                </a:solidFill>
                <a:latin typeface="Trebuchet MS"/>
                <a:cs typeface="Trebuchet MS"/>
              </a:rPr>
              <a:t>Income: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3469" y="3067110"/>
            <a:ext cx="3378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201</a:t>
            </a:r>
            <a:r>
              <a:rPr lang="hr-HR" sz="1000" spc="-1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9584" y="2523160"/>
            <a:ext cx="37834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hr-HR" sz="1000" spc="-10" dirty="0">
                <a:solidFill>
                  <a:srgbClr val="FFFFFF"/>
                </a:solidFill>
                <a:latin typeface="Tahoma"/>
                <a:cs typeface="Tahoma"/>
              </a:rPr>
              <a:t>2017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52953" y="1882311"/>
            <a:ext cx="3378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201</a:t>
            </a:r>
            <a:r>
              <a:rPr lang="hr-HR" sz="1000" spc="-10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4305" y="1240071"/>
            <a:ext cx="3378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r>
              <a:rPr lang="hr-HR" sz="1000" spc="-10" dirty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19505" y="577670"/>
            <a:ext cx="3378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r>
              <a:rPr lang="hr-HR" sz="1000" spc="-10" dirty="0">
                <a:solidFill>
                  <a:srgbClr val="FFFFFF"/>
                </a:solidFill>
                <a:latin typeface="Tahoma"/>
                <a:cs typeface="Tahoma"/>
              </a:rPr>
              <a:t>21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20305" y="1167264"/>
            <a:ext cx="2636149" cy="40780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70"/>
              </a:lnSpc>
              <a:spcBef>
                <a:spcPts val="180"/>
              </a:spcBef>
            </a:pPr>
            <a:r>
              <a:rPr lang="hr-HR" sz="1250" dirty="0" err="1"/>
              <a:t>Our</a:t>
            </a:r>
            <a:r>
              <a:rPr lang="hr-HR" sz="1250" dirty="0"/>
              <a:t> </a:t>
            </a:r>
            <a:r>
              <a:rPr lang="hr-HR" sz="1250" dirty="0" err="1"/>
              <a:t>partners</a:t>
            </a:r>
            <a:r>
              <a:rPr lang="hr-HR" sz="1250" dirty="0"/>
              <a:t> show </a:t>
            </a:r>
            <a:r>
              <a:rPr lang="hr-HR" sz="1250" dirty="0" err="1"/>
              <a:t>us</a:t>
            </a:r>
            <a:r>
              <a:rPr lang="hr-HR" sz="1250" dirty="0"/>
              <a:t> more </a:t>
            </a:r>
            <a:r>
              <a:rPr lang="hr-HR" sz="1250" dirty="0" err="1"/>
              <a:t>and</a:t>
            </a:r>
            <a:r>
              <a:rPr lang="hr-HR" sz="1250" dirty="0"/>
              <a:t> more trust </a:t>
            </a:r>
            <a:r>
              <a:rPr lang="hr-HR" sz="1250" dirty="0" err="1"/>
              <a:t>from</a:t>
            </a:r>
            <a:r>
              <a:rPr lang="hr-HR" sz="1250" dirty="0"/>
              <a:t> </a:t>
            </a:r>
            <a:r>
              <a:rPr lang="hr-HR" sz="1250" dirty="0" err="1"/>
              <a:t>year</a:t>
            </a:r>
            <a:r>
              <a:rPr lang="hr-HR" sz="1250" dirty="0"/>
              <a:t> to </a:t>
            </a:r>
            <a:r>
              <a:rPr lang="hr-HR" sz="1250" dirty="0" err="1"/>
              <a:t>year</a:t>
            </a:r>
            <a:endParaRPr sz="12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B60308-05B6-CC49-B5FE-4346891B9B34}"/>
              </a:ext>
            </a:extLst>
          </p:cNvPr>
          <p:cNvSpPr txBox="1"/>
          <p:nvPr/>
        </p:nvSpPr>
        <p:spPr>
          <a:xfrm>
            <a:off x="658592" y="1708150"/>
            <a:ext cx="24488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300" b="1" dirty="0" err="1">
                <a:latin typeface="Trebuchet MS" panose="020B0703020202090204" pitchFamily="34" charset="0"/>
              </a:rPr>
              <a:t>We</a:t>
            </a:r>
            <a:r>
              <a:rPr lang="hr-HR" sz="1300" b="1" dirty="0">
                <a:latin typeface="Trebuchet MS" panose="020B0703020202090204" pitchFamily="34" charset="0"/>
              </a:rPr>
              <a:t> </a:t>
            </a:r>
            <a:r>
              <a:rPr lang="hr-HR" sz="1300" b="1" dirty="0" err="1">
                <a:latin typeface="Trebuchet MS" panose="020B0703020202090204" pitchFamily="34" charset="0"/>
              </a:rPr>
              <a:t>belive</a:t>
            </a:r>
            <a:r>
              <a:rPr lang="hr-HR" sz="1300" b="1" dirty="0">
                <a:latin typeface="Trebuchet MS" panose="020B0703020202090204" pitchFamily="34" charset="0"/>
              </a:rPr>
              <a:t>  </a:t>
            </a:r>
            <a:r>
              <a:rPr lang="hr-HR" sz="1300" b="1" dirty="0" err="1">
                <a:latin typeface="Trebuchet MS" panose="020B0703020202090204" pitchFamily="34" charset="0"/>
              </a:rPr>
              <a:t>that</a:t>
            </a:r>
            <a:r>
              <a:rPr lang="hr-HR" sz="1300" b="1" dirty="0">
                <a:latin typeface="Trebuchet MS" panose="020B0703020202090204" pitchFamily="34" charset="0"/>
              </a:rPr>
              <a:t> </a:t>
            </a:r>
            <a:r>
              <a:rPr lang="hr-HR" sz="1300" b="1" dirty="0" err="1">
                <a:latin typeface="Trebuchet MS" panose="020B0703020202090204" pitchFamily="34" charset="0"/>
              </a:rPr>
              <a:t>we</a:t>
            </a:r>
            <a:r>
              <a:rPr lang="hr-HR" sz="1300" b="1" dirty="0">
                <a:latin typeface="Trebuchet MS" panose="020B0703020202090204" pitchFamily="34" charset="0"/>
              </a:rPr>
              <a:t> are </a:t>
            </a:r>
            <a:r>
              <a:rPr lang="hr-HR" sz="1300" b="1" dirty="0" err="1">
                <a:latin typeface="Trebuchet MS" panose="020B0703020202090204" pitchFamily="34" charset="0"/>
              </a:rPr>
              <a:t>able</a:t>
            </a:r>
            <a:r>
              <a:rPr lang="hr-HR" sz="1300" b="1" dirty="0">
                <a:latin typeface="Trebuchet MS" panose="020B0703020202090204" pitchFamily="34" charset="0"/>
              </a:rPr>
              <a:t> to </a:t>
            </a:r>
            <a:r>
              <a:rPr lang="hr-HR" sz="1300" b="1" dirty="0" err="1">
                <a:latin typeface="Trebuchet MS" panose="020B0703020202090204" pitchFamily="34" charset="0"/>
              </a:rPr>
              <a:t>meet</a:t>
            </a:r>
            <a:r>
              <a:rPr lang="hr-HR" sz="1300" b="1" dirty="0">
                <a:latin typeface="Trebuchet MS" panose="020B0703020202090204" pitchFamily="34" charset="0"/>
              </a:rPr>
              <a:t> </a:t>
            </a:r>
            <a:r>
              <a:rPr lang="hr-HR" sz="1300" b="1" dirty="0" err="1">
                <a:latin typeface="Trebuchet MS" panose="020B0703020202090204" pitchFamily="34" charset="0"/>
              </a:rPr>
              <a:t>your</a:t>
            </a:r>
            <a:r>
              <a:rPr lang="hr-HR" sz="1300" b="1" dirty="0">
                <a:latin typeface="Trebuchet MS" panose="020B0703020202090204" pitchFamily="34" charset="0"/>
              </a:rPr>
              <a:t> </a:t>
            </a:r>
            <a:r>
              <a:rPr lang="hr-HR" sz="1300" b="1" dirty="0" err="1">
                <a:latin typeface="Trebuchet MS" panose="020B0703020202090204" pitchFamily="34" charset="0"/>
              </a:rPr>
              <a:t>needs</a:t>
            </a:r>
            <a:r>
              <a:rPr lang="hr-HR" sz="1300" b="1" dirty="0">
                <a:latin typeface="Trebuchet MS" panose="020B0703020202090204" pitchFamily="34" charset="0"/>
              </a:rPr>
              <a:t> as </a:t>
            </a:r>
            <a:r>
              <a:rPr lang="hr-HR" sz="1300" b="1" dirty="0" err="1">
                <a:latin typeface="Trebuchet MS" panose="020B0703020202090204" pitchFamily="34" charset="0"/>
              </a:rPr>
              <a:t>well</a:t>
            </a:r>
            <a:r>
              <a:rPr lang="hr-HR" sz="1300" b="1" dirty="0">
                <a:latin typeface="Trebuchet MS" panose="020B0703020202090204" pitchFamily="34" charset="0"/>
              </a:rPr>
              <a:t>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2057" y="836307"/>
            <a:ext cx="5356183" cy="31023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4476" y="317880"/>
            <a:ext cx="703684" cy="2522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4770716"/>
            <a:ext cx="8778240" cy="167640"/>
          </a:xfrm>
          <a:custGeom>
            <a:avLst/>
            <a:gdLst/>
            <a:ahLst/>
            <a:cxnLst/>
            <a:rect l="l" t="t" r="r" b="b"/>
            <a:pathLst>
              <a:path w="8778240" h="167639">
                <a:moveTo>
                  <a:pt x="8778240" y="0"/>
                </a:moveTo>
                <a:lnTo>
                  <a:pt x="0" y="0"/>
                </a:lnTo>
                <a:lnTo>
                  <a:pt x="0" y="167043"/>
                </a:lnTo>
                <a:lnTo>
                  <a:pt x="8778240" y="167043"/>
                </a:lnTo>
                <a:lnTo>
                  <a:pt x="8778240" y="0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99" y="2122159"/>
            <a:ext cx="130492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35" dirty="0">
                <a:solidFill>
                  <a:srgbClr val="040303"/>
                </a:solidFill>
                <a:latin typeface="Trebuchet MS"/>
                <a:cs typeface="Trebuchet MS"/>
              </a:rPr>
              <a:t>Our</a:t>
            </a:r>
            <a:r>
              <a:rPr sz="1300" b="1" spc="-35" dirty="0">
                <a:solidFill>
                  <a:srgbClr val="040303"/>
                </a:solidFill>
                <a:latin typeface="Trebuchet MS"/>
                <a:cs typeface="Trebuchet MS"/>
              </a:rPr>
              <a:t> </a:t>
            </a:r>
            <a:r>
              <a:rPr sz="1300" b="1" spc="-20" dirty="0">
                <a:solidFill>
                  <a:srgbClr val="040303"/>
                </a:solidFill>
                <a:latin typeface="Trebuchet MS"/>
                <a:cs typeface="Trebuchet MS"/>
              </a:rPr>
              <a:t>reference</a:t>
            </a:r>
            <a:r>
              <a:rPr lang="hr-HR" sz="1300" b="1" spc="-20" dirty="0">
                <a:solidFill>
                  <a:srgbClr val="040303"/>
                </a:solidFill>
                <a:latin typeface="Trebuchet MS"/>
                <a:cs typeface="Trebuchet MS"/>
              </a:rPr>
              <a:t>s</a:t>
            </a:r>
            <a:r>
              <a:rPr sz="1300" b="1" spc="165" dirty="0">
                <a:solidFill>
                  <a:srgbClr val="040303"/>
                </a:solidFill>
                <a:latin typeface="Trebuchet MS"/>
                <a:cs typeface="Trebuchet MS"/>
              </a:rPr>
              <a:t> </a:t>
            </a:r>
            <a:r>
              <a:rPr sz="1300" b="1" spc="-95" dirty="0">
                <a:solidFill>
                  <a:srgbClr val="040303"/>
                </a:solidFill>
                <a:latin typeface="Trebuchet MS"/>
                <a:cs typeface="Trebuchet MS"/>
              </a:rPr>
              <a:t>:</a:t>
            </a:r>
            <a:endParaRPr sz="1300" dirty="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57090" y="3277892"/>
            <a:ext cx="707390" cy="344080"/>
            <a:chOff x="1046062" y="3393095"/>
            <a:chExt cx="707390" cy="214629"/>
          </a:xfrm>
        </p:grpSpPr>
        <p:sp>
          <p:nvSpPr>
            <p:cNvPr id="8" name="object 8"/>
            <p:cNvSpPr/>
            <p:nvPr/>
          </p:nvSpPr>
          <p:spPr>
            <a:xfrm>
              <a:off x="1046062" y="3393095"/>
              <a:ext cx="707390" cy="214629"/>
            </a:xfrm>
            <a:custGeom>
              <a:avLst/>
              <a:gdLst/>
              <a:ahLst/>
              <a:cxnLst/>
              <a:rect l="l" t="t" r="r" b="b"/>
              <a:pathLst>
                <a:path w="707389" h="214629">
                  <a:moveTo>
                    <a:pt x="51917" y="0"/>
                  </a:moveTo>
                  <a:lnTo>
                    <a:pt x="0" y="0"/>
                  </a:lnTo>
                  <a:lnTo>
                    <a:pt x="0" y="150774"/>
                  </a:lnTo>
                  <a:lnTo>
                    <a:pt x="38722" y="150774"/>
                  </a:lnTo>
                  <a:lnTo>
                    <a:pt x="38722" y="91084"/>
                  </a:lnTo>
                  <a:lnTo>
                    <a:pt x="88300" y="91084"/>
                  </a:lnTo>
                  <a:lnTo>
                    <a:pt x="84378" y="86740"/>
                  </a:lnTo>
                  <a:lnTo>
                    <a:pt x="79184" y="85229"/>
                  </a:lnTo>
                  <a:lnTo>
                    <a:pt x="91563" y="81015"/>
                  </a:lnTo>
                  <a:lnTo>
                    <a:pt x="101511" y="72744"/>
                  </a:lnTo>
                  <a:lnTo>
                    <a:pt x="106897" y="62522"/>
                  </a:lnTo>
                  <a:lnTo>
                    <a:pt x="38722" y="62522"/>
                  </a:lnTo>
                  <a:lnTo>
                    <a:pt x="38722" y="31813"/>
                  </a:lnTo>
                  <a:lnTo>
                    <a:pt x="108641" y="31813"/>
                  </a:lnTo>
                  <a:lnTo>
                    <a:pt x="107617" y="25744"/>
                  </a:lnTo>
                  <a:lnTo>
                    <a:pt x="97859" y="12117"/>
                  </a:lnTo>
                  <a:lnTo>
                    <a:pt x="79786" y="3198"/>
                  </a:lnTo>
                  <a:lnTo>
                    <a:pt x="51917" y="0"/>
                  </a:lnTo>
                  <a:close/>
                </a:path>
                <a:path w="707389" h="214629">
                  <a:moveTo>
                    <a:pt x="88300" y="91084"/>
                  </a:moveTo>
                  <a:lnTo>
                    <a:pt x="47167" y="91084"/>
                  </a:lnTo>
                  <a:lnTo>
                    <a:pt x="50622" y="93014"/>
                  </a:lnTo>
                  <a:lnTo>
                    <a:pt x="72250" y="150774"/>
                  </a:lnTo>
                  <a:lnTo>
                    <a:pt x="117030" y="150774"/>
                  </a:lnTo>
                  <a:lnTo>
                    <a:pt x="112080" y="139752"/>
                  </a:lnTo>
                  <a:lnTo>
                    <a:pt x="105670" y="125712"/>
                  </a:lnTo>
                  <a:lnTo>
                    <a:pt x="99260" y="111874"/>
                  </a:lnTo>
                  <a:lnTo>
                    <a:pt x="94310" y="101460"/>
                  </a:lnTo>
                  <a:lnTo>
                    <a:pt x="90639" y="93675"/>
                  </a:lnTo>
                  <a:lnTo>
                    <a:pt x="88300" y="91084"/>
                  </a:lnTo>
                  <a:close/>
                </a:path>
                <a:path w="707389" h="214629">
                  <a:moveTo>
                    <a:pt x="108641" y="31813"/>
                  </a:moveTo>
                  <a:lnTo>
                    <a:pt x="61658" y="31813"/>
                  </a:lnTo>
                  <a:lnTo>
                    <a:pt x="67487" y="35255"/>
                  </a:lnTo>
                  <a:lnTo>
                    <a:pt x="67487" y="56248"/>
                  </a:lnTo>
                  <a:lnTo>
                    <a:pt x="62953" y="62522"/>
                  </a:lnTo>
                  <a:lnTo>
                    <a:pt x="106897" y="62522"/>
                  </a:lnTo>
                  <a:lnTo>
                    <a:pt x="108134" y="60174"/>
                  </a:lnTo>
                  <a:lnTo>
                    <a:pt x="110540" y="43065"/>
                  </a:lnTo>
                  <a:lnTo>
                    <a:pt x="108641" y="31813"/>
                  </a:lnTo>
                  <a:close/>
                </a:path>
                <a:path w="707389" h="214629">
                  <a:moveTo>
                    <a:pt x="217792" y="0"/>
                  </a:moveTo>
                  <a:lnTo>
                    <a:pt x="132994" y="0"/>
                  </a:lnTo>
                  <a:lnTo>
                    <a:pt x="132994" y="150774"/>
                  </a:lnTo>
                  <a:lnTo>
                    <a:pt x="223405" y="150774"/>
                  </a:lnTo>
                  <a:lnTo>
                    <a:pt x="223405" y="118541"/>
                  </a:lnTo>
                  <a:lnTo>
                    <a:pt x="171716" y="118541"/>
                  </a:lnTo>
                  <a:lnTo>
                    <a:pt x="171716" y="87820"/>
                  </a:lnTo>
                  <a:lnTo>
                    <a:pt x="209346" y="87820"/>
                  </a:lnTo>
                  <a:lnTo>
                    <a:pt x="209346" y="57124"/>
                  </a:lnTo>
                  <a:lnTo>
                    <a:pt x="171716" y="57124"/>
                  </a:lnTo>
                  <a:lnTo>
                    <a:pt x="171716" y="31813"/>
                  </a:lnTo>
                  <a:lnTo>
                    <a:pt x="217792" y="31813"/>
                  </a:lnTo>
                  <a:lnTo>
                    <a:pt x="217792" y="0"/>
                  </a:lnTo>
                  <a:close/>
                </a:path>
                <a:path w="707389" h="214629">
                  <a:moveTo>
                    <a:pt x="269709" y="0"/>
                  </a:moveTo>
                  <a:lnTo>
                    <a:pt x="228828" y="0"/>
                  </a:lnTo>
                  <a:lnTo>
                    <a:pt x="265391" y="150774"/>
                  </a:lnTo>
                  <a:lnTo>
                    <a:pt x="307568" y="150774"/>
                  </a:lnTo>
                  <a:lnTo>
                    <a:pt x="315569" y="107073"/>
                  </a:lnTo>
                  <a:lnTo>
                    <a:pt x="317749" y="94970"/>
                  </a:lnTo>
                  <a:lnTo>
                    <a:pt x="286804" y="94970"/>
                  </a:lnTo>
                  <a:lnTo>
                    <a:pt x="286363" y="88882"/>
                  </a:lnTo>
                  <a:lnTo>
                    <a:pt x="285068" y="78439"/>
                  </a:lnTo>
                  <a:lnTo>
                    <a:pt x="282476" y="62689"/>
                  </a:lnTo>
                  <a:lnTo>
                    <a:pt x="278142" y="40678"/>
                  </a:lnTo>
                  <a:lnTo>
                    <a:pt x="269709" y="0"/>
                  </a:lnTo>
                  <a:close/>
                </a:path>
                <a:path w="707389" h="214629">
                  <a:moveTo>
                    <a:pt x="356918" y="59715"/>
                  </a:moveTo>
                  <a:lnTo>
                    <a:pt x="323138" y="59715"/>
                  </a:lnTo>
                  <a:lnTo>
                    <a:pt x="324111" y="68574"/>
                  </a:lnTo>
                  <a:lnTo>
                    <a:pt x="325850" y="80151"/>
                  </a:lnTo>
                  <a:lnTo>
                    <a:pt x="328363" y="94970"/>
                  </a:lnTo>
                  <a:lnTo>
                    <a:pt x="338289" y="150774"/>
                  </a:lnTo>
                  <a:lnTo>
                    <a:pt x="379603" y="150774"/>
                  </a:lnTo>
                  <a:lnTo>
                    <a:pt x="394145" y="94754"/>
                  </a:lnTo>
                  <a:lnTo>
                    <a:pt x="361213" y="94754"/>
                  </a:lnTo>
                  <a:lnTo>
                    <a:pt x="360207" y="81679"/>
                  </a:lnTo>
                  <a:lnTo>
                    <a:pt x="358674" y="69984"/>
                  </a:lnTo>
                  <a:lnTo>
                    <a:pt x="356918" y="59715"/>
                  </a:lnTo>
                  <a:close/>
                </a:path>
                <a:path w="707389" h="214629">
                  <a:moveTo>
                    <a:pt x="345427" y="0"/>
                  </a:moveTo>
                  <a:lnTo>
                    <a:pt x="302374" y="0"/>
                  </a:lnTo>
                  <a:lnTo>
                    <a:pt x="294589" y="41757"/>
                  </a:lnTo>
                  <a:lnTo>
                    <a:pt x="291791" y="57765"/>
                  </a:lnTo>
                  <a:lnTo>
                    <a:pt x="289583" y="72174"/>
                  </a:lnTo>
                  <a:lnTo>
                    <a:pt x="287983" y="84677"/>
                  </a:lnTo>
                  <a:lnTo>
                    <a:pt x="287007" y="94970"/>
                  </a:lnTo>
                  <a:lnTo>
                    <a:pt x="317749" y="94970"/>
                  </a:lnTo>
                  <a:lnTo>
                    <a:pt x="318206" y="92437"/>
                  </a:lnTo>
                  <a:lnTo>
                    <a:pt x="320520" y="78439"/>
                  </a:lnTo>
                  <a:lnTo>
                    <a:pt x="322107" y="67536"/>
                  </a:lnTo>
                  <a:lnTo>
                    <a:pt x="322922" y="59715"/>
                  </a:lnTo>
                  <a:lnTo>
                    <a:pt x="356918" y="59715"/>
                  </a:lnTo>
                  <a:lnTo>
                    <a:pt x="355155" y="50406"/>
                  </a:lnTo>
                  <a:lnTo>
                    <a:pt x="345427" y="0"/>
                  </a:lnTo>
                  <a:close/>
                </a:path>
                <a:path w="707389" h="214629">
                  <a:moveTo>
                    <a:pt x="418744" y="0"/>
                  </a:moveTo>
                  <a:lnTo>
                    <a:pt x="377431" y="0"/>
                  </a:lnTo>
                  <a:lnTo>
                    <a:pt x="369862" y="37426"/>
                  </a:lnTo>
                  <a:lnTo>
                    <a:pt x="367388" y="50708"/>
                  </a:lnTo>
                  <a:lnTo>
                    <a:pt x="364831" y="66581"/>
                  </a:lnTo>
                  <a:lnTo>
                    <a:pt x="362680" y="82209"/>
                  </a:lnTo>
                  <a:lnTo>
                    <a:pt x="361429" y="94754"/>
                  </a:lnTo>
                  <a:lnTo>
                    <a:pt x="394145" y="94754"/>
                  </a:lnTo>
                  <a:lnTo>
                    <a:pt x="418744" y="0"/>
                  </a:lnTo>
                  <a:close/>
                </a:path>
                <a:path w="707389" h="214629">
                  <a:moveTo>
                    <a:pt x="514362" y="0"/>
                  </a:moveTo>
                  <a:lnTo>
                    <a:pt x="429577" y="0"/>
                  </a:lnTo>
                  <a:lnTo>
                    <a:pt x="429577" y="150774"/>
                  </a:lnTo>
                  <a:lnTo>
                    <a:pt x="520001" y="150774"/>
                  </a:lnTo>
                  <a:lnTo>
                    <a:pt x="520001" y="118541"/>
                  </a:lnTo>
                  <a:lnTo>
                    <a:pt x="468299" y="118541"/>
                  </a:lnTo>
                  <a:lnTo>
                    <a:pt x="468299" y="87820"/>
                  </a:lnTo>
                  <a:lnTo>
                    <a:pt x="505942" y="87820"/>
                  </a:lnTo>
                  <a:lnTo>
                    <a:pt x="505942" y="57124"/>
                  </a:lnTo>
                  <a:lnTo>
                    <a:pt x="468299" y="57124"/>
                  </a:lnTo>
                  <a:lnTo>
                    <a:pt x="468299" y="31813"/>
                  </a:lnTo>
                  <a:lnTo>
                    <a:pt x="514362" y="31813"/>
                  </a:lnTo>
                  <a:lnTo>
                    <a:pt x="514362" y="0"/>
                  </a:lnTo>
                  <a:close/>
                </a:path>
                <a:path w="707389" h="214629">
                  <a:moveTo>
                    <a:pt x="507682" y="176949"/>
                  </a:moveTo>
                  <a:lnTo>
                    <a:pt x="498563" y="176949"/>
                  </a:lnTo>
                  <a:lnTo>
                    <a:pt x="495033" y="178041"/>
                  </a:lnTo>
                  <a:lnTo>
                    <a:pt x="486079" y="185483"/>
                  </a:lnTo>
                  <a:lnTo>
                    <a:pt x="482333" y="193344"/>
                  </a:lnTo>
                  <a:lnTo>
                    <a:pt x="482333" y="209105"/>
                  </a:lnTo>
                  <a:lnTo>
                    <a:pt x="486816" y="214096"/>
                  </a:lnTo>
                  <a:lnTo>
                    <a:pt x="499516" y="214096"/>
                  </a:lnTo>
                  <a:lnTo>
                    <a:pt x="503770" y="213258"/>
                  </a:lnTo>
                  <a:lnTo>
                    <a:pt x="507885" y="211086"/>
                  </a:lnTo>
                  <a:lnTo>
                    <a:pt x="508410" y="208635"/>
                  </a:lnTo>
                  <a:lnTo>
                    <a:pt x="492633" y="208635"/>
                  </a:lnTo>
                  <a:lnTo>
                    <a:pt x="490308" y="206654"/>
                  </a:lnTo>
                  <a:lnTo>
                    <a:pt x="490308" y="197548"/>
                  </a:lnTo>
                  <a:lnTo>
                    <a:pt x="492328" y="188036"/>
                  </a:lnTo>
                  <a:lnTo>
                    <a:pt x="496481" y="184759"/>
                  </a:lnTo>
                  <a:lnTo>
                    <a:pt x="497941" y="183553"/>
                  </a:lnTo>
                  <a:lnTo>
                    <a:pt x="500024" y="182829"/>
                  </a:lnTo>
                  <a:lnTo>
                    <a:pt x="512092" y="182829"/>
                  </a:lnTo>
                  <a:lnTo>
                    <a:pt x="513918" y="181101"/>
                  </a:lnTo>
                  <a:lnTo>
                    <a:pt x="511314" y="178358"/>
                  </a:lnTo>
                  <a:lnTo>
                    <a:pt x="507682" y="176949"/>
                  </a:lnTo>
                  <a:close/>
                </a:path>
                <a:path w="707389" h="214629">
                  <a:moveTo>
                    <a:pt x="511632" y="193598"/>
                  </a:moveTo>
                  <a:lnTo>
                    <a:pt x="497471" y="193598"/>
                  </a:lnTo>
                  <a:lnTo>
                    <a:pt x="497471" y="199542"/>
                  </a:lnTo>
                  <a:lnTo>
                    <a:pt x="502831" y="199542"/>
                  </a:lnTo>
                  <a:lnTo>
                    <a:pt x="501065" y="207746"/>
                  </a:lnTo>
                  <a:lnTo>
                    <a:pt x="499770" y="208381"/>
                  </a:lnTo>
                  <a:lnTo>
                    <a:pt x="498424" y="208635"/>
                  </a:lnTo>
                  <a:lnTo>
                    <a:pt x="508410" y="208635"/>
                  </a:lnTo>
                  <a:lnTo>
                    <a:pt x="511632" y="193598"/>
                  </a:lnTo>
                  <a:close/>
                </a:path>
                <a:path w="707389" h="214629">
                  <a:moveTo>
                    <a:pt x="512092" y="182829"/>
                  </a:moveTo>
                  <a:lnTo>
                    <a:pt x="504926" y="182829"/>
                  </a:lnTo>
                  <a:lnTo>
                    <a:pt x="507263" y="183603"/>
                  </a:lnTo>
                  <a:lnTo>
                    <a:pt x="509231" y="185534"/>
                  </a:lnTo>
                  <a:lnTo>
                    <a:pt x="512092" y="182829"/>
                  </a:lnTo>
                  <a:close/>
                </a:path>
                <a:path w="707389" h="214629">
                  <a:moveTo>
                    <a:pt x="557847" y="177533"/>
                  </a:moveTo>
                  <a:lnTo>
                    <a:pt x="538911" y="177533"/>
                  </a:lnTo>
                  <a:lnTo>
                    <a:pt x="531202" y="213677"/>
                  </a:lnTo>
                  <a:lnTo>
                    <a:pt x="538543" y="213677"/>
                  </a:lnTo>
                  <a:lnTo>
                    <a:pt x="541769" y="198589"/>
                  </a:lnTo>
                  <a:lnTo>
                    <a:pt x="551312" y="198589"/>
                  </a:lnTo>
                  <a:lnTo>
                    <a:pt x="550608" y="198081"/>
                  </a:lnTo>
                  <a:lnTo>
                    <a:pt x="556133" y="197142"/>
                  </a:lnTo>
                  <a:lnTo>
                    <a:pt x="560413" y="193128"/>
                  </a:lnTo>
                  <a:lnTo>
                    <a:pt x="542912" y="193128"/>
                  </a:lnTo>
                  <a:lnTo>
                    <a:pt x="544995" y="183349"/>
                  </a:lnTo>
                  <a:lnTo>
                    <a:pt x="561022" y="183349"/>
                  </a:lnTo>
                  <a:lnTo>
                    <a:pt x="561022" y="180593"/>
                  </a:lnTo>
                  <a:lnTo>
                    <a:pt x="557847" y="177533"/>
                  </a:lnTo>
                  <a:close/>
                </a:path>
                <a:path w="707389" h="214629">
                  <a:moveTo>
                    <a:pt x="551312" y="198589"/>
                  </a:moveTo>
                  <a:lnTo>
                    <a:pt x="542036" y="198589"/>
                  </a:lnTo>
                  <a:lnTo>
                    <a:pt x="542340" y="198640"/>
                  </a:lnTo>
                  <a:lnTo>
                    <a:pt x="543852" y="199377"/>
                  </a:lnTo>
                  <a:lnTo>
                    <a:pt x="544893" y="201193"/>
                  </a:lnTo>
                  <a:lnTo>
                    <a:pt x="547116" y="207797"/>
                  </a:lnTo>
                  <a:lnTo>
                    <a:pt x="549008" y="213677"/>
                  </a:lnTo>
                  <a:lnTo>
                    <a:pt x="557593" y="213677"/>
                  </a:lnTo>
                  <a:lnTo>
                    <a:pt x="553897" y="202907"/>
                  </a:lnTo>
                  <a:lnTo>
                    <a:pt x="552170" y="199897"/>
                  </a:lnTo>
                  <a:lnTo>
                    <a:pt x="551815" y="199326"/>
                  </a:lnTo>
                  <a:lnTo>
                    <a:pt x="551312" y="198589"/>
                  </a:lnTo>
                  <a:close/>
                </a:path>
                <a:path w="707389" h="214629">
                  <a:moveTo>
                    <a:pt x="561022" y="183349"/>
                  </a:moveTo>
                  <a:lnTo>
                    <a:pt x="551599" y="183349"/>
                  </a:lnTo>
                  <a:lnTo>
                    <a:pt x="553212" y="184391"/>
                  </a:lnTo>
                  <a:lnTo>
                    <a:pt x="553212" y="188506"/>
                  </a:lnTo>
                  <a:lnTo>
                    <a:pt x="552284" y="190741"/>
                  </a:lnTo>
                  <a:lnTo>
                    <a:pt x="550875" y="191884"/>
                  </a:lnTo>
                  <a:lnTo>
                    <a:pt x="549681" y="192760"/>
                  </a:lnTo>
                  <a:lnTo>
                    <a:pt x="548271" y="193128"/>
                  </a:lnTo>
                  <a:lnTo>
                    <a:pt x="560413" y="193128"/>
                  </a:lnTo>
                  <a:lnTo>
                    <a:pt x="561022" y="192557"/>
                  </a:lnTo>
                  <a:lnTo>
                    <a:pt x="561022" y="183349"/>
                  </a:lnTo>
                  <a:close/>
                </a:path>
                <a:path w="707389" h="214629">
                  <a:moveTo>
                    <a:pt x="607161" y="177050"/>
                  </a:moveTo>
                  <a:lnTo>
                    <a:pt x="593674" y="177050"/>
                  </a:lnTo>
                  <a:lnTo>
                    <a:pt x="590715" y="178777"/>
                  </a:lnTo>
                  <a:lnTo>
                    <a:pt x="583907" y="183705"/>
                  </a:lnTo>
                  <a:lnTo>
                    <a:pt x="578954" y="191046"/>
                  </a:lnTo>
                  <a:lnTo>
                    <a:pt x="578954" y="208851"/>
                  </a:lnTo>
                  <a:lnTo>
                    <a:pt x="582396" y="214248"/>
                  </a:lnTo>
                  <a:lnTo>
                    <a:pt x="594360" y="214248"/>
                  </a:lnTo>
                  <a:lnTo>
                    <a:pt x="588797" y="208686"/>
                  </a:lnTo>
                  <a:lnTo>
                    <a:pt x="586816" y="207022"/>
                  </a:lnTo>
                  <a:lnTo>
                    <a:pt x="586816" y="197548"/>
                  </a:lnTo>
                  <a:lnTo>
                    <a:pt x="588746" y="189598"/>
                  </a:lnTo>
                  <a:lnTo>
                    <a:pt x="593051" y="183934"/>
                  </a:lnTo>
                  <a:lnTo>
                    <a:pt x="595452" y="182676"/>
                  </a:lnTo>
                  <a:lnTo>
                    <a:pt x="611466" y="182676"/>
                  </a:lnTo>
                  <a:lnTo>
                    <a:pt x="611466" y="182003"/>
                  </a:lnTo>
                  <a:lnTo>
                    <a:pt x="607161" y="177050"/>
                  </a:lnTo>
                  <a:close/>
                </a:path>
                <a:path w="707389" h="214629">
                  <a:moveTo>
                    <a:pt x="611466" y="182676"/>
                  </a:moveTo>
                  <a:lnTo>
                    <a:pt x="601853" y="182676"/>
                  </a:lnTo>
                  <a:lnTo>
                    <a:pt x="603313" y="185026"/>
                  </a:lnTo>
                  <a:lnTo>
                    <a:pt x="603313" y="193547"/>
                  </a:lnTo>
                  <a:lnTo>
                    <a:pt x="601433" y="202133"/>
                  </a:lnTo>
                  <a:lnTo>
                    <a:pt x="598309" y="205993"/>
                  </a:lnTo>
                  <a:lnTo>
                    <a:pt x="596646" y="208013"/>
                  </a:lnTo>
                  <a:lnTo>
                    <a:pt x="594512" y="208686"/>
                  </a:lnTo>
                  <a:lnTo>
                    <a:pt x="604576" y="208686"/>
                  </a:lnTo>
                  <a:lnTo>
                    <a:pt x="608237" y="203406"/>
                  </a:lnTo>
                  <a:lnTo>
                    <a:pt x="610629" y="196920"/>
                  </a:lnTo>
                  <a:lnTo>
                    <a:pt x="611346" y="191046"/>
                  </a:lnTo>
                  <a:lnTo>
                    <a:pt x="611466" y="182676"/>
                  </a:lnTo>
                  <a:close/>
                </a:path>
                <a:path w="707389" h="214629">
                  <a:moveTo>
                    <a:pt x="643064" y="177533"/>
                  </a:moveTo>
                  <a:lnTo>
                    <a:pt x="635622" y="177533"/>
                  </a:lnTo>
                  <a:lnTo>
                    <a:pt x="630008" y="203949"/>
                  </a:lnTo>
                  <a:lnTo>
                    <a:pt x="629907" y="204889"/>
                  </a:lnTo>
                  <a:lnTo>
                    <a:pt x="629856" y="211239"/>
                  </a:lnTo>
                  <a:lnTo>
                    <a:pt x="633907" y="214350"/>
                  </a:lnTo>
                  <a:lnTo>
                    <a:pt x="647687" y="214350"/>
                  </a:lnTo>
                  <a:lnTo>
                    <a:pt x="650392" y="212128"/>
                  </a:lnTo>
                  <a:lnTo>
                    <a:pt x="654608" y="208953"/>
                  </a:lnTo>
                  <a:lnTo>
                    <a:pt x="654891" y="208114"/>
                  </a:lnTo>
                  <a:lnTo>
                    <a:pt x="639724" y="208114"/>
                  </a:lnTo>
                  <a:lnTo>
                    <a:pt x="638175" y="207238"/>
                  </a:lnTo>
                  <a:lnTo>
                    <a:pt x="637489" y="204889"/>
                  </a:lnTo>
                  <a:lnTo>
                    <a:pt x="637540" y="203377"/>
                  </a:lnTo>
                  <a:lnTo>
                    <a:pt x="638009" y="201307"/>
                  </a:lnTo>
                  <a:lnTo>
                    <a:pt x="643064" y="177533"/>
                  </a:lnTo>
                  <a:close/>
                </a:path>
                <a:path w="707389" h="214629">
                  <a:moveTo>
                    <a:pt x="661631" y="177533"/>
                  </a:moveTo>
                  <a:lnTo>
                    <a:pt x="654240" y="177533"/>
                  </a:lnTo>
                  <a:lnTo>
                    <a:pt x="649300" y="200685"/>
                  </a:lnTo>
                  <a:lnTo>
                    <a:pt x="648779" y="203009"/>
                  </a:lnTo>
                  <a:lnTo>
                    <a:pt x="648447" y="203949"/>
                  </a:lnTo>
                  <a:lnTo>
                    <a:pt x="647687" y="206298"/>
                  </a:lnTo>
                  <a:lnTo>
                    <a:pt x="645452" y="208114"/>
                  </a:lnTo>
                  <a:lnTo>
                    <a:pt x="654891" y="208114"/>
                  </a:lnTo>
                  <a:lnTo>
                    <a:pt x="655434" y="206501"/>
                  </a:lnTo>
                  <a:lnTo>
                    <a:pt x="661631" y="177533"/>
                  </a:lnTo>
                  <a:close/>
                </a:path>
                <a:path w="707389" h="214629">
                  <a:moveTo>
                    <a:pt x="699249" y="177533"/>
                  </a:moveTo>
                  <a:lnTo>
                    <a:pt x="684847" y="177533"/>
                  </a:lnTo>
                  <a:lnTo>
                    <a:pt x="677151" y="213677"/>
                  </a:lnTo>
                  <a:lnTo>
                    <a:pt x="684593" y="213677"/>
                  </a:lnTo>
                  <a:lnTo>
                    <a:pt x="687400" y="200355"/>
                  </a:lnTo>
                  <a:lnTo>
                    <a:pt x="694105" y="200355"/>
                  </a:lnTo>
                  <a:lnTo>
                    <a:pt x="697179" y="199948"/>
                  </a:lnTo>
                  <a:lnTo>
                    <a:pt x="704405" y="196634"/>
                  </a:lnTo>
                  <a:lnTo>
                    <a:pt x="705825" y="194436"/>
                  </a:lnTo>
                  <a:lnTo>
                    <a:pt x="688695" y="194436"/>
                  </a:lnTo>
                  <a:lnTo>
                    <a:pt x="691045" y="183400"/>
                  </a:lnTo>
                  <a:lnTo>
                    <a:pt x="707377" y="183400"/>
                  </a:lnTo>
                  <a:lnTo>
                    <a:pt x="707377" y="182994"/>
                  </a:lnTo>
                  <a:lnTo>
                    <a:pt x="706031" y="180593"/>
                  </a:lnTo>
                  <a:lnTo>
                    <a:pt x="703732" y="179184"/>
                  </a:lnTo>
                  <a:lnTo>
                    <a:pt x="701954" y="178041"/>
                  </a:lnTo>
                  <a:lnTo>
                    <a:pt x="699249" y="177533"/>
                  </a:lnTo>
                  <a:close/>
                </a:path>
                <a:path w="707389" h="214629">
                  <a:moveTo>
                    <a:pt x="707377" y="183400"/>
                  </a:moveTo>
                  <a:lnTo>
                    <a:pt x="698220" y="183400"/>
                  </a:lnTo>
                  <a:lnTo>
                    <a:pt x="699516" y="184797"/>
                  </a:lnTo>
                  <a:lnTo>
                    <a:pt x="699516" y="189280"/>
                  </a:lnTo>
                  <a:lnTo>
                    <a:pt x="698741" y="191363"/>
                  </a:lnTo>
                  <a:lnTo>
                    <a:pt x="696709" y="193801"/>
                  </a:lnTo>
                  <a:lnTo>
                    <a:pt x="695147" y="194436"/>
                  </a:lnTo>
                  <a:lnTo>
                    <a:pt x="705825" y="194436"/>
                  </a:lnTo>
                  <a:lnTo>
                    <a:pt x="707377" y="192036"/>
                  </a:lnTo>
                  <a:lnTo>
                    <a:pt x="707377" y="183400"/>
                  </a:lnTo>
                  <a:close/>
                </a:path>
              </a:pathLst>
            </a:custGeom>
            <a:solidFill>
              <a:srgbClr val="707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5780" y="3481018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826" y="0"/>
                  </a:moveTo>
                  <a:lnTo>
                    <a:pt x="0" y="0"/>
                  </a:lnTo>
                  <a:lnTo>
                    <a:pt x="0" y="62814"/>
                  </a:lnTo>
                  <a:lnTo>
                    <a:pt x="62826" y="62814"/>
                  </a:lnTo>
                  <a:lnTo>
                    <a:pt x="62826" y="0"/>
                  </a:lnTo>
                  <a:close/>
                </a:path>
              </a:pathLst>
            </a:custGeom>
            <a:solidFill>
              <a:srgbClr val="CC07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9976" y="3481018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826" y="0"/>
                  </a:moveTo>
                  <a:lnTo>
                    <a:pt x="0" y="0"/>
                  </a:lnTo>
                  <a:lnTo>
                    <a:pt x="0" y="62814"/>
                  </a:lnTo>
                  <a:lnTo>
                    <a:pt x="62826" y="62814"/>
                  </a:lnTo>
                  <a:lnTo>
                    <a:pt x="62826" y="0"/>
                  </a:lnTo>
                  <a:close/>
                </a:path>
              </a:pathLst>
            </a:custGeom>
            <a:solidFill>
              <a:srgbClr val="FC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31604" y="3270903"/>
            <a:ext cx="836294" cy="355460"/>
            <a:chOff x="2175042" y="3433320"/>
            <a:chExt cx="836294" cy="174625"/>
          </a:xfrm>
        </p:grpSpPr>
        <p:sp>
          <p:nvSpPr>
            <p:cNvPr id="12" name="object 12"/>
            <p:cNvSpPr/>
            <p:nvPr/>
          </p:nvSpPr>
          <p:spPr>
            <a:xfrm>
              <a:off x="2175040" y="3433330"/>
              <a:ext cx="836294" cy="174625"/>
            </a:xfrm>
            <a:custGeom>
              <a:avLst/>
              <a:gdLst/>
              <a:ahLst/>
              <a:cxnLst/>
              <a:rect l="l" t="t" r="r" b="b"/>
              <a:pathLst>
                <a:path w="836294" h="174625">
                  <a:moveTo>
                    <a:pt x="167055" y="173977"/>
                  </a:moveTo>
                  <a:lnTo>
                    <a:pt x="166903" y="0"/>
                  </a:lnTo>
                  <a:lnTo>
                    <a:pt x="0" y="152"/>
                  </a:lnTo>
                  <a:lnTo>
                    <a:pt x="152" y="174129"/>
                  </a:lnTo>
                  <a:lnTo>
                    <a:pt x="167055" y="173977"/>
                  </a:lnTo>
                  <a:close/>
                </a:path>
                <a:path w="836294" h="174625">
                  <a:moveTo>
                    <a:pt x="287235" y="142494"/>
                  </a:moveTo>
                  <a:lnTo>
                    <a:pt x="237401" y="86829"/>
                  </a:lnTo>
                  <a:lnTo>
                    <a:pt x="283718" y="36017"/>
                  </a:lnTo>
                  <a:lnTo>
                    <a:pt x="246329" y="36055"/>
                  </a:lnTo>
                  <a:lnTo>
                    <a:pt x="209334" y="80200"/>
                  </a:lnTo>
                  <a:lnTo>
                    <a:pt x="209296" y="36093"/>
                  </a:lnTo>
                  <a:lnTo>
                    <a:pt x="179400" y="36118"/>
                  </a:lnTo>
                  <a:lnTo>
                    <a:pt x="179501" y="142595"/>
                  </a:lnTo>
                  <a:lnTo>
                    <a:pt x="209727" y="142570"/>
                  </a:lnTo>
                  <a:lnTo>
                    <a:pt x="209727" y="96672"/>
                  </a:lnTo>
                  <a:lnTo>
                    <a:pt x="248678" y="142532"/>
                  </a:lnTo>
                  <a:lnTo>
                    <a:pt x="287235" y="142494"/>
                  </a:lnTo>
                  <a:close/>
                </a:path>
                <a:path w="836294" h="174625">
                  <a:moveTo>
                    <a:pt x="367855" y="142379"/>
                  </a:moveTo>
                  <a:lnTo>
                    <a:pt x="367842" y="134721"/>
                  </a:lnTo>
                  <a:lnTo>
                    <a:pt x="367830" y="123342"/>
                  </a:lnTo>
                  <a:lnTo>
                    <a:pt x="367804" y="92214"/>
                  </a:lnTo>
                  <a:lnTo>
                    <a:pt x="367792" y="80492"/>
                  </a:lnTo>
                  <a:lnTo>
                    <a:pt x="367792" y="73063"/>
                  </a:lnTo>
                  <a:lnTo>
                    <a:pt x="341960" y="73088"/>
                  </a:lnTo>
                  <a:lnTo>
                    <a:pt x="341960" y="99161"/>
                  </a:lnTo>
                  <a:lnTo>
                    <a:pt x="341934" y="116344"/>
                  </a:lnTo>
                  <a:lnTo>
                    <a:pt x="334225" y="123317"/>
                  </a:lnTo>
                  <a:lnTo>
                    <a:pt x="315239" y="123342"/>
                  </a:lnTo>
                  <a:lnTo>
                    <a:pt x="307517" y="116344"/>
                  </a:lnTo>
                  <a:lnTo>
                    <a:pt x="307543" y="99161"/>
                  </a:lnTo>
                  <a:lnTo>
                    <a:pt x="315214" y="92227"/>
                  </a:lnTo>
                  <a:lnTo>
                    <a:pt x="334187" y="92227"/>
                  </a:lnTo>
                  <a:lnTo>
                    <a:pt x="341960" y="99161"/>
                  </a:lnTo>
                  <a:lnTo>
                    <a:pt x="341960" y="73088"/>
                  </a:lnTo>
                  <a:lnTo>
                    <a:pt x="341249" y="73088"/>
                  </a:lnTo>
                  <a:lnTo>
                    <a:pt x="341261" y="80492"/>
                  </a:lnTo>
                  <a:lnTo>
                    <a:pt x="336118" y="76441"/>
                  </a:lnTo>
                  <a:lnTo>
                    <a:pt x="330441" y="73406"/>
                  </a:lnTo>
                  <a:lnTo>
                    <a:pt x="324269" y="71450"/>
                  </a:lnTo>
                  <a:lnTo>
                    <a:pt x="317665" y="70675"/>
                  </a:lnTo>
                  <a:lnTo>
                    <a:pt x="302945" y="73152"/>
                  </a:lnTo>
                  <a:lnTo>
                    <a:pt x="290918" y="80975"/>
                  </a:lnTo>
                  <a:lnTo>
                    <a:pt x="282778" y="92925"/>
                  </a:lnTo>
                  <a:lnTo>
                    <a:pt x="279717" y="107784"/>
                  </a:lnTo>
                  <a:lnTo>
                    <a:pt x="282689" y="122326"/>
                  </a:lnTo>
                  <a:lnTo>
                    <a:pt x="290614" y="134073"/>
                  </a:lnTo>
                  <a:lnTo>
                    <a:pt x="302183" y="141922"/>
                  </a:lnTo>
                  <a:lnTo>
                    <a:pt x="316064" y="144780"/>
                  </a:lnTo>
                  <a:lnTo>
                    <a:pt x="324332" y="143878"/>
                  </a:lnTo>
                  <a:lnTo>
                    <a:pt x="331368" y="141554"/>
                  </a:lnTo>
                  <a:lnTo>
                    <a:pt x="337045" y="138315"/>
                  </a:lnTo>
                  <a:lnTo>
                    <a:pt x="341299" y="134721"/>
                  </a:lnTo>
                  <a:lnTo>
                    <a:pt x="341312" y="142405"/>
                  </a:lnTo>
                  <a:lnTo>
                    <a:pt x="367855" y="142379"/>
                  </a:lnTo>
                  <a:close/>
                </a:path>
                <a:path w="836294" h="174625">
                  <a:moveTo>
                    <a:pt x="460997" y="114681"/>
                  </a:moveTo>
                  <a:lnTo>
                    <a:pt x="460959" y="72961"/>
                  </a:lnTo>
                  <a:lnTo>
                    <a:pt x="433730" y="72986"/>
                  </a:lnTo>
                  <a:lnTo>
                    <a:pt x="433768" y="120332"/>
                  </a:lnTo>
                  <a:lnTo>
                    <a:pt x="431038" y="125158"/>
                  </a:lnTo>
                  <a:lnTo>
                    <a:pt x="410121" y="125145"/>
                  </a:lnTo>
                  <a:lnTo>
                    <a:pt x="407225" y="119976"/>
                  </a:lnTo>
                  <a:lnTo>
                    <a:pt x="407187" y="73012"/>
                  </a:lnTo>
                  <a:lnTo>
                    <a:pt x="380339" y="73037"/>
                  </a:lnTo>
                  <a:lnTo>
                    <a:pt x="380263" y="114719"/>
                  </a:lnTo>
                  <a:lnTo>
                    <a:pt x="420712" y="144792"/>
                  </a:lnTo>
                  <a:lnTo>
                    <a:pt x="436575" y="143941"/>
                  </a:lnTo>
                  <a:lnTo>
                    <a:pt x="449440" y="140093"/>
                  </a:lnTo>
                  <a:lnTo>
                    <a:pt x="458012" y="131076"/>
                  </a:lnTo>
                  <a:lnTo>
                    <a:pt x="460997" y="114681"/>
                  </a:lnTo>
                  <a:close/>
                </a:path>
                <a:path w="836294" h="174625">
                  <a:moveTo>
                    <a:pt x="520865" y="52654"/>
                  </a:moveTo>
                  <a:lnTo>
                    <a:pt x="520852" y="30975"/>
                  </a:lnTo>
                  <a:lnTo>
                    <a:pt x="503682" y="28130"/>
                  </a:lnTo>
                  <a:lnTo>
                    <a:pt x="489267" y="33782"/>
                  </a:lnTo>
                  <a:lnTo>
                    <a:pt x="479323" y="46253"/>
                  </a:lnTo>
                  <a:lnTo>
                    <a:pt x="475589" y="63868"/>
                  </a:lnTo>
                  <a:lnTo>
                    <a:pt x="475602" y="72961"/>
                  </a:lnTo>
                  <a:lnTo>
                    <a:pt x="466242" y="72974"/>
                  </a:lnTo>
                  <a:lnTo>
                    <a:pt x="466255" y="93281"/>
                  </a:lnTo>
                  <a:lnTo>
                    <a:pt x="475615" y="93268"/>
                  </a:lnTo>
                  <a:lnTo>
                    <a:pt x="475665" y="142290"/>
                  </a:lnTo>
                  <a:lnTo>
                    <a:pt x="502196" y="142265"/>
                  </a:lnTo>
                  <a:lnTo>
                    <a:pt x="502234" y="93243"/>
                  </a:lnTo>
                  <a:lnTo>
                    <a:pt x="520865" y="93230"/>
                  </a:lnTo>
                  <a:lnTo>
                    <a:pt x="520852" y="72923"/>
                  </a:lnTo>
                  <a:lnTo>
                    <a:pt x="502132" y="72936"/>
                  </a:lnTo>
                  <a:lnTo>
                    <a:pt x="502208" y="61341"/>
                  </a:lnTo>
                  <a:lnTo>
                    <a:pt x="503910" y="53936"/>
                  </a:lnTo>
                  <a:lnTo>
                    <a:pt x="508228" y="50241"/>
                  </a:lnTo>
                  <a:lnTo>
                    <a:pt x="514210" y="49911"/>
                  </a:lnTo>
                  <a:lnTo>
                    <a:pt x="520865" y="52654"/>
                  </a:lnTo>
                  <a:close/>
                </a:path>
                <a:path w="836294" h="174625">
                  <a:moveTo>
                    <a:pt x="551942" y="142214"/>
                  </a:moveTo>
                  <a:lnTo>
                    <a:pt x="551840" y="29845"/>
                  </a:lnTo>
                  <a:lnTo>
                    <a:pt x="524916" y="29870"/>
                  </a:lnTo>
                  <a:lnTo>
                    <a:pt x="525018" y="142240"/>
                  </a:lnTo>
                  <a:lnTo>
                    <a:pt x="551942" y="142214"/>
                  </a:lnTo>
                  <a:close/>
                </a:path>
                <a:path w="836294" h="174625">
                  <a:moveTo>
                    <a:pt x="646925" y="134467"/>
                  </a:moveTo>
                  <a:lnTo>
                    <a:pt x="646912" y="123088"/>
                  </a:lnTo>
                  <a:lnTo>
                    <a:pt x="646887" y="91960"/>
                  </a:lnTo>
                  <a:lnTo>
                    <a:pt x="646874" y="80238"/>
                  </a:lnTo>
                  <a:lnTo>
                    <a:pt x="646861" y="72809"/>
                  </a:lnTo>
                  <a:lnTo>
                    <a:pt x="621030" y="72821"/>
                  </a:lnTo>
                  <a:lnTo>
                    <a:pt x="621030" y="98907"/>
                  </a:lnTo>
                  <a:lnTo>
                    <a:pt x="621017" y="116090"/>
                  </a:lnTo>
                  <a:lnTo>
                    <a:pt x="613295" y="123063"/>
                  </a:lnTo>
                  <a:lnTo>
                    <a:pt x="594309" y="123088"/>
                  </a:lnTo>
                  <a:lnTo>
                    <a:pt x="586587" y="116090"/>
                  </a:lnTo>
                  <a:lnTo>
                    <a:pt x="586625" y="98907"/>
                  </a:lnTo>
                  <a:lnTo>
                    <a:pt x="594283" y="91973"/>
                  </a:lnTo>
                  <a:lnTo>
                    <a:pt x="613257" y="91973"/>
                  </a:lnTo>
                  <a:lnTo>
                    <a:pt x="621030" y="98907"/>
                  </a:lnTo>
                  <a:lnTo>
                    <a:pt x="621030" y="72821"/>
                  </a:lnTo>
                  <a:lnTo>
                    <a:pt x="620318" y="72821"/>
                  </a:lnTo>
                  <a:lnTo>
                    <a:pt x="620331" y="80238"/>
                  </a:lnTo>
                  <a:lnTo>
                    <a:pt x="615200" y="76187"/>
                  </a:lnTo>
                  <a:lnTo>
                    <a:pt x="609536" y="73152"/>
                  </a:lnTo>
                  <a:lnTo>
                    <a:pt x="603364" y="71196"/>
                  </a:lnTo>
                  <a:lnTo>
                    <a:pt x="596734" y="70421"/>
                  </a:lnTo>
                  <a:lnTo>
                    <a:pt x="582028" y="72898"/>
                  </a:lnTo>
                  <a:lnTo>
                    <a:pt x="570014" y="80721"/>
                  </a:lnTo>
                  <a:lnTo>
                    <a:pt x="561886" y="92671"/>
                  </a:lnTo>
                  <a:lnTo>
                    <a:pt x="558825" y="107530"/>
                  </a:lnTo>
                  <a:lnTo>
                    <a:pt x="561784" y="122072"/>
                  </a:lnTo>
                  <a:lnTo>
                    <a:pt x="569709" y="133819"/>
                  </a:lnTo>
                  <a:lnTo>
                    <a:pt x="581266" y="141668"/>
                  </a:lnTo>
                  <a:lnTo>
                    <a:pt x="595134" y="144526"/>
                  </a:lnTo>
                  <a:lnTo>
                    <a:pt x="603415" y="143624"/>
                  </a:lnTo>
                  <a:lnTo>
                    <a:pt x="610438" y="141300"/>
                  </a:lnTo>
                  <a:lnTo>
                    <a:pt x="616127" y="138061"/>
                  </a:lnTo>
                  <a:lnTo>
                    <a:pt x="620369" y="134467"/>
                  </a:lnTo>
                  <a:lnTo>
                    <a:pt x="620382" y="142151"/>
                  </a:lnTo>
                  <a:lnTo>
                    <a:pt x="646925" y="142125"/>
                  </a:lnTo>
                  <a:lnTo>
                    <a:pt x="646925" y="134467"/>
                  </a:lnTo>
                  <a:close/>
                </a:path>
                <a:path w="836294" h="174625">
                  <a:moveTo>
                    <a:pt x="739711" y="142087"/>
                  </a:moveTo>
                  <a:lnTo>
                    <a:pt x="739597" y="99339"/>
                  </a:lnTo>
                  <a:lnTo>
                    <a:pt x="709904" y="70358"/>
                  </a:lnTo>
                  <a:lnTo>
                    <a:pt x="702983" y="70866"/>
                  </a:lnTo>
                  <a:lnTo>
                    <a:pt x="697026" y="72644"/>
                  </a:lnTo>
                  <a:lnTo>
                    <a:pt x="691743" y="76073"/>
                  </a:lnTo>
                  <a:lnTo>
                    <a:pt x="686879" y="81521"/>
                  </a:lnTo>
                  <a:lnTo>
                    <a:pt x="686866" y="72771"/>
                  </a:lnTo>
                  <a:lnTo>
                    <a:pt x="659942" y="72796"/>
                  </a:lnTo>
                  <a:lnTo>
                    <a:pt x="660120" y="142151"/>
                  </a:lnTo>
                  <a:lnTo>
                    <a:pt x="686892" y="142138"/>
                  </a:lnTo>
                  <a:lnTo>
                    <a:pt x="686816" y="95923"/>
                  </a:lnTo>
                  <a:lnTo>
                    <a:pt x="690575" y="89763"/>
                  </a:lnTo>
                  <a:lnTo>
                    <a:pt x="710653" y="90093"/>
                  </a:lnTo>
                  <a:lnTo>
                    <a:pt x="712635" y="96748"/>
                  </a:lnTo>
                  <a:lnTo>
                    <a:pt x="712673" y="142113"/>
                  </a:lnTo>
                  <a:lnTo>
                    <a:pt x="739711" y="142087"/>
                  </a:lnTo>
                  <a:close/>
                </a:path>
                <a:path w="836294" h="174625">
                  <a:moveTo>
                    <a:pt x="835533" y="173482"/>
                  </a:moveTo>
                  <a:lnTo>
                    <a:pt x="835520" y="157734"/>
                  </a:lnTo>
                  <a:lnTo>
                    <a:pt x="179514" y="158330"/>
                  </a:lnTo>
                  <a:lnTo>
                    <a:pt x="179527" y="174078"/>
                  </a:lnTo>
                  <a:lnTo>
                    <a:pt x="835533" y="173482"/>
                  </a:lnTo>
                  <a:close/>
                </a:path>
                <a:path w="836294" h="174625">
                  <a:moveTo>
                    <a:pt x="835698" y="141986"/>
                  </a:moveTo>
                  <a:lnTo>
                    <a:pt x="835685" y="134289"/>
                  </a:lnTo>
                  <a:lnTo>
                    <a:pt x="835672" y="122910"/>
                  </a:lnTo>
                  <a:lnTo>
                    <a:pt x="835647" y="91782"/>
                  </a:lnTo>
                  <a:lnTo>
                    <a:pt x="835634" y="80060"/>
                  </a:lnTo>
                  <a:lnTo>
                    <a:pt x="835596" y="29578"/>
                  </a:lnTo>
                  <a:lnTo>
                    <a:pt x="810031" y="29603"/>
                  </a:lnTo>
                  <a:lnTo>
                    <a:pt x="810031" y="98729"/>
                  </a:lnTo>
                  <a:lnTo>
                    <a:pt x="810018" y="115912"/>
                  </a:lnTo>
                  <a:lnTo>
                    <a:pt x="802297" y="122885"/>
                  </a:lnTo>
                  <a:lnTo>
                    <a:pt x="783361" y="122910"/>
                  </a:lnTo>
                  <a:lnTo>
                    <a:pt x="775589" y="115912"/>
                  </a:lnTo>
                  <a:lnTo>
                    <a:pt x="775614" y="98729"/>
                  </a:lnTo>
                  <a:lnTo>
                    <a:pt x="783323" y="91795"/>
                  </a:lnTo>
                  <a:lnTo>
                    <a:pt x="802259" y="91795"/>
                  </a:lnTo>
                  <a:lnTo>
                    <a:pt x="810031" y="98729"/>
                  </a:lnTo>
                  <a:lnTo>
                    <a:pt x="810031" y="29603"/>
                  </a:lnTo>
                  <a:lnTo>
                    <a:pt x="809167" y="29603"/>
                  </a:lnTo>
                  <a:lnTo>
                    <a:pt x="809320" y="80060"/>
                  </a:lnTo>
                  <a:lnTo>
                    <a:pt x="804202" y="76022"/>
                  </a:lnTo>
                  <a:lnTo>
                    <a:pt x="798550" y="72974"/>
                  </a:lnTo>
                  <a:lnTo>
                    <a:pt x="792378" y="71018"/>
                  </a:lnTo>
                  <a:lnTo>
                    <a:pt x="785774" y="70231"/>
                  </a:lnTo>
                  <a:lnTo>
                    <a:pt x="771042" y="72720"/>
                  </a:lnTo>
                  <a:lnTo>
                    <a:pt x="759015" y="80543"/>
                  </a:lnTo>
                  <a:lnTo>
                    <a:pt x="750887" y="92494"/>
                  </a:lnTo>
                  <a:lnTo>
                    <a:pt x="747826" y="107340"/>
                  </a:lnTo>
                  <a:lnTo>
                    <a:pt x="750785" y="121894"/>
                  </a:lnTo>
                  <a:lnTo>
                    <a:pt x="758710" y="133642"/>
                  </a:lnTo>
                  <a:lnTo>
                    <a:pt x="770267" y="141503"/>
                  </a:lnTo>
                  <a:lnTo>
                    <a:pt x="784136" y="144348"/>
                  </a:lnTo>
                  <a:lnTo>
                    <a:pt x="792403" y="143446"/>
                  </a:lnTo>
                  <a:lnTo>
                    <a:pt x="799439" y="141122"/>
                  </a:lnTo>
                  <a:lnTo>
                    <a:pt x="805116" y="137896"/>
                  </a:lnTo>
                  <a:lnTo>
                    <a:pt x="809371" y="134289"/>
                  </a:lnTo>
                  <a:lnTo>
                    <a:pt x="809383" y="141973"/>
                  </a:lnTo>
                  <a:lnTo>
                    <a:pt x="835698" y="141986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8507" y="3436753"/>
              <a:ext cx="160172" cy="167271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189779" y="3155951"/>
            <a:ext cx="399719" cy="433954"/>
            <a:chOff x="324002" y="3242601"/>
            <a:chExt cx="300990" cy="365125"/>
          </a:xfrm>
        </p:grpSpPr>
        <p:sp>
          <p:nvSpPr>
            <p:cNvPr id="15" name="object 15"/>
            <p:cNvSpPr/>
            <p:nvPr/>
          </p:nvSpPr>
          <p:spPr>
            <a:xfrm>
              <a:off x="325704" y="3244303"/>
              <a:ext cx="297180" cy="361950"/>
            </a:xfrm>
            <a:custGeom>
              <a:avLst/>
              <a:gdLst/>
              <a:ahLst/>
              <a:cxnLst/>
              <a:rect l="l" t="t" r="r" b="b"/>
              <a:pathLst>
                <a:path w="297180" h="361950">
                  <a:moveTo>
                    <a:pt x="297040" y="0"/>
                  </a:moveTo>
                  <a:lnTo>
                    <a:pt x="0" y="0"/>
                  </a:lnTo>
                  <a:lnTo>
                    <a:pt x="0" y="361441"/>
                  </a:lnTo>
                  <a:lnTo>
                    <a:pt x="297040" y="361441"/>
                  </a:lnTo>
                  <a:lnTo>
                    <a:pt x="297040" y="0"/>
                  </a:lnTo>
                  <a:close/>
                </a:path>
              </a:pathLst>
            </a:custGeom>
            <a:solidFill>
              <a:srgbClr val="F7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704" y="3244303"/>
              <a:ext cx="297180" cy="361950"/>
            </a:xfrm>
            <a:custGeom>
              <a:avLst/>
              <a:gdLst/>
              <a:ahLst/>
              <a:cxnLst/>
              <a:rect l="l" t="t" r="r" b="b"/>
              <a:pathLst>
                <a:path w="297180" h="361950">
                  <a:moveTo>
                    <a:pt x="297040" y="361441"/>
                  </a:moveTo>
                  <a:lnTo>
                    <a:pt x="0" y="361441"/>
                  </a:lnTo>
                  <a:lnTo>
                    <a:pt x="0" y="0"/>
                  </a:lnTo>
                  <a:lnTo>
                    <a:pt x="297040" y="0"/>
                  </a:lnTo>
                  <a:lnTo>
                    <a:pt x="297040" y="361441"/>
                  </a:lnTo>
                  <a:close/>
                </a:path>
              </a:pathLst>
            </a:custGeom>
            <a:ln w="3403">
              <a:solidFill>
                <a:srgbClr val="1460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584" y="3278822"/>
              <a:ext cx="240029" cy="294005"/>
            </a:xfrm>
            <a:custGeom>
              <a:avLst/>
              <a:gdLst/>
              <a:ahLst/>
              <a:cxnLst/>
              <a:rect l="l" t="t" r="r" b="b"/>
              <a:pathLst>
                <a:path w="240029" h="294004">
                  <a:moveTo>
                    <a:pt x="41262" y="252463"/>
                  </a:moveTo>
                  <a:lnTo>
                    <a:pt x="520" y="252463"/>
                  </a:lnTo>
                  <a:lnTo>
                    <a:pt x="520" y="293344"/>
                  </a:lnTo>
                  <a:lnTo>
                    <a:pt x="41262" y="293344"/>
                  </a:lnTo>
                  <a:lnTo>
                    <a:pt x="41262" y="282765"/>
                  </a:lnTo>
                  <a:lnTo>
                    <a:pt x="14401" y="282765"/>
                  </a:lnTo>
                  <a:lnTo>
                    <a:pt x="14401" y="278015"/>
                  </a:lnTo>
                  <a:lnTo>
                    <a:pt x="41262" y="278015"/>
                  </a:lnTo>
                  <a:lnTo>
                    <a:pt x="41262" y="267881"/>
                  </a:lnTo>
                  <a:lnTo>
                    <a:pt x="14401" y="267881"/>
                  </a:lnTo>
                  <a:lnTo>
                    <a:pt x="14401" y="262864"/>
                  </a:lnTo>
                  <a:lnTo>
                    <a:pt x="41262" y="262864"/>
                  </a:lnTo>
                  <a:lnTo>
                    <a:pt x="41262" y="252463"/>
                  </a:lnTo>
                  <a:close/>
                </a:path>
                <a:path w="240029" h="294004">
                  <a:moveTo>
                    <a:pt x="93611" y="273113"/>
                  </a:moveTo>
                  <a:lnTo>
                    <a:pt x="81280" y="254698"/>
                  </a:lnTo>
                  <a:lnTo>
                    <a:pt x="81280" y="277723"/>
                  </a:lnTo>
                  <a:lnTo>
                    <a:pt x="76923" y="282854"/>
                  </a:lnTo>
                  <a:lnTo>
                    <a:pt x="69240" y="282854"/>
                  </a:lnTo>
                  <a:lnTo>
                    <a:pt x="61442" y="282778"/>
                  </a:lnTo>
                  <a:lnTo>
                    <a:pt x="61442" y="263652"/>
                  </a:lnTo>
                  <a:lnTo>
                    <a:pt x="68999" y="263690"/>
                  </a:lnTo>
                  <a:lnTo>
                    <a:pt x="77304" y="263690"/>
                  </a:lnTo>
                  <a:lnTo>
                    <a:pt x="81216" y="268274"/>
                  </a:lnTo>
                  <a:lnTo>
                    <a:pt x="81280" y="277723"/>
                  </a:lnTo>
                  <a:lnTo>
                    <a:pt x="81280" y="254698"/>
                  </a:lnTo>
                  <a:lnTo>
                    <a:pt x="76746" y="253187"/>
                  </a:lnTo>
                  <a:lnTo>
                    <a:pt x="73393" y="252590"/>
                  </a:lnTo>
                  <a:lnTo>
                    <a:pt x="67703" y="252476"/>
                  </a:lnTo>
                  <a:lnTo>
                    <a:pt x="48768" y="252476"/>
                  </a:lnTo>
                  <a:lnTo>
                    <a:pt x="48768" y="293357"/>
                  </a:lnTo>
                  <a:lnTo>
                    <a:pt x="68783" y="293357"/>
                  </a:lnTo>
                  <a:lnTo>
                    <a:pt x="73825" y="293636"/>
                  </a:lnTo>
                  <a:lnTo>
                    <a:pt x="92036" y="280771"/>
                  </a:lnTo>
                  <a:lnTo>
                    <a:pt x="93611" y="273113"/>
                  </a:lnTo>
                  <a:close/>
                </a:path>
                <a:path w="240029" h="294004">
                  <a:moveTo>
                    <a:pt x="139585" y="252463"/>
                  </a:moveTo>
                  <a:lnTo>
                    <a:pt x="98844" y="252463"/>
                  </a:lnTo>
                  <a:lnTo>
                    <a:pt x="98844" y="293344"/>
                  </a:lnTo>
                  <a:lnTo>
                    <a:pt x="139585" y="293344"/>
                  </a:lnTo>
                  <a:lnTo>
                    <a:pt x="139585" y="282765"/>
                  </a:lnTo>
                  <a:lnTo>
                    <a:pt x="112725" y="282765"/>
                  </a:lnTo>
                  <a:lnTo>
                    <a:pt x="112725" y="278015"/>
                  </a:lnTo>
                  <a:lnTo>
                    <a:pt x="139585" y="278015"/>
                  </a:lnTo>
                  <a:lnTo>
                    <a:pt x="139585" y="267881"/>
                  </a:lnTo>
                  <a:lnTo>
                    <a:pt x="112725" y="267881"/>
                  </a:lnTo>
                  <a:lnTo>
                    <a:pt x="112725" y="262864"/>
                  </a:lnTo>
                  <a:lnTo>
                    <a:pt x="139585" y="262864"/>
                  </a:lnTo>
                  <a:lnTo>
                    <a:pt x="139585" y="252463"/>
                  </a:lnTo>
                  <a:close/>
                </a:path>
                <a:path w="240029" h="294004">
                  <a:moveTo>
                    <a:pt x="191897" y="293357"/>
                  </a:moveTo>
                  <a:lnTo>
                    <a:pt x="174472" y="270052"/>
                  </a:lnTo>
                  <a:lnTo>
                    <a:pt x="190373" y="252476"/>
                  </a:lnTo>
                  <a:lnTo>
                    <a:pt x="173863" y="252476"/>
                  </a:lnTo>
                  <a:lnTo>
                    <a:pt x="159499" y="268274"/>
                  </a:lnTo>
                  <a:lnTo>
                    <a:pt x="159499" y="252476"/>
                  </a:lnTo>
                  <a:lnTo>
                    <a:pt x="147320" y="252476"/>
                  </a:lnTo>
                  <a:lnTo>
                    <a:pt x="147320" y="293357"/>
                  </a:lnTo>
                  <a:lnTo>
                    <a:pt x="159499" y="293357"/>
                  </a:lnTo>
                  <a:lnTo>
                    <a:pt x="159499" y="286080"/>
                  </a:lnTo>
                  <a:lnTo>
                    <a:pt x="165735" y="279641"/>
                  </a:lnTo>
                  <a:lnTo>
                    <a:pt x="175704" y="293357"/>
                  </a:lnTo>
                  <a:lnTo>
                    <a:pt x="191897" y="293357"/>
                  </a:lnTo>
                  <a:close/>
                </a:path>
                <a:path w="240029" h="294004">
                  <a:moveTo>
                    <a:pt x="230568" y="0"/>
                  </a:moveTo>
                  <a:lnTo>
                    <a:pt x="0" y="0"/>
                  </a:lnTo>
                  <a:lnTo>
                    <a:pt x="0" y="59690"/>
                  </a:lnTo>
                  <a:lnTo>
                    <a:pt x="0" y="83820"/>
                  </a:lnTo>
                  <a:lnTo>
                    <a:pt x="0" y="144780"/>
                  </a:lnTo>
                  <a:lnTo>
                    <a:pt x="0" y="167640"/>
                  </a:lnTo>
                  <a:lnTo>
                    <a:pt x="0" y="228600"/>
                  </a:lnTo>
                  <a:lnTo>
                    <a:pt x="230568" y="228600"/>
                  </a:lnTo>
                  <a:lnTo>
                    <a:pt x="230568" y="167640"/>
                  </a:lnTo>
                  <a:lnTo>
                    <a:pt x="71323" y="167640"/>
                  </a:lnTo>
                  <a:lnTo>
                    <a:pt x="71323" y="144780"/>
                  </a:lnTo>
                  <a:lnTo>
                    <a:pt x="230568" y="144780"/>
                  </a:lnTo>
                  <a:lnTo>
                    <a:pt x="230568" y="83820"/>
                  </a:lnTo>
                  <a:lnTo>
                    <a:pt x="71323" y="83820"/>
                  </a:lnTo>
                  <a:lnTo>
                    <a:pt x="71323" y="59690"/>
                  </a:lnTo>
                  <a:lnTo>
                    <a:pt x="230568" y="59690"/>
                  </a:lnTo>
                  <a:lnTo>
                    <a:pt x="230568" y="0"/>
                  </a:lnTo>
                  <a:close/>
                </a:path>
                <a:path w="240029" h="294004">
                  <a:moveTo>
                    <a:pt x="239420" y="293357"/>
                  </a:moveTo>
                  <a:lnTo>
                    <a:pt x="236753" y="285292"/>
                  </a:lnTo>
                  <a:lnTo>
                    <a:pt x="233438" y="275285"/>
                  </a:lnTo>
                  <a:lnTo>
                    <a:pt x="228752" y="261162"/>
                  </a:lnTo>
                  <a:lnTo>
                    <a:pt x="225882" y="252476"/>
                  </a:lnTo>
                  <a:lnTo>
                    <a:pt x="220916" y="252476"/>
                  </a:lnTo>
                  <a:lnTo>
                    <a:pt x="220916" y="275285"/>
                  </a:lnTo>
                  <a:lnTo>
                    <a:pt x="211429" y="275285"/>
                  </a:lnTo>
                  <a:lnTo>
                    <a:pt x="216154" y="261162"/>
                  </a:lnTo>
                  <a:lnTo>
                    <a:pt x="220916" y="275285"/>
                  </a:lnTo>
                  <a:lnTo>
                    <a:pt x="220916" y="252476"/>
                  </a:lnTo>
                  <a:lnTo>
                    <a:pt x="206298" y="252476"/>
                  </a:lnTo>
                  <a:lnTo>
                    <a:pt x="192824" y="293357"/>
                  </a:lnTo>
                  <a:lnTo>
                    <a:pt x="205054" y="293357"/>
                  </a:lnTo>
                  <a:lnTo>
                    <a:pt x="208089" y="285292"/>
                  </a:lnTo>
                  <a:lnTo>
                    <a:pt x="224193" y="285292"/>
                  </a:lnTo>
                  <a:lnTo>
                    <a:pt x="227177" y="293357"/>
                  </a:lnTo>
                  <a:lnTo>
                    <a:pt x="239420" y="293357"/>
                  </a:lnTo>
                  <a:close/>
                </a:path>
              </a:pathLst>
            </a:custGeom>
            <a:solidFill>
              <a:srgbClr val="1460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355408" y="3261238"/>
            <a:ext cx="365125" cy="365125"/>
            <a:chOff x="3521557" y="4153331"/>
            <a:chExt cx="365125" cy="365125"/>
          </a:xfrm>
        </p:grpSpPr>
        <p:sp>
          <p:nvSpPr>
            <p:cNvPr id="26" name="object 26"/>
            <p:cNvSpPr/>
            <p:nvPr/>
          </p:nvSpPr>
          <p:spPr>
            <a:xfrm>
              <a:off x="3521557" y="4153331"/>
              <a:ext cx="365125" cy="365125"/>
            </a:xfrm>
            <a:custGeom>
              <a:avLst/>
              <a:gdLst/>
              <a:ahLst/>
              <a:cxnLst/>
              <a:rect l="l" t="t" r="r" b="b"/>
              <a:pathLst>
                <a:path w="365125" h="365125">
                  <a:moveTo>
                    <a:pt x="364845" y="0"/>
                  </a:moveTo>
                  <a:lnTo>
                    <a:pt x="0" y="0"/>
                  </a:lnTo>
                  <a:lnTo>
                    <a:pt x="0" y="364845"/>
                  </a:lnTo>
                  <a:lnTo>
                    <a:pt x="364845" y="364845"/>
                  </a:lnTo>
                  <a:lnTo>
                    <a:pt x="364845" y="0"/>
                  </a:lnTo>
                  <a:close/>
                </a:path>
              </a:pathLst>
            </a:custGeom>
            <a:solidFill>
              <a:srgbClr val="005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42165" y="4173924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61823" y="0"/>
                  </a:moveTo>
                  <a:lnTo>
                    <a:pt x="118814" y="5782"/>
                  </a:lnTo>
                  <a:lnTo>
                    <a:pt x="80160" y="22101"/>
                  </a:lnTo>
                  <a:lnTo>
                    <a:pt x="47407" y="47413"/>
                  </a:lnTo>
                  <a:lnTo>
                    <a:pt x="22099" y="80175"/>
                  </a:lnTo>
                  <a:lnTo>
                    <a:pt x="5782" y="118843"/>
                  </a:lnTo>
                  <a:lnTo>
                    <a:pt x="0" y="161874"/>
                  </a:lnTo>
                  <a:lnTo>
                    <a:pt x="5782" y="204862"/>
                  </a:lnTo>
                  <a:lnTo>
                    <a:pt x="22099" y="243501"/>
                  </a:lnTo>
                  <a:lnTo>
                    <a:pt x="47407" y="276245"/>
                  </a:lnTo>
                  <a:lnTo>
                    <a:pt x="80160" y="301548"/>
                  </a:lnTo>
                  <a:lnTo>
                    <a:pt x="118814" y="317864"/>
                  </a:lnTo>
                  <a:lnTo>
                    <a:pt x="161823" y="323646"/>
                  </a:lnTo>
                  <a:lnTo>
                    <a:pt x="204832" y="317864"/>
                  </a:lnTo>
                  <a:lnTo>
                    <a:pt x="243486" y="301548"/>
                  </a:lnTo>
                  <a:lnTo>
                    <a:pt x="276239" y="276245"/>
                  </a:lnTo>
                  <a:lnTo>
                    <a:pt x="301546" y="243501"/>
                  </a:lnTo>
                  <a:lnTo>
                    <a:pt x="317864" y="204862"/>
                  </a:lnTo>
                  <a:lnTo>
                    <a:pt x="323646" y="161874"/>
                  </a:lnTo>
                  <a:lnTo>
                    <a:pt x="317864" y="118843"/>
                  </a:lnTo>
                  <a:lnTo>
                    <a:pt x="301546" y="80175"/>
                  </a:lnTo>
                  <a:lnTo>
                    <a:pt x="276239" y="47413"/>
                  </a:lnTo>
                  <a:lnTo>
                    <a:pt x="243486" y="22101"/>
                  </a:lnTo>
                  <a:lnTo>
                    <a:pt x="204832" y="5782"/>
                  </a:lnTo>
                  <a:lnTo>
                    <a:pt x="161823" y="0"/>
                  </a:lnTo>
                  <a:close/>
                </a:path>
              </a:pathLst>
            </a:custGeom>
            <a:solidFill>
              <a:srgbClr val="FF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32437" y="4311741"/>
              <a:ext cx="74295" cy="73025"/>
            </a:xfrm>
            <a:custGeom>
              <a:avLst/>
              <a:gdLst/>
              <a:ahLst/>
              <a:cxnLst/>
              <a:rect l="l" t="t" r="r" b="b"/>
              <a:pathLst>
                <a:path w="74295" h="73025">
                  <a:moveTo>
                    <a:pt x="32943" y="0"/>
                  </a:moveTo>
                  <a:lnTo>
                    <a:pt x="0" y="32994"/>
                  </a:lnTo>
                  <a:lnTo>
                    <a:pt x="0" y="44056"/>
                  </a:lnTo>
                  <a:lnTo>
                    <a:pt x="8293" y="35725"/>
                  </a:lnTo>
                  <a:lnTo>
                    <a:pt x="31280" y="58762"/>
                  </a:lnTo>
                  <a:lnTo>
                    <a:pt x="22796" y="67246"/>
                  </a:lnTo>
                  <a:lnTo>
                    <a:pt x="28308" y="72809"/>
                  </a:lnTo>
                  <a:lnTo>
                    <a:pt x="74282" y="26733"/>
                  </a:lnTo>
                  <a:lnTo>
                    <a:pt x="74282" y="15709"/>
                  </a:lnTo>
                  <a:lnTo>
                    <a:pt x="61493" y="28549"/>
                  </a:lnTo>
                  <a:lnTo>
                    <a:pt x="32943" y="0"/>
                  </a:lnTo>
                  <a:close/>
                </a:path>
              </a:pathLst>
            </a:custGeom>
            <a:solidFill>
              <a:srgbClr val="ED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60559" y="4305731"/>
              <a:ext cx="287020" cy="60325"/>
            </a:xfrm>
            <a:custGeom>
              <a:avLst/>
              <a:gdLst/>
              <a:ahLst/>
              <a:cxnLst/>
              <a:rect l="l" t="t" r="r" b="b"/>
              <a:pathLst>
                <a:path w="287020" h="60325">
                  <a:moveTo>
                    <a:pt x="71869" y="30073"/>
                  </a:moveTo>
                  <a:lnTo>
                    <a:pt x="42405" y="46482"/>
                  </a:lnTo>
                  <a:lnTo>
                    <a:pt x="42405" y="10985"/>
                  </a:lnTo>
                  <a:lnTo>
                    <a:pt x="50888" y="10985"/>
                  </a:lnTo>
                  <a:lnTo>
                    <a:pt x="50888" y="0"/>
                  </a:lnTo>
                  <a:lnTo>
                    <a:pt x="0" y="0"/>
                  </a:lnTo>
                  <a:lnTo>
                    <a:pt x="0" y="10985"/>
                  </a:lnTo>
                  <a:lnTo>
                    <a:pt x="8521" y="10985"/>
                  </a:lnTo>
                  <a:lnTo>
                    <a:pt x="8521" y="49123"/>
                  </a:lnTo>
                  <a:lnTo>
                    <a:pt x="0" y="49123"/>
                  </a:lnTo>
                  <a:lnTo>
                    <a:pt x="0" y="60147"/>
                  </a:lnTo>
                  <a:lnTo>
                    <a:pt x="71869" y="60147"/>
                  </a:lnTo>
                  <a:lnTo>
                    <a:pt x="71869" y="30073"/>
                  </a:lnTo>
                  <a:close/>
                </a:path>
                <a:path w="287020" h="60325">
                  <a:moveTo>
                    <a:pt x="286473" y="30073"/>
                  </a:moveTo>
                  <a:lnTo>
                    <a:pt x="256959" y="46482"/>
                  </a:lnTo>
                  <a:lnTo>
                    <a:pt x="256959" y="10985"/>
                  </a:lnTo>
                  <a:lnTo>
                    <a:pt x="265480" y="10985"/>
                  </a:lnTo>
                  <a:lnTo>
                    <a:pt x="265480" y="0"/>
                  </a:lnTo>
                  <a:lnTo>
                    <a:pt x="214553" y="0"/>
                  </a:lnTo>
                  <a:lnTo>
                    <a:pt x="214553" y="10985"/>
                  </a:lnTo>
                  <a:lnTo>
                    <a:pt x="223075" y="10985"/>
                  </a:lnTo>
                  <a:lnTo>
                    <a:pt x="223075" y="49123"/>
                  </a:lnTo>
                  <a:lnTo>
                    <a:pt x="214553" y="49123"/>
                  </a:lnTo>
                  <a:lnTo>
                    <a:pt x="214553" y="60147"/>
                  </a:lnTo>
                  <a:lnTo>
                    <a:pt x="286473" y="60147"/>
                  </a:lnTo>
                  <a:lnTo>
                    <a:pt x="286473" y="30073"/>
                  </a:lnTo>
                  <a:close/>
                </a:path>
              </a:pathLst>
            </a:custGeom>
            <a:solidFill>
              <a:srgbClr val="005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31222" y="4162996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148056" y="126606"/>
                  </a:moveTo>
                  <a:lnTo>
                    <a:pt x="146634" y="119557"/>
                  </a:lnTo>
                  <a:lnTo>
                    <a:pt x="142748" y="113817"/>
                  </a:lnTo>
                  <a:lnTo>
                    <a:pt x="136994" y="109943"/>
                  </a:lnTo>
                  <a:lnTo>
                    <a:pt x="129933" y="108534"/>
                  </a:lnTo>
                  <a:lnTo>
                    <a:pt x="122885" y="109943"/>
                  </a:lnTo>
                  <a:lnTo>
                    <a:pt x="117119" y="113817"/>
                  </a:lnTo>
                  <a:lnTo>
                    <a:pt x="113245" y="119557"/>
                  </a:lnTo>
                  <a:lnTo>
                    <a:pt x="111810" y="126606"/>
                  </a:lnTo>
                  <a:lnTo>
                    <a:pt x="113245" y="133654"/>
                  </a:lnTo>
                  <a:lnTo>
                    <a:pt x="117119" y="139420"/>
                  </a:lnTo>
                  <a:lnTo>
                    <a:pt x="122885" y="143306"/>
                  </a:lnTo>
                  <a:lnTo>
                    <a:pt x="129933" y="144729"/>
                  </a:lnTo>
                  <a:lnTo>
                    <a:pt x="136994" y="143306"/>
                  </a:lnTo>
                  <a:lnTo>
                    <a:pt x="142748" y="139420"/>
                  </a:lnTo>
                  <a:lnTo>
                    <a:pt x="146634" y="133654"/>
                  </a:lnTo>
                  <a:lnTo>
                    <a:pt x="148056" y="126606"/>
                  </a:lnTo>
                  <a:close/>
                </a:path>
                <a:path w="346075" h="346075">
                  <a:moveTo>
                    <a:pt x="345516" y="172808"/>
                  </a:moveTo>
                  <a:lnTo>
                    <a:pt x="339344" y="126873"/>
                  </a:lnTo>
                  <a:lnTo>
                    <a:pt x="334581" y="115595"/>
                  </a:lnTo>
                  <a:lnTo>
                    <a:pt x="334581" y="172808"/>
                  </a:lnTo>
                  <a:lnTo>
                    <a:pt x="328803" y="215798"/>
                  </a:lnTo>
                  <a:lnTo>
                    <a:pt x="312483" y="254431"/>
                  </a:lnTo>
                  <a:lnTo>
                    <a:pt x="287172" y="287185"/>
                  </a:lnTo>
                  <a:lnTo>
                    <a:pt x="254419" y="312483"/>
                  </a:lnTo>
                  <a:lnTo>
                    <a:pt x="215773" y="328803"/>
                  </a:lnTo>
                  <a:lnTo>
                    <a:pt x="172758" y="334581"/>
                  </a:lnTo>
                  <a:lnTo>
                    <a:pt x="129755" y="328803"/>
                  </a:lnTo>
                  <a:lnTo>
                    <a:pt x="91097" y="312483"/>
                  </a:lnTo>
                  <a:lnTo>
                    <a:pt x="58343" y="287185"/>
                  </a:lnTo>
                  <a:lnTo>
                    <a:pt x="33032" y="254431"/>
                  </a:lnTo>
                  <a:lnTo>
                    <a:pt x="16725" y="215798"/>
                  </a:lnTo>
                  <a:lnTo>
                    <a:pt x="10934" y="172808"/>
                  </a:lnTo>
                  <a:lnTo>
                    <a:pt x="16725" y="129781"/>
                  </a:lnTo>
                  <a:lnTo>
                    <a:pt x="33032" y="91109"/>
                  </a:lnTo>
                  <a:lnTo>
                    <a:pt x="58343" y="58343"/>
                  </a:lnTo>
                  <a:lnTo>
                    <a:pt x="91097" y="33032"/>
                  </a:lnTo>
                  <a:lnTo>
                    <a:pt x="129755" y="16713"/>
                  </a:lnTo>
                  <a:lnTo>
                    <a:pt x="172758" y="10934"/>
                  </a:lnTo>
                  <a:lnTo>
                    <a:pt x="215773" y="16713"/>
                  </a:lnTo>
                  <a:lnTo>
                    <a:pt x="254419" y="33032"/>
                  </a:lnTo>
                  <a:lnTo>
                    <a:pt x="287172" y="58343"/>
                  </a:lnTo>
                  <a:lnTo>
                    <a:pt x="312483" y="91109"/>
                  </a:lnTo>
                  <a:lnTo>
                    <a:pt x="328803" y="129781"/>
                  </a:lnTo>
                  <a:lnTo>
                    <a:pt x="334581" y="172808"/>
                  </a:lnTo>
                  <a:lnTo>
                    <a:pt x="334581" y="115595"/>
                  </a:lnTo>
                  <a:lnTo>
                    <a:pt x="321919" y="85598"/>
                  </a:lnTo>
                  <a:lnTo>
                    <a:pt x="294906" y="50622"/>
                  </a:lnTo>
                  <a:lnTo>
                    <a:pt x="259943" y="23596"/>
                  </a:lnTo>
                  <a:lnTo>
                    <a:pt x="229946" y="10934"/>
                  </a:lnTo>
                  <a:lnTo>
                    <a:pt x="218668" y="6172"/>
                  </a:lnTo>
                  <a:lnTo>
                    <a:pt x="172758" y="0"/>
                  </a:lnTo>
                  <a:lnTo>
                    <a:pt x="126847" y="6172"/>
                  </a:lnTo>
                  <a:lnTo>
                    <a:pt x="85585" y="23596"/>
                  </a:lnTo>
                  <a:lnTo>
                    <a:pt x="50609" y="50622"/>
                  </a:lnTo>
                  <a:lnTo>
                    <a:pt x="23596" y="85598"/>
                  </a:lnTo>
                  <a:lnTo>
                    <a:pt x="6172" y="126873"/>
                  </a:lnTo>
                  <a:lnTo>
                    <a:pt x="0" y="172808"/>
                  </a:lnTo>
                  <a:lnTo>
                    <a:pt x="6172" y="218719"/>
                  </a:lnTo>
                  <a:lnTo>
                    <a:pt x="23596" y="259969"/>
                  </a:lnTo>
                  <a:lnTo>
                    <a:pt x="50609" y="294919"/>
                  </a:lnTo>
                  <a:lnTo>
                    <a:pt x="85585" y="321932"/>
                  </a:lnTo>
                  <a:lnTo>
                    <a:pt x="126847" y="339344"/>
                  </a:lnTo>
                  <a:lnTo>
                    <a:pt x="172758" y="345516"/>
                  </a:lnTo>
                  <a:lnTo>
                    <a:pt x="218668" y="339344"/>
                  </a:lnTo>
                  <a:lnTo>
                    <a:pt x="259943" y="321932"/>
                  </a:lnTo>
                  <a:lnTo>
                    <a:pt x="294906" y="294919"/>
                  </a:lnTo>
                  <a:lnTo>
                    <a:pt x="321919" y="259969"/>
                  </a:lnTo>
                  <a:lnTo>
                    <a:pt x="339344" y="218719"/>
                  </a:lnTo>
                  <a:lnTo>
                    <a:pt x="345516" y="172808"/>
                  </a:lnTo>
                  <a:close/>
                </a:path>
              </a:pathLst>
            </a:custGeom>
            <a:solidFill>
              <a:srgbClr val="ED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98248" y="4305722"/>
              <a:ext cx="75565" cy="60325"/>
            </a:xfrm>
            <a:custGeom>
              <a:avLst/>
              <a:gdLst/>
              <a:ahLst/>
              <a:cxnLst/>
              <a:rect l="l" t="t" r="r" b="b"/>
              <a:pathLst>
                <a:path w="75564" h="60325">
                  <a:moveTo>
                    <a:pt x="48513" y="0"/>
                  </a:moveTo>
                  <a:lnTo>
                    <a:pt x="0" y="0"/>
                  </a:lnTo>
                  <a:lnTo>
                    <a:pt x="0" y="10985"/>
                  </a:lnTo>
                  <a:lnTo>
                    <a:pt x="8470" y="10985"/>
                  </a:lnTo>
                  <a:lnTo>
                    <a:pt x="8470" y="49123"/>
                  </a:lnTo>
                  <a:lnTo>
                    <a:pt x="0" y="49123"/>
                  </a:lnTo>
                  <a:lnTo>
                    <a:pt x="0" y="60147"/>
                  </a:lnTo>
                  <a:lnTo>
                    <a:pt x="48513" y="60147"/>
                  </a:lnTo>
                  <a:lnTo>
                    <a:pt x="68741" y="50749"/>
                  </a:lnTo>
                  <a:lnTo>
                    <a:pt x="75555" y="30073"/>
                  </a:lnTo>
                  <a:lnTo>
                    <a:pt x="68848" y="9398"/>
                  </a:lnTo>
                  <a:lnTo>
                    <a:pt x="48513" y="0"/>
                  </a:lnTo>
                  <a:close/>
                </a:path>
              </a:pathLst>
            </a:custGeom>
            <a:solidFill>
              <a:srgbClr val="005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37537" y="4324395"/>
              <a:ext cx="10160" cy="22860"/>
            </a:xfrm>
            <a:custGeom>
              <a:avLst/>
              <a:gdLst/>
              <a:ahLst/>
              <a:cxnLst/>
              <a:rect l="l" t="t" r="r" b="b"/>
              <a:pathLst>
                <a:path w="10160" h="22860">
                  <a:moveTo>
                    <a:pt x="2044" y="0"/>
                  </a:moveTo>
                  <a:lnTo>
                    <a:pt x="0" y="0"/>
                  </a:lnTo>
                  <a:lnTo>
                    <a:pt x="0" y="22707"/>
                  </a:lnTo>
                  <a:lnTo>
                    <a:pt x="2412" y="22707"/>
                  </a:lnTo>
                  <a:lnTo>
                    <a:pt x="8165" y="19180"/>
                  </a:lnTo>
                  <a:lnTo>
                    <a:pt x="10044" y="11372"/>
                  </a:lnTo>
                  <a:lnTo>
                    <a:pt x="8015" y="355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FF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890523" y="3972853"/>
            <a:ext cx="546735" cy="365125"/>
            <a:chOff x="3432357" y="3242600"/>
            <a:chExt cx="546735" cy="365125"/>
          </a:xfrm>
        </p:grpSpPr>
        <p:sp>
          <p:nvSpPr>
            <p:cNvPr id="34" name="object 34"/>
            <p:cNvSpPr/>
            <p:nvPr/>
          </p:nvSpPr>
          <p:spPr>
            <a:xfrm>
              <a:off x="3432357" y="3242600"/>
              <a:ext cx="546735" cy="365125"/>
            </a:xfrm>
            <a:custGeom>
              <a:avLst/>
              <a:gdLst/>
              <a:ahLst/>
              <a:cxnLst/>
              <a:rect l="l" t="t" r="r" b="b"/>
              <a:pathLst>
                <a:path w="546735" h="365125">
                  <a:moveTo>
                    <a:pt x="290563" y="0"/>
                  </a:moveTo>
                  <a:lnTo>
                    <a:pt x="192747" y="2717"/>
                  </a:lnTo>
                  <a:lnTo>
                    <a:pt x="186353" y="31819"/>
                  </a:lnTo>
                  <a:lnTo>
                    <a:pt x="182021" y="51838"/>
                  </a:lnTo>
                  <a:lnTo>
                    <a:pt x="180187" y="60960"/>
                  </a:lnTo>
                  <a:lnTo>
                    <a:pt x="169697" y="63940"/>
                  </a:lnTo>
                  <a:lnTo>
                    <a:pt x="116979" y="104452"/>
                  </a:lnTo>
                  <a:lnTo>
                    <a:pt x="99631" y="153860"/>
                  </a:lnTo>
                  <a:lnTo>
                    <a:pt x="96108" y="190811"/>
                  </a:lnTo>
                  <a:lnTo>
                    <a:pt x="97978" y="200256"/>
                  </a:lnTo>
                  <a:lnTo>
                    <a:pt x="102616" y="210731"/>
                  </a:lnTo>
                  <a:lnTo>
                    <a:pt x="97520" y="211512"/>
                  </a:lnTo>
                  <a:lnTo>
                    <a:pt x="48780" y="221640"/>
                  </a:lnTo>
                  <a:lnTo>
                    <a:pt x="3136" y="238620"/>
                  </a:lnTo>
                  <a:lnTo>
                    <a:pt x="6459" y="243367"/>
                  </a:lnTo>
                  <a:lnTo>
                    <a:pt x="14217" y="253601"/>
                  </a:lnTo>
                  <a:lnTo>
                    <a:pt x="22071" y="263800"/>
                  </a:lnTo>
                  <a:lnTo>
                    <a:pt x="25679" y="268439"/>
                  </a:lnTo>
                  <a:lnTo>
                    <a:pt x="0" y="277622"/>
                  </a:lnTo>
                  <a:lnTo>
                    <a:pt x="26544" y="312308"/>
                  </a:lnTo>
                  <a:lnTo>
                    <a:pt x="50755" y="350337"/>
                  </a:lnTo>
                  <a:lnTo>
                    <a:pt x="57962" y="364845"/>
                  </a:lnTo>
                  <a:lnTo>
                    <a:pt x="69285" y="360848"/>
                  </a:lnTo>
                  <a:lnTo>
                    <a:pt x="96783" y="351478"/>
                  </a:lnTo>
                  <a:lnTo>
                    <a:pt x="130754" y="340671"/>
                  </a:lnTo>
                  <a:lnTo>
                    <a:pt x="161493" y="332359"/>
                  </a:lnTo>
                  <a:lnTo>
                    <a:pt x="210239" y="326511"/>
                  </a:lnTo>
                  <a:lnTo>
                    <a:pt x="543914" y="326511"/>
                  </a:lnTo>
                  <a:lnTo>
                    <a:pt x="545933" y="311823"/>
                  </a:lnTo>
                  <a:lnTo>
                    <a:pt x="546722" y="287718"/>
                  </a:lnTo>
                  <a:lnTo>
                    <a:pt x="546189" y="272842"/>
                  </a:lnTo>
                  <a:lnTo>
                    <a:pt x="545314" y="262289"/>
                  </a:lnTo>
                  <a:lnTo>
                    <a:pt x="543470" y="251028"/>
                  </a:lnTo>
                  <a:lnTo>
                    <a:pt x="540861" y="238137"/>
                  </a:lnTo>
                  <a:lnTo>
                    <a:pt x="523481" y="238137"/>
                  </a:lnTo>
                  <a:lnTo>
                    <a:pt x="522160" y="232143"/>
                  </a:lnTo>
                  <a:lnTo>
                    <a:pt x="514583" y="216804"/>
                  </a:lnTo>
                  <a:lnTo>
                    <a:pt x="510532" y="208868"/>
                  </a:lnTo>
                  <a:lnTo>
                    <a:pt x="507622" y="203873"/>
                  </a:lnTo>
                  <a:lnTo>
                    <a:pt x="478409" y="203873"/>
                  </a:lnTo>
                  <a:lnTo>
                    <a:pt x="480448" y="190558"/>
                  </a:lnTo>
                  <a:lnTo>
                    <a:pt x="485082" y="159840"/>
                  </a:lnTo>
                  <a:lnTo>
                    <a:pt x="490089" y="125557"/>
                  </a:lnTo>
                  <a:lnTo>
                    <a:pt x="493242" y="101549"/>
                  </a:lnTo>
                  <a:lnTo>
                    <a:pt x="492094" y="85387"/>
                  </a:lnTo>
                  <a:lnTo>
                    <a:pt x="485330" y="72020"/>
                  </a:lnTo>
                  <a:lnTo>
                    <a:pt x="473318" y="62803"/>
                  </a:lnTo>
                  <a:lnTo>
                    <a:pt x="462612" y="60452"/>
                  </a:lnTo>
                  <a:lnTo>
                    <a:pt x="280073" y="60452"/>
                  </a:lnTo>
                  <a:lnTo>
                    <a:pt x="281838" y="51024"/>
                  </a:lnTo>
                  <a:lnTo>
                    <a:pt x="285656" y="30273"/>
                  </a:lnTo>
                  <a:lnTo>
                    <a:pt x="289304" y="9499"/>
                  </a:lnTo>
                  <a:lnTo>
                    <a:pt x="290563" y="0"/>
                  </a:lnTo>
                  <a:close/>
                </a:path>
                <a:path w="546735" h="365125">
                  <a:moveTo>
                    <a:pt x="543914" y="326511"/>
                  </a:moveTo>
                  <a:lnTo>
                    <a:pt x="210239" y="326511"/>
                  </a:lnTo>
                  <a:lnTo>
                    <a:pt x="259781" y="327442"/>
                  </a:lnTo>
                  <a:lnTo>
                    <a:pt x="302632" y="332285"/>
                  </a:lnTo>
                  <a:lnTo>
                    <a:pt x="331304" y="338175"/>
                  </a:lnTo>
                  <a:lnTo>
                    <a:pt x="355269" y="344403"/>
                  </a:lnTo>
                  <a:lnTo>
                    <a:pt x="383360" y="350337"/>
                  </a:lnTo>
                  <a:lnTo>
                    <a:pt x="414020" y="355225"/>
                  </a:lnTo>
                  <a:lnTo>
                    <a:pt x="445693" y="358317"/>
                  </a:lnTo>
                  <a:lnTo>
                    <a:pt x="476140" y="359956"/>
                  </a:lnTo>
                  <a:lnTo>
                    <a:pt x="496004" y="359617"/>
                  </a:lnTo>
                  <a:lnTo>
                    <a:pt x="514030" y="356505"/>
                  </a:lnTo>
                  <a:lnTo>
                    <a:pt x="538962" y="349821"/>
                  </a:lnTo>
                  <a:lnTo>
                    <a:pt x="540316" y="344918"/>
                  </a:lnTo>
                  <a:lnTo>
                    <a:pt x="543218" y="331571"/>
                  </a:lnTo>
                  <a:lnTo>
                    <a:pt x="543914" y="326511"/>
                  </a:lnTo>
                  <a:close/>
                </a:path>
                <a:path w="546735" h="365125">
                  <a:moveTo>
                    <a:pt x="540029" y="234022"/>
                  </a:moveTo>
                  <a:lnTo>
                    <a:pt x="523481" y="238137"/>
                  </a:lnTo>
                  <a:lnTo>
                    <a:pt x="540861" y="238137"/>
                  </a:lnTo>
                  <a:lnTo>
                    <a:pt x="540029" y="234022"/>
                  </a:lnTo>
                  <a:close/>
                </a:path>
                <a:path w="546735" h="365125">
                  <a:moveTo>
                    <a:pt x="504177" y="199821"/>
                  </a:moveTo>
                  <a:lnTo>
                    <a:pt x="500445" y="200256"/>
                  </a:lnTo>
                  <a:lnTo>
                    <a:pt x="496517" y="200823"/>
                  </a:lnTo>
                  <a:lnTo>
                    <a:pt x="478409" y="203873"/>
                  </a:lnTo>
                  <a:lnTo>
                    <a:pt x="507622" y="203873"/>
                  </a:lnTo>
                  <a:lnTo>
                    <a:pt x="506763" y="202398"/>
                  </a:lnTo>
                  <a:lnTo>
                    <a:pt x="504177" y="199821"/>
                  </a:lnTo>
                  <a:close/>
                </a:path>
                <a:path w="546735" h="365125">
                  <a:moveTo>
                    <a:pt x="356961" y="59287"/>
                  </a:moveTo>
                  <a:lnTo>
                    <a:pt x="335540" y="59343"/>
                  </a:lnTo>
                  <a:lnTo>
                    <a:pt x="280073" y="60452"/>
                  </a:lnTo>
                  <a:lnTo>
                    <a:pt x="462612" y="60452"/>
                  </a:lnTo>
                  <a:lnTo>
                    <a:pt x="457986" y="59436"/>
                  </a:lnTo>
                  <a:lnTo>
                    <a:pt x="387616" y="59436"/>
                  </a:lnTo>
                  <a:lnTo>
                    <a:pt x="356961" y="59287"/>
                  </a:lnTo>
                  <a:close/>
                </a:path>
                <a:path w="546735" h="365125">
                  <a:moveTo>
                    <a:pt x="456425" y="59093"/>
                  </a:moveTo>
                  <a:lnTo>
                    <a:pt x="387616" y="59436"/>
                  </a:lnTo>
                  <a:lnTo>
                    <a:pt x="457986" y="59436"/>
                  </a:lnTo>
                  <a:lnTo>
                    <a:pt x="456425" y="590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3599" y="3264098"/>
              <a:ext cx="386053" cy="26983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466166" y="3510480"/>
              <a:ext cx="259715" cy="71755"/>
            </a:xfrm>
            <a:custGeom>
              <a:avLst/>
              <a:gdLst/>
              <a:ahLst/>
              <a:cxnLst/>
              <a:rect l="l" t="t" r="r" b="b"/>
              <a:pathLst>
                <a:path w="259714" h="71754">
                  <a:moveTo>
                    <a:pt x="101295" y="0"/>
                  </a:moveTo>
                  <a:lnTo>
                    <a:pt x="72456" y="9121"/>
                  </a:lnTo>
                  <a:lnTo>
                    <a:pt x="48525" y="18688"/>
                  </a:lnTo>
                  <a:lnTo>
                    <a:pt x="32191" y="26235"/>
                  </a:lnTo>
                  <a:lnTo>
                    <a:pt x="26149" y="29298"/>
                  </a:lnTo>
                  <a:lnTo>
                    <a:pt x="20345" y="12001"/>
                  </a:lnTo>
                  <a:lnTo>
                    <a:pt x="0" y="19176"/>
                  </a:lnTo>
                  <a:lnTo>
                    <a:pt x="13485" y="35303"/>
                  </a:lnTo>
                  <a:lnTo>
                    <a:pt x="20823" y="44505"/>
                  </a:lnTo>
                  <a:lnTo>
                    <a:pt x="24572" y="50229"/>
                  </a:lnTo>
                  <a:lnTo>
                    <a:pt x="27292" y="55918"/>
                  </a:lnTo>
                  <a:lnTo>
                    <a:pt x="32981" y="71615"/>
                  </a:lnTo>
                  <a:lnTo>
                    <a:pt x="77210" y="48289"/>
                  </a:lnTo>
                  <a:lnTo>
                    <a:pt x="110772" y="36930"/>
                  </a:lnTo>
                  <a:lnTo>
                    <a:pt x="150607" y="34312"/>
                  </a:lnTo>
                  <a:lnTo>
                    <a:pt x="213652" y="37210"/>
                  </a:lnTo>
                  <a:lnTo>
                    <a:pt x="231031" y="39110"/>
                  </a:lnTo>
                  <a:lnTo>
                    <a:pt x="245578" y="41940"/>
                  </a:lnTo>
                  <a:lnTo>
                    <a:pt x="259283" y="45631"/>
                  </a:lnTo>
                  <a:lnTo>
                    <a:pt x="233933" y="29133"/>
                  </a:lnTo>
                  <a:lnTo>
                    <a:pt x="176015" y="7850"/>
                  </a:lnTo>
                  <a:lnTo>
                    <a:pt x="121874" y="1135"/>
                  </a:lnTo>
                  <a:lnTo>
                    <a:pt x="101295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68787" y="3471299"/>
              <a:ext cx="489584" cy="106680"/>
            </a:xfrm>
            <a:custGeom>
              <a:avLst/>
              <a:gdLst/>
              <a:ahLst/>
              <a:cxnLst/>
              <a:rect l="l" t="t" r="r" b="b"/>
              <a:pathLst>
                <a:path w="489585" h="106679">
                  <a:moveTo>
                    <a:pt x="264643" y="31771"/>
                  </a:moveTo>
                  <a:lnTo>
                    <a:pt x="142473" y="31771"/>
                  </a:lnTo>
                  <a:lnTo>
                    <a:pt x="156756" y="31788"/>
                  </a:lnTo>
                  <a:lnTo>
                    <a:pt x="201511" y="39513"/>
                  </a:lnTo>
                  <a:lnTo>
                    <a:pt x="243390" y="54621"/>
                  </a:lnTo>
                  <a:lnTo>
                    <a:pt x="284034" y="73898"/>
                  </a:lnTo>
                  <a:lnTo>
                    <a:pt x="325081" y="94132"/>
                  </a:lnTo>
                  <a:lnTo>
                    <a:pt x="362612" y="101480"/>
                  </a:lnTo>
                  <a:lnTo>
                    <a:pt x="409433" y="106197"/>
                  </a:lnTo>
                  <a:lnTo>
                    <a:pt x="453985" y="106637"/>
                  </a:lnTo>
                  <a:lnTo>
                    <a:pt x="484708" y="101155"/>
                  </a:lnTo>
                  <a:lnTo>
                    <a:pt x="487783" y="85596"/>
                  </a:lnTo>
                  <a:lnTo>
                    <a:pt x="489073" y="72553"/>
                  </a:lnTo>
                  <a:lnTo>
                    <a:pt x="488928" y="62636"/>
                  </a:lnTo>
                  <a:lnTo>
                    <a:pt x="384959" y="62636"/>
                  </a:lnTo>
                  <a:lnTo>
                    <a:pt x="339267" y="56095"/>
                  </a:lnTo>
                  <a:lnTo>
                    <a:pt x="326796" y="52793"/>
                  </a:lnTo>
                  <a:lnTo>
                    <a:pt x="320916" y="51015"/>
                  </a:lnTo>
                  <a:lnTo>
                    <a:pt x="278778" y="36911"/>
                  </a:lnTo>
                  <a:lnTo>
                    <a:pt x="264643" y="31771"/>
                  </a:lnTo>
                  <a:close/>
                </a:path>
                <a:path w="489585" h="106679">
                  <a:moveTo>
                    <a:pt x="142151" y="0"/>
                  </a:moveTo>
                  <a:lnTo>
                    <a:pt x="100914" y="1980"/>
                  </a:lnTo>
                  <a:lnTo>
                    <a:pt x="61841" y="5940"/>
                  </a:lnTo>
                  <a:lnTo>
                    <a:pt x="27384" y="11933"/>
                  </a:lnTo>
                  <a:lnTo>
                    <a:pt x="0" y="20015"/>
                  </a:lnTo>
                  <a:lnTo>
                    <a:pt x="8407" y="28600"/>
                  </a:lnTo>
                  <a:lnTo>
                    <a:pt x="10858" y="32169"/>
                  </a:lnTo>
                  <a:lnTo>
                    <a:pt x="12115" y="34823"/>
                  </a:lnTo>
                  <a:lnTo>
                    <a:pt x="15011" y="43141"/>
                  </a:lnTo>
                  <a:lnTo>
                    <a:pt x="20739" y="60032"/>
                  </a:lnTo>
                  <a:lnTo>
                    <a:pt x="23533" y="68478"/>
                  </a:lnTo>
                  <a:lnTo>
                    <a:pt x="44181" y="57605"/>
                  </a:lnTo>
                  <a:lnTo>
                    <a:pt x="98678" y="39179"/>
                  </a:lnTo>
                  <a:lnTo>
                    <a:pt x="142473" y="31771"/>
                  </a:lnTo>
                  <a:lnTo>
                    <a:pt x="264643" y="31771"/>
                  </a:lnTo>
                  <a:lnTo>
                    <a:pt x="239325" y="22564"/>
                  </a:lnTo>
                  <a:lnTo>
                    <a:pt x="195975" y="9689"/>
                  </a:lnTo>
                  <a:lnTo>
                    <a:pt x="142151" y="0"/>
                  </a:lnTo>
                  <a:close/>
                </a:path>
                <a:path w="489585" h="106679">
                  <a:moveTo>
                    <a:pt x="487248" y="25730"/>
                  </a:moveTo>
                  <a:lnTo>
                    <a:pt x="450597" y="50596"/>
                  </a:lnTo>
                  <a:lnTo>
                    <a:pt x="384959" y="62636"/>
                  </a:lnTo>
                  <a:lnTo>
                    <a:pt x="488928" y="62636"/>
                  </a:lnTo>
                  <a:lnTo>
                    <a:pt x="488815" y="54955"/>
                  </a:lnTo>
                  <a:lnTo>
                    <a:pt x="487248" y="25730"/>
                  </a:lnTo>
                  <a:close/>
                </a:path>
              </a:pathLst>
            </a:custGeom>
            <a:solidFill>
              <a:srgbClr val="FFC6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09868" y="3969721"/>
            <a:ext cx="350837" cy="35138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00148" y="4067515"/>
            <a:ext cx="713318" cy="252602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4381686" y="3407342"/>
            <a:ext cx="708025" cy="189865"/>
            <a:chOff x="323999" y="4328418"/>
            <a:chExt cx="708025" cy="189865"/>
          </a:xfrm>
        </p:grpSpPr>
        <p:sp>
          <p:nvSpPr>
            <p:cNvPr id="48" name="object 48"/>
            <p:cNvSpPr/>
            <p:nvPr/>
          </p:nvSpPr>
          <p:spPr>
            <a:xfrm>
              <a:off x="323999" y="4328418"/>
              <a:ext cx="708025" cy="189865"/>
            </a:xfrm>
            <a:custGeom>
              <a:avLst/>
              <a:gdLst/>
              <a:ahLst/>
              <a:cxnLst/>
              <a:rect l="l" t="t" r="r" b="b"/>
              <a:pathLst>
                <a:path w="708025" h="189864">
                  <a:moveTo>
                    <a:pt x="707936" y="0"/>
                  </a:moveTo>
                  <a:lnTo>
                    <a:pt x="0" y="0"/>
                  </a:lnTo>
                  <a:lnTo>
                    <a:pt x="0" y="189750"/>
                  </a:lnTo>
                  <a:lnTo>
                    <a:pt x="707885" y="189750"/>
                  </a:lnTo>
                  <a:lnTo>
                    <a:pt x="707936" y="0"/>
                  </a:lnTo>
                  <a:close/>
                </a:path>
              </a:pathLst>
            </a:custGeom>
            <a:solidFill>
              <a:srgbClr val="0041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0494" y="4364877"/>
              <a:ext cx="638175" cy="116839"/>
            </a:xfrm>
            <a:custGeom>
              <a:avLst/>
              <a:gdLst/>
              <a:ahLst/>
              <a:cxnLst/>
              <a:rect l="l" t="t" r="r" b="b"/>
              <a:pathLst>
                <a:path w="638175" h="116839">
                  <a:moveTo>
                    <a:pt x="614870" y="38"/>
                  </a:moveTo>
                  <a:lnTo>
                    <a:pt x="537337" y="38"/>
                  </a:lnTo>
                  <a:lnTo>
                    <a:pt x="529038" y="1710"/>
                  </a:lnTo>
                  <a:lnTo>
                    <a:pt x="522050" y="5465"/>
                  </a:lnTo>
                  <a:lnTo>
                    <a:pt x="517004" y="11523"/>
                  </a:lnTo>
                  <a:lnTo>
                    <a:pt x="514527" y="20104"/>
                  </a:lnTo>
                  <a:lnTo>
                    <a:pt x="514527" y="95643"/>
                  </a:lnTo>
                  <a:lnTo>
                    <a:pt x="517004" y="104394"/>
                  </a:lnTo>
                  <a:lnTo>
                    <a:pt x="522050" y="110828"/>
                  </a:lnTo>
                  <a:lnTo>
                    <a:pt x="529038" y="114958"/>
                  </a:lnTo>
                  <a:lnTo>
                    <a:pt x="537337" y="116801"/>
                  </a:lnTo>
                  <a:lnTo>
                    <a:pt x="614870" y="116801"/>
                  </a:lnTo>
                  <a:lnTo>
                    <a:pt x="623168" y="114958"/>
                  </a:lnTo>
                  <a:lnTo>
                    <a:pt x="630156" y="110828"/>
                  </a:lnTo>
                  <a:lnTo>
                    <a:pt x="635203" y="104394"/>
                  </a:lnTo>
                  <a:lnTo>
                    <a:pt x="637679" y="95643"/>
                  </a:lnTo>
                  <a:lnTo>
                    <a:pt x="637679" y="93814"/>
                  </a:lnTo>
                  <a:lnTo>
                    <a:pt x="556514" y="93814"/>
                  </a:lnTo>
                  <a:lnTo>
                    <a:pt x="552005" y="93370"/>
                  </a:lnTo>
                  <a:lnTo>
                    <a:pt x="551180" y="89903"/>
                  </a:lnTo>
                  <a:lnTo>
                    <a:pt x="551014" y="88595"/>
                  </a:lnTo>
                  <a:lnTo>
                    <a:pt x="551014" y="27584"/>
                  </a:lnTo>
                  <a:lnTo>
                    <a:pt x="551180" y="26263"/>
                  </a:lnTo>
                  <a:lnTo>
                    <a:pt x="551802" y="23469"/>
                  </a:lnTo>
                  <a:lnTo>
                    <a:pt x="556310" y="23025"/>
                  </a:lnTo>
                  <a:lnTo>
                    <a:pt x="637679" y="23025"/>
                  </a:lnTo>
                  <a:lnTo>
                    <a:pt x="637679" y="20104"/>
                  </a:lnTo>
                  <a:lnTo>
                    <a:pt x="635203" y="11523"/>
                  </a:lnTo>
                  <a:lnTo>
                    <a:pt x="630156" y="5465"/>
                  </a:lnTo>
                  <a:lnTo>
                    <a:pt x="623168" y="1710"/>
                  </a:lnTo>
                  <a:lnTo>
                    <a:pt x="614870" y="38"/>
                  </a:lnTo>
                  <a:close/>
                </a:path>
                <a:path w="638175" h="116839">
                  <a:moveTo>
                    <a:pt x="637679" y="23025"/>
                  </a:moveTo>
                  <a:lnTo>
                    <a:pt x="596049" y="23025"/>
                  </a:lnTo>
                  <a:lnTo>
                    <a:pt x="600544" y="23469"/>
                  </a:lnTo>
                  <a:lnTo>
                    <a:pt x="601027" y="26263"/>
                  </a:lnTo>
                  <a:lnTo>
                    <a:pt x="601192" y="27584"/>
                  </a:lnTo>
                  <a:lnTo>
                    <a:pt x="601192" y="88595"/>
                  </a:lnTo>
                  <a:lnTo>
                    <a:pt x="601027" y="89903"/>
                  </a:lnTo>
                  <a:lnTo>
                    <a:pt x="600532" y="93370"/>
                  </a:lnTo>
                  <a:lnTo>
                    <a:pt x="596023" y="93814"/>
                  </a:lnTo>
                  <a:lnTo>
                    <a:pt x="637679" y="93814"/>
                  </a:lnTo>
                  <a:lnTo>
                    <a:pt x="637679" y="23025"/>
                  </a:lnTo>
                  <a:close/>
                </a:path>
                <a:path w="638175" h="116839">
                  <a:moveTo>
                    <a:pt x="337540" y="23025"/>
                  </a:moveTo>
                  <a:lnTo>
                    <a:pt x="301053" y="23025"/>
                  </a:lnTo>
                  <a:lnTo>
                    <a:pt x="301053" y="116801"/>
                  </a:lnTo>
                  <a:lnTo>
                    <a:pt x="337540" y="116801"/>
                  </a:lnTo>
                  <a:lnTo>
                    <a:pt x="337540" y="23025"/>
                  </a:lnTo>
                  <a:close/>
                </a:path>
                <a:path w="638175" h="116839">
                  <a:moveTo>
                    <a:pt x="372211" y="38"/>
                  </a:moveTo>
                  <a:lnTo>
                    <a:pt x="266382" y="38"/>
                  </a:lnTo>
                  <a:lnTo>
                    <a:pt x="266382" y="23025"/>
                  </a:lnTo>
                  <a:lnTo>
                    <a:pt x="372211" y="23025"/>
                  </a:lnTo>
                  <a:lnTo>
                    <a:pt x="372211" y="38"/>
                  </a:lnTo>
                  <a:close/>
                </a:path>
                <a:path w="638175" h="116839">
                  <a:moveTo>
                    <a:pt x="255435" y="38"/>
                  </a:moveTo>
                  <a:lnTo>
                    <a:pt x="160553" y="38"/>
                  </a:lnTo>
                  <a:lnTo>
                    <a:pt x="160553" y="116801"/>
                  </a:lnTo>
                  <a:lnTo>
                    <a:pt x="256692" y="116776"/>
                  </a:lnTo>
                  <a:lnTo>
                    <a:pt x="256730" y="93814"/>
                  </a:lnTo>
                  <a:lnTo>
                    <a:pt x="197142" y="93814"/>
                  </a:lnTo>
                  <a:lnTo>
                    <a:pt x="197142" y="68808"/>
                  </a:lnTo>
                  <a:lnTo>
                    <a:pt x="255435" y="68808"/>
                  </a:lnTo>
                  <a:lnTo>
                    <a:pt x="255435" y="45872"/>
                  </a:lnTo>
                  <a:lnTo>
                    <a:pt x="197142" y="45872"/>
                  </a:lnTo>
                  <a:lnTo>
                    <a:pt x="197142" y="23025"/>
                  </a:lnTo>
                  <a:lnTo>
                    <a:pt x="255435" y="23025"/>
                  </a:lnTo>
                  <a:lnTo>
                    <a:pt x="255435" y="38"/>
                  </a:lnTo>
                  <a:close/>
                </a:path>
                <a:path w="638175" h="116839">
                  <a:moveTo>
                    <a:pt x="477024" y="0"/>
                  </a:moveTo>
                  <a:lnTo>
                    <a:pt x="383159" y="0"/>
                  </a:lnTo>
                  <a:lnTo>
                    <a:pt x="383159" y="116801"/>
                  </a:lnTo>
                  <a:lnTo>
                    <a:pt x="419646" y="116801"/>
                  </a:lnTo>
                  <a:lnTo>
                    <a:pt x="419646" y="71412"/>
                  </a:lnTo>
                  <a:lnTo>
                    <a:pt x="477189" y="71412"/>
                  </a:lnTo>
                  <a:lnTo>
                    <a:pt x="485547" y="69474"/>
                  </a:lnTo>
                  <a:lnTo>
                    <a:pt x="492828" y="65147"/>
                  </a:lnTo>
                  <a:lnTo>
                    <a:pt x="497972" y="58606"/>
                  </a:lnTo>
                  <a:lnTo>
                    <a:pt x="499922" y="50025"/>
                  </a:lnTo>
                  <a:lnTo>
                    <a:pt x="499922" y="45859"/>
                  </a:lnTo>
                  <a:lnTo>
                    <a:pt x="419646" y="45859"/>
                  </a:lnTo>
                  <a:lnTo>
                    <a:pt x="419646" y="22948"/>
                  </a:lnTo>
                  <a:lnTo>
                    <a:pt x="499922" y="22948"/>
                  </a:lnTo>
                  <a:lnTo>
                    <a:pt x="499922" y="21196"/>
                  </a:lnTo>
                  <a:lnTo>
                    <a:pt x="497434" y="12464"/>
                  </a:lnTo>
                  <a:lnTo>
                    <a:pt x="492369" y="6011"/>
                  </a:lnTo>
                  <a:lnTo>
                    <a:pt x="485356" y="1852"/>
                  </a:lnTo>
                  <a:lnTo>
                    <a:pt x="477024" y="0"/>
                  </a:lnTo>
                  <a:close/>
                </a:path>
                <a:path w="638175" h="116839">
                  <a:moveTo>
                    <a:pt x="471614" y="71412"/>
                  </a:moveTo>
                  <a:lnTo>
                    <a:pt x="434174" y="71412"/>
                  </a:lnTo>
                  <a:lnTo>
                    <a:pt x="457885" y="116801"/>
                  </a:lnTo>
                  <a:lnTo>
                    <a:pt x="499859" y="116801"/>
                  </a:lnTo>
                  <a:lnTo>
                    <a:pt x="471614" y="71412"/>
                  </a:lnTo>
                  <a:close/>
                </a:path>
                <a:path w="638175" h="116839">
                  <a:moveTo>
                    <a:pt x="499922" y="22948"/>
                  </a:moveTo>
                  <a:lnTo>
                    <a:pt x="467131" y="22948"/>
                  </a:lnTo>
                  <a:lnTo>
                    <a:pt x="467080" y="43649"/>
                  </a:lnTo>
                  <a:lnTo>
                    <a:pt x="466458" y="45859"/>
                  </a:lnTo>
                  <a:lnTo>
                    <a:pt x="499922" y="45859"/>
                  </a:lnTo>
                  <a:lnTo>
                    <a:pt x="499922" y="22948"/>
                  </a:lnTo>
                  <a:close/>
                </a:path>
                <a:path w="638175" h="116839">
                  <a:moveTo>
                    <a:pt x="49263" y="38"/>
                  </a:moveTo>
                  <a:lnTo>
                    <a:pt x="0" y="38"/>
                  </a:lnTo>
                  <a:lnTo>
                    <a:pt x="0" y="116801"/>
                  </a:lnTo>
                  <a:lnTo>
                    <a:pt x="36487" y="116801"/>
                  </a:lnTo>
                  <a:lnTo>
                    <a:pt x="36487" y="43459"/>
                  </a:lnTo>
                  <a:lnTo>
                    <a:pt x="66898" y="43459"/>
                  </a:lnTo>
                  <a:lnTo>
                    <a:pt x="49263" y="38"/>
                  </a:lnTo>
                  <a:close/>
                </a:path>
                <a:path w="638175" h="116839">
                  <a:moveTo>
                    <a:pt x="66898" y="43459"/>
                  </a:moveTo>
                  <a:lnTo>
                    <a:pt x="36487" y="43459"/>
                  </a:lnTo>
                  <a:lnTo>
                    <a:pt x="61125" y="116801"/>
                  </a:lnTo>
                  <a:lnTo>
                    <a:pt x="85026" y="116801"/>
                  </a:lnTo>
                  <a:lnTo>
                    <a:pt x="104487" y="58419"/>
                  </a:lnTo>
                  <a:lnTo>
                    <a:pt x="72974" y="58419"/>
                  </a:lnTo>
                  <a:lnTo>
                    <a:pt x="66898" y="43459"/>
                  </a:lnTo>
                  <a:close/>
                </a:path>
                <a:path w="638175" h="116839">
                  <a:moveTo>
                    <a:pt x="145961" y="43459"/>
                  </a:moveTo>
                  <a:lnTo>
                    <a:pt x="109473" y="43459"/>
                  </a:lnTo>
                  <a:lnTo>
                    <a:pt x="109473" y="116801"/>
                  </a:lnTo>
                  <a:lnTo>
                    <a:pt x="145961" y="116801"/>
                  </a:lnTo>
                  <a:lnTo>
                    <a:pt x="145961" y="43459"/>
                  </a:lnTo>
                  <a:close/>
                </a:path>
                <a:path w="638175" h="116839">
                  <a:moveTo>
                    <a:pt x="145961" y="38"/>
                  </a:moveTo>
                  <a:lnTo>
                    <a:pt x="96697" y="38"/>
                  </a:lnTo>
                  <a:lnTo>
                    <a:pt x="72974" y="58419"/>
                  </a:lnTo>
                  <a:lnTo>
                    <a:pt x="104487" y="58419"/>
                  </a:lnTo>
                  <a:lnTo>
                    <a:pt x="109473" y="43459"/>
                  </a:lnTo>
                  <a:lnTo>
                    <a:pt x="145961" y="43459"/>
                  </a:lnTo>
                  <a:lnTo>
                    <a:pt x="145961" y="38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object 5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00952" y="3397269"/>
            <a:ext cx="457199" cy="191162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35955" y="3173399"/>
            <a:ext cx="208521" cy="159308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2822881" y="3339302"/>
            <a:ext cx="740410" cy="260350"/>
            <a:chOff x="5751984" y="4258102"/>
            <a:chExt cx="740410" cy="260350"/>
          </a:xfrm>
        </p:grpSpPr>
        <p:sp>
          <p:nvSpPr>
            <p:cNvPr id="53" name="object 53"/>
            <p:cNvSpPr/>
            <p:nvPr/>
          </p:nvSpPr>
          <p:spPr>
            <a:xfrm>
              <a:off x="5751984" y="4258102"/>
              <a:ext cx="740410" cy="260350"/>
            </a:xfrm>
            <a:custGeom>
              <a:avLst/>
              <a:gdLst/>
              <a:ahLst/>
              <a:cxnLst/>
              <a:rect l="l" t="t" r="r" b="b"/>
              <a:pathLst>
                <a:path w="740410" h="260350">
                  <a:moveTo>
                    <a:pt x="740117" y="0"/>
                  </a:moveTo>
                  <a:lnTo>
                    <a:pt x="0" y="0"/>
                  </a:lnTo>
                  <a:lnTo>
                    <a:pt x="0" y="260070"/>
                  </a:lnTo>
                  <a:lnTo>
                    <a:pt x="740117" y="260070"/>
                  </a:lnTo>
                  <a:lnTo>
                    <a:pt x="740117" y="0"/>
                  </a:lnTo>
                  <a:close/>
                </a:path>
              </a:pathLst>
            </a:custGeom>
            <a:solidFill>
              <a:srgbClr val="CC11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77739" y="439963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171" y="0"/>
                  </a:moveTo>
                  <a:lnTo>
                    <a:pt x="15376" y="1975"/>
                  </a:lnTo>
                  <a:lnTo>
                    <a:pt x="7375" y="7364"/>
                  </a:lnTo>
                  <a:lnTo>
                    <a:pt x="1979" y="15360"/>
                  </a:lnTo>
                  <a:lnTo>
                    <a:pt x="0" y="25158"/>
                  </a:lnTo>
                  <a:lnTo>
                    <a:pt x="1979" y="34958"/>
                  </a:lnTo>
                  <a:lnTo>
                    <a:pt x="7375" y="42959"/>
                  </a:lnTo>
                  <a:lnTo>
                    <a:pt x="15376" y="48352"/>
                  </a:lnTo>
                  <a:lnTo>
                    <a:pt x="25171" y="50330"/>
                  </a:lnTo>
                  <a:lnTo>
                    <a:pt x="34971" y="48352"/>
                  </a:lnTo>
                  <a:lnTo>
                    <a:pt x="42972" y="42959"/>
                  </a:lnTo>
                  <a:lnTo>
                    <a:pt x="48365" y="34958"/>
                  </a:lnTo>
                  <a:lnTo>
                    <a:pt x="50342" y="25158"/>
                  </a:lnTo>
                  <a:lnTo>
                    <a:pt x="48365" y="15360"/>
                  </a:lnTo>
                  <a:lnTo>
                    <a:pt x="42972" y="7364"/>
                  </a:lnTo>
                  <a:lnTo>
                    <a:pt x="34971" y="1975"/>
                  </a:lnTo>
                  <a:lnTo>
                    <a:pt x="25171" y="0"/>
                  </a:lnTo>
                  <a:close/>
                </a:path>
              </a:pathLst>
            </a:custGeom>
            <a:solidFill>
              <a:srgbClr val="FF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18018" y="4327938"/>
              <a:ext cx="595630" cy="119380"/>
            </a:xfrm>
            <a:custGeom>
              <a:avLst/>
              <a:gdLst/>
              <a:ahLst/>
              <a:cxnLst/>
              <a:rect l="l" t="t" r="r" b="b"/>
              <a:pathLst>
                <a:path w="595629" h="119379">
                  <a:moveTo>
                    <a:pt x="77127" y="0"/>
                  </a:moveTo>
                  <a:lnTo>
                    <a:pt x="19126" y="12"/>
                  </a:lnTo>
                  <a:lnTo>
                    <a:pt x="0" y="118757"/>
                  </a:lnTo>
                  <a:lnTo>
                    <a:pt x="42595" y="118757"/>
                  </a:lnTo>
                  <a:lnTo>
                    <a:pt x="47536" y="88023"/>
                  </a:lnTo>
                  <a:lnTo>
                    <a:pt x="69900" y="88023"/>
                  </a:lnTo>
                  <a:lnTo>
                    <a:pt x="87096" y="85815"/>
                  </a:lnTo>
                  <a:lnTo>
                    <a:pt x="101553" y="79419"/>
                  </a:lnTo>
                  <a:lnTo>
                    <a:pt x="112704" y="69174"/>
                  </a:lnTo>
                  <a:lnTo>
                    <a:pt x="118197" y="58788"/>
                  </a:lnTo>
                  <a:lnTo>
                    <a:pt x="52247" y="58788"/>
                  </a:lnTo>
                  <a:lnTo>
                    <a:pt x="57010" y="29248"/>
                  </a:lnTo>
                  <a:lnTo>
                    <a:pt x="120823" y="29248"/>
                  </a:lnTo>
                  <a:lnTo>
                    <a:pt x="119346" y="22320"/>
                  </a:lnTo>
                  <a:lnTo>
                    <a:pt x="110023" y="10274"/>
                  </a:lnTo>
                  <a:lnTo>
                    <a:pt x="95656" y="2657"/>
                  </a:lnTo>
                  <a:lnTo>
                    <a:pt x="77127" y="0"/>
                  </a:lnTo>
                  <a:close/>
                </a:path>
                <a:path w="595629" h="119379">
                  <a:moveTo>
                    <a:pt x="204199" y="55422"/>
                  </a:moveTo>
                  <a:lnTo>
                    <a:pt x="119976" y="55422"/>
                  </a:lnTo>
                  <a:lnTo>
                    <a:pt x="109778" y="118757"/>
                  </a:lnTo>
                  <a:lnTo>
                    <a:pt x="199097" y="118757"/>
                  </a:lnTo>
                  <a:lnTo>
                    <a:pt x="203860" y="89166"/>
                  </a:lnTo>
                  <a:lnTo>
                    <a:pt x="156159" y="89166"/>
                  </a:lnTo>
                  <a:lnTo>
                    <a:pt x="158572" y="74637"/>
                  </a:lnTo>
                  <a:lnTo>
                    <a:pt x="201104" y="74637"/>
                  </a:lnTo>
                  <a:lnTo>
                    <a:pt x="204199" y="55422"/>
                  </a:lnTo>
                  <a:close/>
                </a:path>
                <a:path w="595629" h="119379">
                  <a:moveTo>
                    <a:pt x="271119" y="1790"/>
                  </a:moveTo>
                  <a:lnTo>
                    <a:pt x="230898" y="1790"/>
                  </a:lnTo>
                  <a:lnTo>
                    <a:pt x="212064" y="118757"/>
                  </a:lnTo>
                  <a:lnTo>
                    <a:pt x="251244" y="118757"/>
                  </a:lnTo>
                  <a:lnTo>
                    <a:pt x="259943" y="64731"/>
                  </a:lnTo>
                  <a:lnTo>
                    <a:pt x="331888" y="64731"/>
                  </a:lnTo>
                  <a:lnTo>
                    <a:pt x="333596" y="54127"/>
                  </a:lnTo>
                  <a:lnTo>
                    <a:pt x="294411" y="54127"/>
                  </a:lnTo>
                  <a:lnTo>
                    <a:pt x="271119" y="1790"/>
                  </a:lnTo>
                  <a:close/>
                </a:path>
                <a:path w="595629" h="119379">
                  <a:moveTo>
                    <a:pt x="331888" y="64731"/>
                  </a:moveTo>
                  <a:lnTo>
                    <a:pt x="259943" y="64731"/>
                  </a:lnTo>
                  <a:lnTo>
                    <a:pt x="284010" y="118757"/>
                  </a:lnTo>
                  <a:lnTo>
                    <a:pt x="323189" y="118757"/>
                  </a:lnTo>
                  <a:lnTo>
                    <a:pt x="331888" y="64731"/>
                  </a:lnTo>
                  <a:close/>
                </a:path>
                <a:path w="595629" h="119379">
                  <a:moveTo>
                    <a:pt x="397814" y="1790"/>
                  </a:moveTo>
                  <a:lnTo>
                    <a:pt x="357606" y="1790"/>
                  </a:lnTo>
                  <a:lnTo>
                    <a:pt x="338772" y="118757"/>
                  </a:lnTo>
                  <a:lnTo>
                    <a:pt x="377951" y="118757"/>
                  </a:lnTo>
                  <a:lnTo>
                    <a:pt x="386651" y="64731"/>
                  </a:lnTo>
                  <a:lnTo>
                    <a:pt x="458591" y="64731"/>
                  </a:lnTo>
                  <a:lnTo>
                    <a:pt x="460300" y="54127"/>
                  </a:lnTo>
                  <a:lnTo>
                    <a:pt x="421119" y="54127"/>
                  </a:lnTo>
                  <a:lnTo>
                    <a:pt x="397814" y="1790"/>
                  </a:lnTo>
                  <a:close/>
                </a:path>
                <a:path w="595629" h="119379">
                  <a:moveTo>
                    <a:pt x="458591" y="64731"/>
                  </a:moveTo>
                  <a:lnTo>
                    <a:pt x="386651" y="64731"/>
                  </a:lnTo>
                  <a:lnTo>
                    <a:pt x="410705" y="118757"/>
                  </a:lnTo>
                  <a:lnTo>
                    <a:pt x="449884" y="118757"/>
                  </a:lnTo>
                  <a:lnTo>
                    <a:pt x="458591" y="64731"/>
                  </a:lnTo>
                  <a:close/>
                </a:path>
                <a:path w="595629" h="119379">
                  <a:moveTo>
                    <a:pt x="515803" y="4254"/>
                  </a:moveTo>
                  <a:lnTo>
                    <a:pt x="468337" y="4254"/>
                  </a:lnTo>
                  <a:lnTo>
                    <a:pt x="495363" y="85382"/>
                  </a:lnTo>
                  <a:lnTo>
                    <a:pt x="471677" y="118757"/>
                  </a:lnTo>
                  <a:lnTo>
                    <a:pt x="521512" y="118757"/>
                  </a:lnTo>
                  <a:lnTo>
                    <a:pt x="570178" y="41732"/>
                  </a:lnTo>
                  <a:lnTo>
                    <a:pt x="525157" y="41732"/>
                  </a:lnTo>
                  <a:lnTo>
                    <a:pt x="515803" y="4254"/>
                  </a:lnTo>
                  <a:close/>
                </a:path>
                <a:path w="595629" h="119379">
                  <a:moveTo>
                    <a:pt x="120823" y="29248"/>
                  </a:moveTo>
                  <a:lnTo>
                    <a:pt x="75984" y="29248"/>
                  </a:lnTo>
                  <a:lnTo>
                    <a:pt x="80911" y="36944"/>
                  </a:lnTo>
                  <a:lnTo>
                    <a:pt x="78765" y="52235"/>
                  </a:lnTo>
                  <a:lnTo>
                    <a:pt x="72313" y="58788"/>
                  </a:lnTo>
                  <a:lnTo>
                    <a:pt x="118197" y="58788"/>
                  </a:lnTo>
                  <a:lnTo>
                    <a:pt x="119976" y="55422"/>
                  </a:lnTo>
                  <a:lnTo>
                    <a:pt x="204199" y="55422"/>
                  </a:lnTo>
                  <a:lnTo>
                    <a:pt x="205816" y="45389"/>
                  </a:lnTo>
                  <a:lnTo>
                    <a:pt x="163423" y="45389"/>
                  </a:lnTo>
                  <a:lnTo>
                    <a:pt x="164604" y="38265"/>
                  </a:lnTo>
                  <a:lnTo>
                    <a:pt x="122745" y="38265"/>
                  </a:lnTo>
                  <a:lnTo>
                    <a:pt x="120823" y="29248"/>
                  </a:lnTo>
                  <a:close/>
                </a:path>
                <a:path w="595629" h="119379">
                  <a:moveTo>
                    <a:pt x="342023" y="1790"/>
                  </a:moveTo>
                  <a:lnTo>
                    <a:pt x="302844" y="1790"/>
                  </a:lnTo>
                  <a:lnTo>
                    <a:pt x="294411" y="54127"/>
                  </a:lnTo>
                  <a:lnTo>
                    <a:pt x="333596" y="54127"/>
                  </a:lnTo>
                  <a:lnTo>
                    <a:pt x="342023" y="1790"/>
                  </a:lnTo>
                  <a:close/>
                </a:path>
                <a:path w="595629" h="119379">
                  <a:moveTo>
                    <a:pt x="515188" y="1790"/>
                  </a:moveTo>
                  <a:lnTo>
                    <a:pt x="429552" y="1790"/>
                  </a:lnTo>
                  <a:lnTo>
                    <a:pt x="421119" y="54127"/>
                  </a:lnTo>
                  <a:lnTo>
                    <a:pt x="460300" y="54127"/>
                  </a:lnTo>
                  <a:lnTo>
                    <a:pt x="468337" y="4254"/>
                  </a:lnTo>
                  <a:lnTo>
                    <a:pt x="515803" y="4254"/>
                  </a:lnTo>
                  <a:lnTo>
                    <a:pt x="515188" y="1790"/>
                  </a:lnTo>
                  <a:close/>
                </a:path>
                <a:path w="595629" h="119379">
                  <a:moveTo>
                    <a:pt x="595414" y="1790"/>
                  </a:moveTo>
                  <a:lnTo>
                    <a:pt x="546442" y="1790"/>
                  </a:lnTo>
                  <a:lnTo>
                    <a:pt x="525157" y="41732"/>
                  </a:lnTo>
                  <a:lnTo>
                    <a:pt x="570178" y="41732"/>
                  </a:lnTo>
                  <a:lnTo>
                    <a:pt x="595414" y="1790"/>
                  </a:lnTo>
                  <a:close/>
                </a:path>
                <a:path w="595629" h="119379">
                  <a:moveTo>
                    <a:pt x="217335" y="1790"/>
                  </a:moveTo>
                  <a:lnTo>
                    <a:pt x="128612" y="1790"/>
                  </a:lnTo>
                  <a:lnTo>
                    <a:pt x="122745" y="38265"/>
                  </a:lnTo>
                  <a:lnTo>
                    <a:pt x="164604" y="38265"/>
                  </a:lnTo>
                  <a:lnTo>
                    <a:pt x="165747" y="31369"/>
                  </a:lnTo>
                  <a:lnTo>
                    <a:pt x="212572" y="31369"/>
                  </a:lnTo>
                  <a:lnTo>
                    <a:pt x="217335" y="17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80" name="Picture 8">
            <a:extLst>
              <a:ext uri="{FF2B5EF4-FFF2-40B4-BE49-F238E27FC236}">
                <a16:creationId xmlns:a16="http://schemas.microsoft.com/office/drawing/2014/main" id="{6BD531AA-2C1E-414F-91A5-D05338FB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73" y="4071753"/>
            <a:ext cx="1164851" cy="24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8216E9EE-8022-48D4-A3AE-68F70882B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654" y="4019518"/>
            <a:ext cx="1127236" cy="38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BILLA Delicatessen Aupark Shopping Center Supermarket, Business, food,  text, rectangle png | PNGWing">
            <a:extLst>
              <a:ext uri="{FF2B5EF4-FFF2-40B4-BE49-F238E27FC236}">
                <a16:creationId xmlns:a16="http://schemas.microsoft.com/office/drawing/2014/main" id="{36482527-CD02-4D00-AB7E-7E8072327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9" t="36666" r="21111" b="37138"/>
          <a:stretch/>
        </p:blipFill>
        <p:spPr bwMode="auto">
          <a:xfrm>
            <a:off x="331602" y="3966805"/>
            <a:ext cx="1040535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bipa-logo - Priderun (EN)">
            <a:extLst>
              <a:ext uri="{FF2B5EF4-FFF2-40B4-BE49-F238E27FC236}">
                <a16:creationId xmlns:a16="http://schemas.microsoft.com/office/drawing/2014/main" id="{F770ECDD-BA02-47C1-8576-15EA45533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955" y="3992548"/>
            <a:ext cx="938414" cy="36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8998" y="1327150"/>
            <a:ext cx="1296669" cy="54155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840605" y="2030446"/>
            <a:ext cx="953453" cy="248786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700" b="1" spc="-5" dirty="0">
                <a:solidFill>
                  <a:srgbClr val="231F20"/>
                </a:solidFill>
                <a:latin typeface="Arial"/>
                <a:cs typeface="Arial"/>
              </a:rPr>
              <a:t>Croatia</a:t>
            </a:r>
            <a:endParaRPr sz="7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lang="hr-HR" sz="700" spc="15" dirty="0">
                <a:solidFill>
                  <a:srgbClr val="231F20"/>
                </a:solidFill>
                <a:latin typeface="Microsoft Sans Serif"/>
                <a:cs typeface="Microsoft Sans Serif"/>
              </a:rPr>
              <a:t>www.</a:t>
            </a:r>
            <a:r>
              <a:rPr sz="700" spc="15" dirty="0">
                <a:solidFill>
                  <a:srgbClr val="231F20"/>
                </a:solidFill>
                <a:latin typeface="Microsoft Sans Serif"/>
                <a:cs typeface="Microsoft Sans Serif"/>
              </a:rPr>
              <a:t>nutrifit-food.hr</a:t>
            </a:r>
            <a:endParaRPr sz="700" dirty="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04703" y="2358845"/>
            <a:ext cx="1296670" cy="3073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5085" marR="5080" indent="-33020">
              <a:lnSpc>
                <a:spcPts val="1080"/>
              </a:lnSpc>
              <a:spcBef>
                <a:spcPts val="185"/>
              </a:spcBef>
            </a:pPr>
            <a:r>
              <a:rPr sz="950" spc="5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950" spc="-2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950" spc="10" dirty="0">
                <a:solidFill>
                  <a:srgbClr val="231F20"/>
                </a:solidFill>
                <a:latin typeface="Tahoma"/>
                <a:cs typeface="Tahoma"/>
              </a:rPr>
              <a:t>oductio</a:t>
            </a:r>
            <a:r>
              <a:rPr sz="950" spc="25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95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50" spc="15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95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50" spc="-30" dirty="0">
                <a:solidFill>
                  <a:srgbClr val="231F20"/>
                </a:solidFill>
                <a:latin typeface="Tahoma"/>
                <a:cs typeface="Tahoma"/>
              </a:rPr>
              <a:t>jams</a:t>
            </a:r>
            <a:r>
              <a:rPr sz="950" spc="-10" dirty="0">
                <a:solidFill>
                  <a:srgbClr val="231F20"/>
                </a:solidFill>
                <a:latin typeface="Tahoma"/>
                <a:cs typeface="Tahoma"/>
              </a:rPr>
              <a:t>,</a:t>
            </a:r>
            <a:r>
              <a:rPr sz="95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50" spc="-10" dirty="0">
                <a:solidFill>
                  <a:srgbClr val="231F20"/>
                </a:solidFill>
                <a:latin typeface="Tahoma"/>
                <a:cs typeface="Tahoma"/>
              </a:rPr>
              <a:t>fruit  </a:t>
            </a:r>
            <a:r>
              <a:rPr sz="950" dirty="0">
                <a:solidFill>
                  <a:srgbClr val="231F20"/>
                </a:solidFill>
                <a:latin typeface="Tahoma"/>
                <a:cs typeface="Tahoma"/>
              </a:rPr>
              <a:t>sp</a:t>
            </a:r>
            <a:r>
              <a:rPr sz="950" spc="-2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950" spc="5" dirty="0">
                <a:solidFill>
                  <a:srgbClr val="231F20"/>
                </a:solidFill>
                <a:latin typeface="Tahoma"/>
                <a:cs typeface="Tahoma"/>
              </a:rPr>
              <a:t>ead</a:t>
            </a:r>
            <a:r>
              <a:rPr sz="950" spc="1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95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50" spc="5" dirty="0">
                <a:solidFill>
                  <a:srgbClr val="231F20"/>
                </a:solidFill>
                <a:latin typeface="Tahoma"/>
                <a:cs typeface="Tahoma"/>
              </a:rPr>
              <a:t>an</a:t>
            </a:r>
            <a:r>
              <a:rPr sz="950" spc="15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95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50" spc="15" dirty="0">
                <a:solidFill>
                  <a:srgbClr val="231F20"/>
                </a:solidFill>
                <a:latin typeface="Tahoma"/>
                <a:cs typeface="Tahoma"/>
              </a:rPr>
              <a:t>compotes</a:t>
            </a:r>
            <a:endParaRPr sz="950" dirty="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32715" y="2789684"/>
            <a:ext cx="6780985" cy="1730462"/>
            <a:chOff x="619811" y="3093234"/>
            <a:chExt cx="6780985" cy="1730462"/>
          </a:xfrm>
        </p:grpSpPr>
        <p:pic>
          <p:nvPicPr>
            <p:cNvPr id="19" name="object 19"/>
            <p:cNvPicPr/>
            <p:nvPr/>
          </p:nvPicPr>
          <p:blipFill rotWithShape="1">
            <a:blip r:embed="rId3" cstate="print"/>
            <a:srcRect t="10309" r="70261" b="4711"/>
            <a:stretch/>
          </p:blipFill>
          <p:spPr>
            <a:xfrm>
              <a:off x="3016250" y="3093234"/>
              <a:ext cx="2357126" cy="153856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19811" y="4711414"/>
              <a:ext cx="6780985" cy="112282"/>
            </a:xfrm>
            <a:custGeom>
              <a:avLst/>
              <a:gdLst/>
              <a:ahLst/>
              <a:cxnLst/>
              <a:rect l="l" t="t" r="r" b="b"/>
              <a:pathLst>
                <a:path w="8778240" h="167639">
                  <a:moveTo>
                    <a:pt x="8778240" y="0"/>
                  </a:moveTo>
                  <a:lnTo>
                    <a:pt x="0" y="0"/>
                  </a:lnTo>
                  <a:lnTo>
                    <a:pt x="0" y="167043"/>
                  </a:lnTo>
                  <a:lnTo>
                    <a:pt x="8778240" y="167043"/>
                  </a:lnTo>
                  <a:lnTo>
                    <a:pt x="8778240" y="0"/>
                  </a:lnTo>
                  <a:close/>
                </a:path>
              </a:pathLst>
            </a:custGeom>
            <a:solidFill>
              <a:srgbClr val="04030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61190110-0261-2542-86E1-85D607FF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978" y="860979"/>
            <a:ext cx="3944710" cy="307341"/>
          </a:xfrm>
        </p:spPr>
        <p:txBody>
          <a:bodyPr/>
          <a:lstStyle/>
          <a:p>
            <a:r>
              <a:rPr lang="hr-HR" dirty="0"/>
              <a:t>Brand </a:t>
            </a:r>
            <a:r>
              <a:rPr lang="hr-HR" dirty="0" err="1"/>
              <a:t>Ambssador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co-ownership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companies</a:t>
            </a:r>
            <a:endParaRPr lang="hr-HR" dirty="0"/>
          </a:p>
        </p:txBody>
      </p:sp>
      <p:pic>
        <p:nvPicPr>
          <p:cNvPr id="21" name="Slika 20" descr="Konfitüre Himbeere 450g">
            <a:extLst>
              <a:ext uri="{FF2B5EF4-FFF2-40B4-BE49-F238E27FC236}">
                <a16:creationId xmlns:a16="http://schemas.microsoft.com/office/drawing/2014/main" id="{61EEC5AF-06F4-4091-9FD6-9E246CF6AC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3" r="25213"/>
          <a:stretch/>
        </p:blipFill>
        <p:spPr bwMode="auto">
          <a:xfrm>
            <a:off x="2614924" y="2945044"/>
            <a:ext cx="812800" cy="14287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Slika 22" descr="Slika na kojoj se prikazuje tekst, hrana, voćno piće, med&#10;&#10;Opis je automatski generiran">
            <a:extLst>
              <a:ext uri="{FF2B5EF4-FFF2-40B4-BE49-F238E27FC236}">
                <a16:creationId xmlns:a16="http://schemas.microsoft.com/office/drawing/2014/main" id="{9D0F56B4-D68E-4204-9DBC-A2C03A5143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0" t="21135" r="17390" b="25706"/>
          <a:stretch/>
        </p:blipFill>
        <p:spPr bwMode="auto">
          <a:xfrm>
            <a:off x="6173449" y="2909999"/>
            <a:ext cx="774700" cy="1397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Slika 23">
            <a:extLst>
              <a:ext uri="{FF2B5EF4-FFF2-40B4-BE49-F238E27FC236}">
                <a16:creationId xmlns:a16="http://schemas.microsoft.com/office/drawing/2014/main" id="{1E3F335D-801E-48A6-81C1-CCCEE71371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3" t="12962" r="26435" b="18901"/>
          <a:stretch/>
        </p:blipFill>
        <p:spPr bwMode="auto">
          <a:xfrm>
            <a:off x="7131050" y="2898252"/>
            <a:ext cx="882650" cy="14204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Slika 24" descr="Ekstra džem od višanja | Okusi zavičaja">
            <a:extLst>
              <a:ext uri="{FF2B5EF4-FFF2-40B4-BE49-F238E27FC236}">
                <a16:creationId xmlns:a16="http://schemas.microsoft.com/office/drawing/2014/main" id="{6C24A062-D228-4F1E-AC9F-D089A3497AF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37" t="21813" r="33083" b="21765"/>
          <a:stretch/>
        </p:blipFill>
        <p:spPr bwMode="auto">
          <a:xfrm>
            <a:off x="1890820" y="3056237"/>
            <a:ext cx="648601" cy="12720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Slika 25" descr="PENNY XXL-Konfitüre von Penny Markt ansehen!">
            <a:extLst>
              <a:ext uri="{FF2B5EF4-FFF2-40B4-BE49-F238E27FC236}">
                <a16:creationId xmlns:a16="http://schemas.microsoft.com/office/drawing/2014/main" id="{C391B3FD-C4DA-4FAC-894C-931790CD2B7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6" t="3206" r="31111" b="2732"/>
          <a:stretch/>
        </p:blipFill>
        <p:spPr bwMode="auto">
          <a:xfrm>
            <a:off x="1232715" y="3082714"/>
            <a:ext cx="648601" cy="125730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70716"/>
            <a:ext cx="8778240" cy="167640"/>
          </a:xfrm>
          <a:custGeom>
            <a:avLst/>
            <a:gdLst/>
            <a:ahLst/>
            <a:cxnLst/>
            <a:rect l="l" t="t" r="r" b="b"/>
            <a:pathLst>
              <a:path w="8778240" h="167639">
                <a:moveTo>
                  <a:pt x="8778240" y="0"/>
                </a:moveTo>
                <a:lnTo>
                  <a:pt x="0" y="0"/>
                </a:lnTo>
                <a:lnTo>
                  <a:pt x="0" y="167043"/>
                </a:lnTo>
                <a:lnTo>
                  <a:pt x="8778240" y="167043"/>
                </a:lnTo>
                <a:lnTo>
                  <a:pt x="8778240" y="0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82090" y="780508"/>
            <a:ext cx="113916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Our</a:t>
            </a:r>
            <a:r>
              <a:rPr spc="-40" dirty="0"/>
              <a:t> </a:t>
            </a:r>
            <a:r>
              <a:rPr dirty="0"/>
              <a:t>partner</a:t>
            </a:r>
            <a:r>
              <a:rPr lang="hr-HR" spc="165" dirty="0"/>
              <a:t>s:</a:t>
            </a:r>
            <a:endParaRPr spc="-95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065" y="1293474"/>
            <a:ext cx="914812" cy="419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6787" y="1288998"/>
            <a:ext cx="831214" cy="419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25528" y="1355594"/>
            <a:ext cx="896121" cy="36404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03469" y="2155568"/>
            <a:ext cx="1004569" cy="25673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160"/>
              </a:spcBef>
            </a:pP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We</a:t>
            </a:r>
            <a:r>
              <a:rPr lang="hr-HR"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are a </a:t>
            </a:r>
            <a:r>
              <a:rPr sz="700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global </a:t>
            </a:r>
            <a:r>
              <a:rPr sz="700" spc="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organisation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with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Head- </a:t>
            </a:r>
            <a:r>
              <a:rPr sz="700" spc="-204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quarters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in </a:t>
            </a: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La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Selva </a:t>
            </a:r>
            <a:r>
              <a:rPr sz="700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del </a:t>
            </a:r>
            <a:r>
              <a:rPr sz="700" spc="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Camp </a:t>
            </a:r>
            <a:r>
              <a:rPr sz="700" spc="-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(Tarragona)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 </a:t>
            </a: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 </a:t>
            </a:r>
            <a:r>
              <a:rPr sz="700" spc="-204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factory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in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Chile,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special- </a:t>
            </a:r>
            <a:r>
              <a:rPr sz="700" spc="-204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ized</a:t>
            </a:r>
            <a:r>
              <a:rPr sz="700" spc="-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in</a:t>
            </a:r>
            <a:r>
              <a:rPr sz="700" spc="-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</a:t>
            </a:r>
            <a:r>
              <a:rPr sz="700" spc="-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development </a:t>
            </a:r>
            <a:r>
              <a:rPr sz="700" spc="-204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 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co-manufacturing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of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purees,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smoothies,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juices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nectars in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pouch</a:t>
            </a:r>
            <a:r>
              <a:rPr sz="700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</a:t>
            </a:r>
            <a:r>
              <a:rPr sz="700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bottle</a:t>
            </a:r>
            <a:r>
              <a:rPr sz="700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format </a:t>
            </a:r>
            <a:r>
              <a:rPr sz="700" spc="-2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for private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label and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distributors.</a:t>
            </a:r>
            <a:endParaRPr sz="700" dirty="0">
              <a:latin typeface="Arial Narrow" panose="020B0606020202030204" pitchFamily="34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" dirty="0">
              <a:latin typeface="Arial Narrow" panose="020B0606020202030204" pitchFamily="34" charset="0"/>
              <a:cs typeface="Tahoma"/>
            </a:endParaRPr>
          </a:p>
          <a:p>
            <a:pPr marL="12700" marR="56515">
              <a:lnSpc>
                <a:spcPts val="800"/>
              </a:lnSpc>
            </a:pP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Unique</a:t>
            </a:r>
            <a:r>
              <a:rPr sz="700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in</a:t>
            </a:r>
            <a:r>
              <a:rPr sz="700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</a:t>
            </a:r>
            <a:r>
              <a:rPr sz="700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EU</a:t>
            </a:r>
            <a:r>
              <a:rPr sz="700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in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production of </a:t>
            </a:r>
            <a:r>
              <a:rPr sz="700" spc="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HPP </a:t>
            </a:r>
            <a:r>
              <a:rPr sz="700" spc="-204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Technology,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without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preservatives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 </a:t>
            </a:r>
            <a:r>
              <a:rPr sz="700" spc="-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any </a:t>
            </a: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additives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(100%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fruits 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vegetables). They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have all relevant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pro-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duction</a:t>
            </a:r>
            <a:r>
              <a:rPr sz="700" spc="-5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certificates:</a:t>
            </a:r>
            <a:r>
              <a:rPr sz="700" spc="-5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550" spc="-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IFS,</a:t>
            </a:r>
            <a:endParaRPr sz="550" dirty="0">
              <a:latin typeface="Arial Narrow" panose="020B0606020202030204" pitchFamily="34" charset="0"/>
              <a:cs typeface="Tahoma"/>
            </a:endParaRPr>
          </a:p>
          <a:p>
            <a:pPr marL="12700" marR="19050">
              <a:lnSpc>
                <a:spcPts val="800"/>
              </a:lnSpc>
            </a:pPr>
            <a:r>
              <a:rPr sz="550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BRC</a:t>
            </a:r>
            <a:r>
              <a:rPr sz="550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550" spc="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Food,</a:t>
            </a:r>
            <a:r>
              <a:rPr sz="550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550" spc="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ORGANIC,</a:t>
            </a:r>
            <a:r>
              <a:rPr sz="550" spc="-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550" spc="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APPC/ </a:t>
            </a:r>
            <a:r>
              <a:rPr sz="550" spc="-15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550" spc="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HACCP, </a:t>
            </a:r>
            <a:r>
              <a:rPr sz="550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FDA, </a:t>
            </a:r>
            <a:r>
              <a:rPr sz="550" spc="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KOSHER, </a:t>
            </a:r>
            <a:r>
              <a:rPr sz="55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SE- </a:t>
            </a:r>
            <a:r>
              <a:rPr sz="55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550" spc="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DEX, </a:t>
            </a:r>
            <a:r>
              <a:rPr sz="55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AIB </a:t>
            </a:r>
            <a:r>
              <a:rPr sz="550" spc="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INTERNATIONAL, </a:t>
            </a:r>
            <a:r>
              <a:rPr sz="550" spc="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550" spc="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HALAL</a:t>
            </a:r>
            <a:r>
              <a:rPr sz="550" spc="-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550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</a:t>
            </a:r>
            <a:r>
              <a:rPr sz="550" spc="-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55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5S.</a:t>
            </a:r>
            <a:endParaRPr sz="550" dirty="0">
              <a:latin typeface="Arial Narrow" panose="020B0606020202030204" pitchFamily="34" charset="0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6912" y="2155568"/>
            <a:ext cx="956310" cy="1764586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160"/>
              </a:spcBef>
            </a:pP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Thanks </a:t>
            </a:r>
            <a:r>
              <a:rPr sz="700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to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its business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professional past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as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well </a:t>
            </a:r>
            <a:r>
              <a:rPr sz="700" spc="-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as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rich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expe-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rience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in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production,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Nutrifit </a:t>
            </a:r>
            <a:r>
              <a:rPr sz="700" spc="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Food </a:t>
            </a: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is a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factory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built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on </a:t>
            </a: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solid </a:t>
            </a:r>
            <a:r>
              <a:rPr sz="700" spc="-204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foundation</a:t>
            </a:r>
            <a:r>
              <a:rPr sz="700" spc="-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of</a:t>
            </a:r>
            <a:r>
              <a:rPr sz="700" spc="-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fruit</a:t>
            </a:r>
            <a:r>
              <a:rPr sz="700" spc="-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pro- </a:t>
            </a:r>
            <a:r>
              <a:rPr sz="700" spc="-2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duction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</a:t>
            </a: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ocessing  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(jams,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fruit spreads,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jams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compotes, </a:t>
            </a:r>
            <a:r>
              <a:rPr sz="700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fruit fillings,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thermo-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stable </a:t>
            </a:r>
            <a:r>
              <a:rPr sz="700" spc="-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jams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fruit in </a:t>
            </a:r>
            <a:r>
              <a:rPr sz="700" spc="-204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its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own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-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juice).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It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is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  largest</a:t>
            </a:r>
            <a:r>
              <a:rPr sz="700" spc="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processing</a:t>
            </a:r>
            <a:r>
              <a:rPr sz="700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of </a:t>
            </a:r>
            <a:r>
              <a:rPr sz="700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its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kind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in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region.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production </a:t>
            </a: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is </a:t>
            </a:r>
            <a:r>
              <a:rPr sz="700" spc="-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IFS </a:t>
            </a:r>
            <a:r>
              <a:rPr sz="700" spc="-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certified and operates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according </a:t>
            </a:r>
            <a:r>
              <a:rPr sz="700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to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ISO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9001 </a:t>
            </a:r>
            <a:r>
              <a:rPr sz="700" spc="-204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</a:t>
            </a:r>
            <a:r>
              <a:rPr sz="700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2000</a:t>
            </a:r>
            <a:r>
              <a:rPr sz="700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standards.</a:t>
            </a:r>
            <a:endParaRPr sz="700" dirty="0">
              <a:latin typeface="Arial Narrow" panose="020B0606020202030204" pitchFamily="34" charset="0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01415" y="2126088"/>
            <a:ext cx="953135" cy="24688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86995" algn="just">
              <a:lnSpc>
                <a:spcPts val="800"/>
              </a:lnSpc>
              <a:spcBef>
                <a:spcPts val="160"/>
              </a:spcBef>
            </a:pPr>
            <a:r>
              <a:rPr sz="700" spc="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Cocoa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</a:t>
            </a: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ocessor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 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one</a:t>
            </a:r>
            <a:r>
              <a:rPr sz="700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of</a:t>
            </a:r>
            <a:r>
              <a:rPr sz="700" spc="-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</a:t>
            </a:r>
            <a:r>
              <a:rPr sz="700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leaders</a:t>
            </a:r>
            <a:endParaRPr sz="700" dirty="0">
              <a:latin typeface="Arial Narrow" panose="020B0606020202030204" pitchFamily="34" charset="0"/>
              <a:cs typeface="Tahoma"/>
            </a:endParaRPr>
          </a:p>
          <a:p>
            <a:pPr marL="12700" marR="5080" algn="just">
              <a:lnSpc>
                <a:spcPts val="800"/>
              </a:lnSpc>
            </a:pP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in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region,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in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production of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creams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spreads from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hazelnuts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 cocoa.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production </a:t>
            </a: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is </a:t>
            </a:r>
            <a:r>
              <a:rPr sz="700" spc="-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IFS </a:t>
            </a:r>
            <a:r>
              <a:rPr sz="700" spc="-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certified.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tradition </a:t>
            </a:r>
            <a:r>
              <a:rPr sz="700" spc="-204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of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quality </a:t>
            </a:r>
            <a:r>
              <a:rPr sz="700" spc="-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was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con-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firmed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by the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estab-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lishment</a:t>
            </a:r>
            <a:r>
              <a:rPr sz="700" spc="-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of</a:t>
            </a:r>
            <a:r>
              <a:rPr sz="700" spc="-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</a:t>
            </a:r>
            <a:r>
              <a:rPr sz="700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effective </a:t>
            </a:r>
            <a:r>
              <a:rPr sz="700" spc="-204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Quality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Management </a:t>
            </a:r>
            <a:r>
              <a:rPr sz="700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System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according </a:t>
            </a:r>
            <a:r>
              <a:rPr sz="700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to </a:t>
            </a:r>
            <a:r>
              <a:rPr sz="700" spc="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</a:t>
            </a:r>
            <a:r>
              <a:rPr sz="700" spc="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requirements</a:t>
            </a:r>
            <a:r>
              <a:rPr sz="700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of </a:t>
            </a:r>
            <a:r>
              <a:rPr sz="700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</a:t>
            </a:r>
            <a:r>
              <a:rPr sz="700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ISO</a:t>
            </a:r>
            <a:r>
              <a:rPr sz="700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9001:</a:t>
            </a:r>
            <a:r>
              <a:rPr sz="700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2000</a:t>
            </a:r>
            <a:endParaRPr sz="700" dirty="0">
              <a:latin typeface="Arial Narrow" panose="020B0606020202030204" pitchFamily="34" charset="0"/>
              <a:cs typeface="Tahoma"/>
            </a:endParaRPr>
          </a:p>
          <a:p>
            <a:pPr marL="12700" marR="42545" algn="just">
              <a:lnSpc>
                <a:spcPts val="800"/>
              </a:lnSpc>
            </a:pP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standard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in 2003,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 </a:t>
            </a:r>
            <a:r>
              <a:rPr sz="700" spc="-204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by</a:t>
            </a:r>
            <a:r>
              <a:rPr sz="700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</a:t>
            </a:r>
            <a:r>
              <a:rPr sz="700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reaffirmation</a:t>
            </a:r>
            <a:r>
              <a:rPr sz="700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of </a:t>
            </a:r>
            <a:r>
              <a:rPr sz="700" spc="-204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 compliance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of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 </a:t>
            </a:r>
            <a:r>
              <a:rPr sz="700" spc="-2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System</a:t>
            </a:r>
            <a:r>
              <a:rPr sz="700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in</a:t>
            </a:r>
            <a:r>
              <a:rPr sz="700" spc="-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2006.</a:t>
            </a:r>
            <a:endParaRPr sz="700" dirty="0">
              <a:latin typeface="Arial Narrow" panose="020B0606020202030204" pitchFamily="34" charset="0"/>
              <a:cs typeface="Tahoma"/>
            </a:endParaRPr>
          </a:p>
          <a:p>
            <a:pPr marL="12700" marR="83820" algn="just">
              <a:lnSpc>
                <a:spcPts val="800"/>
              </a:lnSpc>
            </a:pPr>
            <a:r>
              <a:rPr sz="700" spc="7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</a:t>
            </a:r>
            <a:r>
              <a:rPr sz="700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new</a:t>
            </a:r>
            <a:r>
              <a:rPr sz="700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modern,</a:t>
            </a:r>
            <a:r>
              <a:rPr sz="700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auto- </a:t>
            </a:r>
            <a:r>
              <a:rPr sz="700" spc="-204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mated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cream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spread </a:t>
            </a:r>
            <a:r>
              <a:rPr sz="700" spc="-204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factory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began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oper-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ations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in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September </a:t>
            </a:r>
            <a:r>
              <a:rPr sz="700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2001.</a:t>
            </a:r>
            <a:endParaRPr sz="700" dirty="0">
              <a:latin typeface="Arial Narrow" panose="020B0606020202030204" pitchFamily="34" charset="0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93503" y="2150354"/>
            <a:ext cx="949960" cy="19608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69215" algn="just">
              <a:lnSpc>
                <a:spcPts val="800"/>
              </a:lnSpc>
              <a:spcBef>
                <a:spcPts val="160"/>
              </a:spcBef>
            </a:pP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Zvijezda</a:t>
            </a:r>
            <a:r>
              <a:rPr sz="700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is</a:t>
            </a:r>
            <a:r>
              <a:rPr sz="700" spc="-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</a:t>
            </a:r>
            <a:r>
              <a:rPr sz="700" spc="-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largest </a:t>
            </a:r>
            <a:r>
              <a:rPr sz="700" spc="-204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producer of </a:t>
            </a:r>
            <a:r>
              <a:rPr sz="700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edible </a:t>
            </a:r>
            <a:r>
              <a:rPr sz="700" spc="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oils</a:t>
            </a:r>
            <a:r>
              <a:rPr sz="700" spc="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in</a:t>
            </a:r>
            <a:r>
              <a:rPr sz="700" spc="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Croatia</a:t>
            </a:r>
            <a:r>
              <a:rPr sz="700" spc="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</a:t>
            </a:r>
            <a:r>
              <a:rPr sz="700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only</a:t>
            </a:r>
            <a:r>
              <a:rPr sz="700" spc="-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producer</a:t>
            </a:r>
            <a:r>
              <a:rPr sz="700" spc="-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of</a:t>
            </a:r>
            <a:endParaRPr sz="700" dirty="0">
              <a:latin typeface="Arial Narrow" panose="020B0606020202030204" pitchFamily="34" charset="0"/>
              <a:cs typeface="Tahoma"/>
            </a:endParaRPr>
          </a:p>
          <a:p>
            <a:pPr marL="12700" marR="5080" algn="just">
              <a:lnSpc>
                <a:spcPts val="800"/>
              </a:lnSpc>
            </a:pP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ma</a:t>
            </a:r>
            <a:r>
              <a:rPr sz="700" spc="-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garine,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mayonnaise 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mayonnaise-based 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products.</a:t>
            </a:r>
            <a:endParaRPr sz="700" dirty="0">
              <a:latin typeface="Arial Narrow" panose="020B0606020202030204" pitchFamily="34" charset="0"/>
              <a:cs typeface="Tahoma"/>
            </a:endParaRPr>
          </a:p>
          <a:p>
            <a:pPr marL="12700" marR="42545" algn="just">
              <a:lnSpc>
                <a:spcPts val="800"/>
              </a:lnSpc>
            </a:pPr>
            <a:r>
              <a:rPr sz="700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It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follows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world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</a:t>
            </a:r>
            <a:r>
              <a:rPr sz="700" spc="-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ends  and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develops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new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products</a:t>
            </a:r>
            <a:r>
              <a:rPr sz="700" spc="-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accordingly.</a:t>
            </a:r>
            <a:endParaRPr sz="700" dirty="0">
              <a:latin typeface="Arial Narrow" panose="020B0606020202030204" pitchFamily="34" charset="0"/>
              <a:cs typeface="Tahoma"/>
            </a:endParaRPr>
          </a:p>
          <a:p>
            <a:pPr marL="12700" marR="164465" algn="just">
              <a:lnSpc>
                <a:spcPts val="800"/>
              </a:lnSpc>
            </a:pPr>
            <a:r>
              <a:rPr sz="700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It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</a:t>
            </a: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ffers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consumers  </a:t>
            </a:r>
            <a:r>
              <a:rPr sz="700" spc="-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</a:t>
            </a:r>
            <a:r>
              <a:rPr sz="700" spc="-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quality,</a:t>
            </a:r>
            <a:r>
              <a:rPr sz="700" spc="-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modernly </a:t>
            </a:r>
            <a:r>
              <a:rPr sz="700" spc="-204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equipped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eco</a:t>
            </a:r>
            <a:r>
              <a:rPr sz="700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-</a:t>
            </a:r>
            <a:endParaRPr sz="700" dirty="0">
              <a:latin typeface="Arial Narrow" panose="020B0606020202030204" pitchFamily="34" charset="0"/>
              <a:cs typeface="Tahoma"/>
            </a:endParaRPr>
          </a:p>
          <a:p>
            <a:pPr marL="12700" marR="16510" algn="just">
              <a:lnSpc>
                <a:spcPts val="800"/>
              </a:lnSpc>
            </a:pP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nomically</a:t>
            </a:r>
            <a:r>
              <a:rPr sz="700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standardized </a:t>
            </a:r>
            <a:r>
              <a:rPr sz="700" spc="-204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product. Consumers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have </a:t>
            </a:r>
            <a:r>
              <a:rPr sz="700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been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regaining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confidence by buying </a:t>
            </a:r>
            <a:r>
              <a:rPr sz="700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Zvijezda’s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products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for </a:t>
            </a:r>
            <a:r>
              <a:rPr sz="700" spc="-204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more</a:t>
            </a:r>
            <a:r>
              <a:rPr sz="700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than</a:t>
            </a:r>
            <a:r>
              <a:rPr sz="700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103</a:t>
            </a:r>
            <a:r>
              <a:rPr sz="700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years.</a:t>
            </a:r>
            <a:endParaRPr sz="700" dirty="0">
              <a:latin typeface="Arial Narrow" panose="020B0606020202030204" pitchFamily="34" charset="0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0969" y="2156215"/>
            <a:ext cx="1190637" cy="2585323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800"/>
              </a:lnSpc>
              <a:spcBef>
                <a:spcPts val="160"/>
              </a:spcBef>
            </a:pPr>
            <a:r>
              <a:rPr lang="en-GB" sz="700" dirty="0">
                <a:latin typeface="Arial Narrow" panose="020B0606020202030204" pitchFamily="34" charset="0"/>
                <a:cs typeface="Tahoma"/>
              </a:rPr>
              <a:t>The Zagreb bakery KLARA PC has a tradition since 1952. Croatian company dealing with industrial production and sale of bread, pastries and baked goods.</a:t>
            </a:r>
          </a:p>
          <a:p>
            <a:pPr marL="12700" marR="5080" algn="just">
              <a:lnSpc>
                <a:spcPts val="800"/>
              </a:lnSpc>
              <a:spcBef>
                <a:spcPts val="160"/>
              </a:spcBef>
            </a:pPr>
            <a:r>
              <a:rPr lang="en-GB" sz="700" dirty="0">
                <a:latin typeface="Arial Narrow" panose="020B0606020202030204" pitchFamily="34" charset="0"/>
                <a:cs typeface="Tahoma"/>
              </a:rPr>
              <a:t>KLARA products can be found in all stores in Croatia and in almost all shopping </a:t>
            </a:r>
            <a:r>
              <a:rPr lang="en-GB" sz="700" dirty="0" err="1">
                <a:latin typeface="Arial Narrow" panose="020B0606020202030204" pitchFamily="34" charset="0"/>
                <a:cs typeface="Tahoma"/>
              </a:rPr>
              <a:t>centers</a:t>
            </a:r>
            <a:r>
              <a:rPr lang="en-GB" sz="700" dirty="0">
                <a:latin typeface="Arial Narrow" panose="020B0606020202030204" pitchFamily="34" charset="0"/>
                <a:cs typeface="Tahoma"/>
              </a:rPr>
              <a:t> and stores in Bosnia and Herzegovina, Slovenia, Serbia, Great Britain and Ireland.</a:t>
            </a:r>
          </a:p>
          <a:p>
            <a:pPr marL="12700" marR="5080" algn="just">
              <a:lnSpc>
                <a:spcPts val="800"/>
              </a:lnSpc>
              <a:spcBef>
                <a:spcPts val="160"/>
              </a:spcBef>
            </a:pPr>
            <a:r>
              <a:rPr lang="en-GB" sz="700" dirty="0">
                <a:latin typeface="Arial Narrow" panose="020B0606020202030204" pitchFamily="34" charset="0"/>
                <a:cs typeface="Tahoma"/>
              </a:rPr>
              <a:t>The central production plant in Zagreb produces more than 150,000 units of a wide variety of baked goods every day, which are delivered daily to over 2,000 delivery points via its own distribution.</a:t>
            </a:r>
          </a:p>
          <a:p>
            <a:pPr marL="12700" marR="5080" algn="just">
              <a:lnSpc>
                <a:spcPts val="800"/>
              </a:lnSpc>
              <a:spcBef>
                <a:spcPts val="160"/>
              </a:spcBef>
            </a:pPr>
            <a:r>
              <a:rPr lang="en-GB" sz="700" dirty="0">
                <a:latin typeface="Arial Narrow" panose="020B0606020202030204" pitchFamily="34" charset="0"/>
                <a:cs typeface="Tahoma"/>
              </a:rPr>
              <a:t>Constant investments in new technologies and knowledge of employees allow us to produce and offer all types of bakery products according to the needs of different markets.</a:t>
            </a:r>
          </a:p>
          <a:p>
            <a:pPr marL="12700" marR="5080" algn="just">
              <a:lnSpc>
                <a:spcPts val="800"/>
              </a:lnSpc>
              <a:spcBef>
                <a:spcPts val="160"/>
              </a:spcBef>
            </a:pPr>
            <a:r>
              <a:rPr lang="en-GB" sz="700" dirty="0">
                <a:latin typeface="Arial Narrow" panose="020B0606020202030204" pitchFamily="34" charset="0"/>
                <a:cs typeface="Tahoma"/>
              </a:rPr>
              <a:t>KLARA PC have an IFS certificate </a:t>
            </a:r>
            <a:endParaRPr sz="700" dirty="0">
              <a:latin typeface="Arial Narrow" panose="020B0606020202030204" pitchFamily="34" charset="0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3469" y="1758468"/>
            <a:ext cx="816053" cy="248786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b="1" spc="-25" dirty="0">
                <a:solidFill>
                  <a:srgbClr val="231F20"/>
                </a:solidFill>
                <a:latin typeface="Arial"/>
                <a:cs typeface="Arial"/>
              </a:rPr>
              <a:t>Spain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hr-HR" sz="7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www.delafruit</a:t>
            </a:r>
            <a:r>
              <a:rPr sz="7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.com</a:t>
            </a:r>
            <a:endParaRPr sz="700" dirty="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1497" y="1700212"/>
            <a:ext cx="981075" cy="2540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b="1" spc="-55" dirty="0">
                <a:solidFill>
                  <a:srgbClr val="231F20"/>
                </a:solidFill>
                <a:latin typeface="Arial"/>
                <a:cs typeface="Arial"/>
              </a:rPr>
              <a:t>Bosni</a:t>
            </a:r>
            <a:r>
              <a:rPr sz="700" b="1" spc="-3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700" b="1" spc="-3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700" b="1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700" b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b="1" spc="-25" dirty="0">
                <a:solidFill>
                  <a:srgbClr val="231F20"/>
                </a:solidFill>
                <a:latin typeface="Arial"/>
                <a:cs typeface="Arial"/>
              </a:rPr>
              <a:t>Herzegovina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hr-HR" sz="700" spc="5" dirty="0">
                <a:solidFill>
                  <a:srgbClr val="231F20"/>
                </a:solidFill>
                <a:latin typeface="Microsoft Sans Serif"/>
                <a:cs typeface="Microsoft Sans Serif"/>
              </a:rPr>
              <a:t>www.</a:t>
            </a:r>
            <a:r>
              <a:rPr sz="700" spc="5" dirty="0">
                <a:solidFill>
                  <a:srgbClr val="231F20"/>
                </a:solidFill>
                <a:latin typeface="Microsoft Sans Serif"/>
                <a:cs typeface="Microsoft Sans Serif"/>
              </a:rPr>
              <a:t>barpeh.com</a:t>
            </a:r>
            <a:endParaRPr sz="700" dirty="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14626" y="1810602"/>
            <a:ext cx="706409" cy="248786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b="1" spc="-5" dirty="0">
                <a:solidFill>
                  <a:srgbClr val="231F20"/>
                </a:solidFill>
                <a:latin typeface="Arial"/>
                <a:cs typeface="Arial"/>
              </a:rPr>
              <a:t>Croatia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hr-HR" sz="7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www.</a:t>
            </a:r>
            <a:r>
              <a:rPr sz="7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zvijezda.hr</a:t>
            </a:r>
            <a:endParaRPr sz="700" dirty="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16912" y="1723148"/>
            <a:ext cx="895646" cy="248786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b="1" spc="-5" dirty="0">
                <a:solidFill>
                  <a:srgbClr val="231F20"/>
                </a:solidFill>
                <a:latin typeface="Arial"/>
                <a:cs typeface="Arial"/>
              </a:rPr>
              <a:t>Croatia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hr-HR" sz="700" spc="15" dirty="0">
                <a:solidFill>
                  <a:srgbClr val="231F20"/>
                </a:solidFill>
                <a:latin typeface="Microsoft Sans Serif"/>
                <a:cs typeface="Microsoft Sans Serif"/>
              </a:rPr>
              <a:t>www.</a:t>
            </a:r>
            <a:r>
              <a:rPr sz="700" spc="15" dirty="0">
                <a:solidFill>
                  <a:srgbClr val="231F20"/>
                </a:solidFill>
                <a:latin typeface="Microsoft Sans Serif"/>
                <a:cs typeface="Microsoft Sans Serif"/>
              </a:rPr>
              <a:t>nutrifit-food.hr</a:t>
            </a:r>
            <a:endParaRPr sz="700" dirty="0">
              <a:latin typeface="Microsoft Sans Serif"/>
              <a:cs typeface="Microsoft Sans Serif"/>
            </a:endParaRPr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DAE8F221-C575-433F-9D10-A56BE1CF3CF3}"/>
              </a:ext>
            </a:extLst>
          </p:cNvPr>
          <p:cNvSpPr txBox="1"/>
          <p:nvPr/>
        </p:nvSpPr>
        <p:spPr>
          <a:xfrm>
            <a:off x="2731655" y="1723795"/>
            <a:ext cx="610235" cy="2540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b="1" spc="-5" dirty="0">
                <a:solidFill>
                  <a:srgbClr val="231F20"/>
                </a:solidFill>
                <a:latin typeface="Arial"/>
                <a:cs typeface="Arial"/>
              </a:rPr>
              <a:t>Croatia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hr-HR" sz="700" spc="15" dirty="0">
                <a:solidFill>
                  <a:srgbClr val="231F20"/>
                </a:solidFill>
                <a:latin typeface="Microsoft Sans Serif"/>
                <a:cs typeface="Microsoft Sans Serif"/>
              </a:rPr>
              <a:t>www.klara</a:t>
            </a:r>
            <a:r>
              <a:rPr sz="700" spc="15" dirty="0">
                <a:solidFill>
                  <a:srgbClr val="231F20"/>
                </a:solidFill>
                <a:latin typeface="Microsoft Sans Serif"/>
                <a:cs typeface="Microsoft Sans Serif"/>
              </a:rPr>
              <a:t>.hr</a:t>
            </a:r>
            <a:endParaRPr sz="700" dirty="0">
              <a:latin typeface="Microsoft Sans Serif"/>
              <a:cs typeface="Microsoft Sans Serif"/>
            </a:endParaRPr>
          </a:p>
        </p:txBody>
      </p:sp>
      <p:pic>
        <p:nvPicPr>
          <p:cNvPr id="39" name="Slika 38">
            <a:extLst>
              <a:ext uri="{FF2B5EF4-FFF2-40B4-BE49-F238E27FC236}">
                <a16:creationId xmlns:a16="http://schemas.microsoft.com/office/drawing/2014/main" id="{A5FB237D-DF3B-4F52-A7A4-01A406D71714}"/>
              </a:ext>
            </a:extLst>
          </p:cNvPr>
          <p:cNvPicPr>
            <a:picLocks noChangeAspect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30" y="1296142"/>
            <a:ext cx="933555" cy="49886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object 21">
            <a:extLst>
              <a:ext uri="{FF2B5EF4-FFF2-40B4-BE49-F238E27FC236}">
                <a16:creationId xmlns:a16="http://schemas.microsoft.com/office/drawing/2014/main" id="{F54E806F-EB08-4D84-A214-1E564F996CB8}"/>
              </a:ext>
            </a:extLst>
          </p:cNvPr>
          <p:cNvSpPr txBox="1"/>
          <p:nvPr/>
        </p:nvSpPr>
        <p:spPr>
          <a:xfrm>
            <a:off x="5062491" y="1787507"/>
            <a:ext cx="981075" cy="2540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b="1" spc="-55" dirty="0">
                <a:solidFill>
                  <a:srgbClr val="231F20"/>
                </a:solidFill>
                <a:latin typeface="Arial"/>
                <a:cs typeface="Arial"/>
              </a:rPr>
              <a:t>Bosni</a:t>
            </a:r>
            <a:r>
              <a:rPr sz="700" b="1" spc="-3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700" b="1" spc="-3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700" b="1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700" b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b="1" spc="-25" dirty="0">
                <a:solidFill>
                  <a:srgbClr val="231F20"/>
                </a:solidFill>
                <a:latin typeface="Arial"/>
                <a:cs typeface="Arial"/>
              </a:rPr>
              <a:t>Herzegovina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hr-HR" sz="700" spc="5" dirty="0">
                <a:solidFill>
                  <a:srgbClr val="231F20"/>
                </a:solidFill>
                <a:latin typeface="Microsoft Sans Serif"/>
                <a:cs typeface="Microsoft Sans Serif"/>
              </a:rPr>
              <a:t>www.mljekara-livno.ba</a:t>
            </a:r>
            <a:endParaRPr sz="700" dirty="0">
              <a:latin typeface="Microsoft Sans Serif"/>
              <a:cs typeface="Microsoft Sans Serif"/>
            </a:endParaRPr>
          </a:p>
        </p:txBody>
      </p:sp>
      <p:pic>
        <p:nvPicPr>
          <p:cNvPr id="43" name="Slika 42" descr="signature_436372463">
            <a:extLst>
              <a:ext uri="{FF2B5EF4-FFF2-40B4-BE49-F238E27FC236}">
                <a16:creationId xmlns:a16="http://schemas.microsoft.com/office/drawing/2014/main" id="{DBBC047B-4365-4C89-984B-CA3A3B877936}"/>
              </a:ext>
            </a:extLst>
          </p:cNvPr>
          <p:cNvPicPr>
            <a:picLocks noChangeAspect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117" y="1336027"/>
            <a:ext cx="1044283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lika 43">
            <a:extLst>
              <a:ext uri="{FF2B5EF4-FFF2-40B4-BE49-F238E27FC236}">
                <a16:creationId xmlns:a16="http://schemas.microsoft.com/office/drawing/2014/main" id="{A81394CE-C8CD-421E-83FF-A7C374D446F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4" t="12228" r="41392" b="41223"/>
          <a:stretch/>
        </p:blipFill>
        <p:spPr bwMode="auto">
          <a:xfrm>
            <a:off x="6277846" y="1307116"/>
            <a:ext cx="748547" cy="5611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5" name="object 23">
            <a:extLst>
              <a:ext uri="{FF2B5EF4-FFF2-40B4-BE49-F238E27FC236}">
                <a16:creationId xmlns:a16="http://schemas.microsoft.com/office/drawing/2014/main" id="{86EC5C29-119E-4BF7-A8CE-FB660068794B}"/>
              </a:ext>
            </a:extLst>
          </p:cNvPr>
          <p:cNvSpPr txBox="1"/>
          <p:nvPr/>
        </p:nvSpPr>
        <p:spPr>
          <a:xfrm>
            <a:off x="6285590" y="1845953"/>
            <a:ext cx="680575" cy="248786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b="1" spc="-5" dirty="0">
                <a:solidFill>
                  <a:srgbClr val="231F20"/>
                </a:solidFill>
                <a:latin typeface="Arial"/>
                <a:cs typeface="Arial"/>
              </a:rPr>
              <a:t>Croatia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hr-HR" sz="7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www.drpigley</a:t>
            </a:r>
            <a:r>
              <a:rPr sz="70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.hr</a:t>
            </a:r>
            <a:endParaRPr sz="700" dirty="0">
              <a:latin typeface="Microsoft Sans Serif"/>
              <a:cs typeface="Microsoft Sans Serif"/>
            </a:endParaRPr>
          </a:p>
        </p:txBody>
      </p:sp>
      <p:sp>
        <p:nvSpPr>
          <p:cNvPr id="41" name="TekstniOkvir 40">
            <a:extLst>
              <a:ext uri="{FF2B5EF4-FFF2-40B4-BE49-F238E27FC236}">
                <a16:creationId xmlns:a16="http://schemas.microsoft.com/office/drawing/2014/main" id="{1A9DDF65-D7E2-4D41-BC7B-D02C5C6DEED2}"/>
              </a:ext>
            </a:extLst>
          </p:cNvPr>
          <p:cNvSpPr txBox="1"/>
          <p:nvPr/>
        </p:nvSpPr>
        <p:spPr>
          <a:xfrm>
            <a:off x="5020366" y="2054911"/>
            <a:ext cx="114095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  <a:ea typeface="BatangChe" panose="020B0503020000020004" pitchFamily="49" charset="-127"/>
                <a:cs typeface="Cordia New" panose="020B0502040204020203" pitchFamily="34" charset="-34"/>
              </a:rPr>
              <a:t>• </a:t>
            </a:r>
            <a:r>
              <a:rPr lang="hr-HR" sz="7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  <a:ea typeface="BatangChe" panose="020B0503020000020004" pitchFamily="49" charset="-127"/>
                <a:cs typeface="Cordia New" panose="020B0502040204020203" pitchFamily="34" charset="-34"/>
              </a:rPr>
              <a:t>t</a:t>
            </a:r>
            <a:r>
              <a:rPr lang="en-GB" sz="7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  <a:ea typeface="BatangChe" panose="020B0503020000020004" pitchFamily="49" charset="-127"/>
                <a:cs typeface="Cordia New" panose="020B0502040204020203" pitchFamily="34" charset="-34"/>
              </a:rPr>
              <a:t>he largest producer of hard cheese in Bosnia and Herzegovina </a:t>
            </a:r>
          </a:p>
          <a:p>
            <a:r>
              <a:rPr lang="en-GB" sz="7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  <a:ea typeface="BatangChe" panose="020B0503020000020004" pitchFamily="49" charset="-127"/>
                <a:cs typeface="Cordia New" panose="020B0502040204020203" pitchFamily="34" charset="-34"/>
              </a:rPr>
              <a:t>•buys over 10 million litres of milk per year </a:t>
            </a:r>
          </a:p>
          <a:p>
            <a:r>
              <a:rPr lang="en-GB" sz="7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  <a:ea typeface="BatangChe" panose="020B0503020000020004" pitchFamily="49" charset="-127"/>
                <a:cs typeface="Cordia New" panose="020B0502040204020203" pitchFamily="34" charset="-34"/>
              </a:rPr>
              <a:t>•produces over 1.000 tons of dairy products </a:t>
            </a:r>
          </a:p>
          <a:p>
            <a:r>
              <a:rPr lang="en-GB" sz="7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  <a:ea typeface="BatangChe" panose="020B0503020000020004" pitchFamily="49" charset="-127"/>
                <a:cs typeface="Cordia New" panose="020B0502040204020203" pitchFamily="34" charset="-34"/>
              </a:rPr>
              <a:t>•works with more than 350 subcontractors </a:t>
            </a:r>
          </a:p>
          <a:p>
            <a:r>
              <a:rPr lang="en-GB" sz="7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  <a:ea typeface="BatangChe" panose="020B0503020000020004" pitchFamily="49" charset="-127"/>
                <a:cs typeface="Cordia New" panose="020B0502040204020203" pitchFamily="34" charset="-34"/>
              </a:rPr>
              <a:t>•maintains the tradition of organised cheese production which started in 1885 </a:t>
            </a:r>
            <a:endParaRPr lang="hr-HR" sz="700" b="0" i="0" u="none" strike="noStrike" baseline="0" dirty="0">
              <a:solidFill>
                <a:srgbClr val="000000"/>
              </a:solidFill>
              <a:latin typeface="Arial Narrow" panose="020B0606020202030204" pitchFamily="34" charset="0"/>
              <a:ea typeface="BatangChe" panose="020B0503020000020004" pitchFamily="49" charset="-127"/>
              <a:cs typeface="Cordia New" panose="020B0502040204020203" pitchFamily="34" charset="-34"/>
            </a:endParaRPr>
          </a:p>
          <a:p>
            <a:r>
              <a:rPr lang="hr-HR" sz="7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  <a:ea typeface="BatangChe" panose="020B0503020000020004" pitchFamily="49" charset="-127"/>
                <a:cs typeface="Cordia New" panose="020B0502040204020203" pitchFamily="34" charset="-34"/>
              </a:rPr>
              <a:t>• International </a:t>
            </a:r>
            <a:r>
              <a:rPr lang="hr-HR" sz="700" b="0" i="0" u="none" strike="noStrike" baseline="0" dirty="0" err="1">
                <a:solidFill>
                  <a:srgbClr val="000000"/>
                </a:solidFill>
                <a:latin typeface="Arial Narrow" panose="020B0606020202030204" pitchFamily="34" charset="0"/>
                <a:ea typeface="BatangChe" panose="020B0503020000020004" pitchFamily="49" charset="-127"/>
                <a:cs typeface="Cordia New" panose="020B0502040204020203" pitchFamily="34" charset="-34"/>
              </a:rPr>
              <a:t>certificates</a:t>
            </a:r>
            <a:r>
              <a:rPr lang="hr-HR" sz="7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  <a:ea typeface="BatangChe" panose="020B0503020000020004" pitchFamily="49" charset="-127"/>
                <a:cs typeface="Cordia New" panose="020B0502040204020203" pitchFamily="34" charset="-34"/>
              </a:rPr>
              <a:t>: </a:t>
            </a:r>
          </a:p>
          <a:p>
            <a:r>
              <a:rPr lang="hr-HR" sz="7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  <a:ea typeface="BatangChe" panose="020B0503020000020004" pitchFamily="49" charset="-127"/>
                <a:cs typeface="Cordia New" panose="020B0502040204020203" pitchFamily="34" charset="-34"/>
              </a:rPr>
              <a:t>•ISO9001:2015 - </a:t>
            </a:r>
            <a:r>
              <a:rPr lang="hr-HR" sz="700" b="0" i="0" u="none" strike="noStrike" baseline="0" dirty="0" err="1">
                <a:solidFill>
                  <a:srgbClr val="000000"/>
                </a:solidFill>
                <a:latin typeface="Arial Narrow" panose="020B0606020202030204" pitchFamily="34" charset="0"/>
                <a:ea typeface="BatangChe" panose="020B0503020000020004" pitchFamily="49" charset="-127"/>
                <a:cs typeface="Cordia New" panose="020B0502040204020203" pitchFamily="34" charset="-34"/>
              </a:rPr>
              <a:t>quality</a:t>
            </a:r>
            <a:r>
              <a:rPr lang="hr-HR" sz="7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  <a:ea typeface="BatangChe" panose="020B0503020000020004" pitchFamily="49" charset="-127"/>
                <a:cs typeface="Cordia New" panose="020B0502040204020203" pitchFamily="34" charset="-34"/>
              </a:rPr>
              <a:t> management system </a:t>
            </a:r>
          </a:p>
          <a:p>
            <a:r>
              <a:rPr lang="en-GB" sz="7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  <a:ea typeface="BatangChe" panose="020B0503020000020004" pitchFamily="49" charset="-127"/>
                <a:cs typeface="Cordia New" panose="020B0502040204020203" pitchFamily="34" charset="-34"/>
              </a:rPr>
              <a:t>•HACCAP - Hazard Analysis and Critical Control Point is an internationally recognized system for reducing the risk of safety hazards in food </a:t>
            </a:r>
          </a:p>
          <a:p>
            <a:r>
              <a:rPr lang="hr-HR" sz="7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  <a:ea typeface="BatangChe" panose="020B0503020000020004" pitchFamily="49" charset="-127"/>
                <a:cs typeface="Cordia New" panose="020B0502040204020203" pitchFamily="34" charset="-34"/>
              </a:rPr>
              <a:t>•IFS - International Food Standard </a:t>
            </a:r>
          </a:p>
          <a:p>
            <a:r>
              <a:rPr lang="hr-HR" sz="7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  <a:ea typeface="BatangChe" panose="020B0503020000020004" pitchFamily="49" charset="-127"/>
                <a:cs typeface="Cordia New" panose="020B0502040204020203" pitchFamily="34" charset="-34"/>
              </a:rPr>
              <a:t>•Halal </a:t>
            </a:r>
            <a:r>
              <a:rPr lang="hr-HR" sz="700" b="0" i="0" u="none" strike="noStrike" baseline="0" dirty="0" err="1">
                <a:solidFill>
                  <a:srgbClr val="000000"/>
                </a:solidFill>
                <a:latin typeface="Arial Narrow" panose="020B0606020202030204" pitchFamily="34" charset="0"/>
                <a:ea typeface="BatangChe" panose="020B0503020000020004" pitchFamily="49" charset="-127"/>
                <a:cs typeface="Cordia New" panose="020B0502040204020203" pitchFamily="34" charset="-34"/>
              </a:rPr>
              <a:t>Certificate</a:t>
            </a:r>
            <a:r>
              <a:rPr lang="hr-HR" sz="7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  <a:ea typeface="BatangChe" panose="020B0503020000020004" pitchFamily="49" charset="-127"/>
                <a:cs typeface="Cordia New" panose="020B0502040204020203" pitchFamily="34" charset="-34"/>
              </a:rPr>
              <a:t> </a:t>
            </a:r>
          </a:p>
          <a:p>
            <a:endParaRPr lang="en-GB" sz="7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hr-HR" sz="700" dirty="0"/>
          </a:p>
        </p:txBody>
      </p:sp>
      <p:pic>
        <p:nvPicPr>
          <p:cNvPr id="47" name="Slika 46">
            <a:extLst>
              <a:ext uri="{FF2B5EF4-FFF2-40B4-BE49-F238E27FC236}">
                <a16:creationId xmlns:a16="http://schemas.microsoft.com/office/drawing/2014/main" id="{B2733A7B-60CB-4A93-8965-D8B21670973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8" y="1263454"/>
            <a:ext cx="914812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kstniOkvir 41">
            <a:extLst>
              <a:ext uri="{FF2B5EF4-FFF2-40B4-BE49-F238E27FC236}">
                <a16:creationId xmlns:a16="http://schemas.microsoft.com/office/drawing/2014/main" id="{C6FAE92E-B04C-4398-999B-41DAB8D68DD9}"/>
              </a:ext>
            </a:extLst>
          </p:cNvPr>
          <p:cNvSpPr txBox="1"/>
          <p:nvPr/>
        </p:nvSpPr>
        <p:spPr>
          <a:xfrm>
            <a:off x="6193310" y="2123917"/>
            <a:ext cx="96270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Arial Narrow" panose="020B0606020202030204" pitchFamily="34" charset="0"/>
              </a:rPr>
              <a:t>The largest specialized Croatian producer of greaves and lard.</a:t>
            </a:r>
          </a:p>
          <a:p>
            <a:r>
              <a:rPr lang="en-GB" sz="700" dirty="0">
                <a:latin typeface="Arial Narrow" panose="020B0606020202030204" pitchFamily="34" charset="0"/>
              </a:rPr>
              <a:t>We are proud owners of many gold medals won for the quality and design of packaging at international fairs and awards.</a:t>
            </a:r>
          </a:p>
          <a:p>
            <a:r>
              <a:rPr lang="en-GB" sz="700" dirty="0">
                <a:latin typeface="Arial Narrow" panose="020B0606020202030204" pitchFamily="34" charset="0"/>
              </a:rPr>
              <a:t>Dr.Pigley products are present on shelves and refrigerators around the world and are sold by numerous international individual stores, supermarket chains as well as wholesalers.</a:t>
            </a:r>
          </a:p>
          <a:p>
            <a:r>
              <a:rPr lang="en-GB" sz="700" dirty="0">
                <a:latin typeface="Arial Narrow" panose="020B0606020202030204" pitchFamily="34" charset="0"/>
              </a:rPr>
              <a:t>We have IFS certification</a:t>
            </a:r>
            <a:endParaRPr lang="hr-HR" sz="7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4476" y="317880"/>
            <a:ext cx="703684" cy="2522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46774" y="769044"/>
            <a:ext cx="2982752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35" dirty="0">
                <a:solidFill>
                  <a:srgbClr val="040303"/>
                </a:solidFill>
                <a:latin typeface="Bahnschrift Light" panose="020B0502040204020203" pitchFamily="34" charset="0"/>
                <a:cs typeface="Trebuchet MS"/>
              </a:rPr>
              <a:t>Our</a:t>
            </a:r>
            <a:r>
              <a:rPr sz="1300" b="1" spc="-40" dirty="0">
                <a:solidFill>
                  <a:srgbClr val="040303"/>
                </a:solidFill>
                <a:latin typeface="Bahnschrift Light" panose="020B0502040204020203" pitchFamily="34" charset="0"/>
                <a:cs typeface="Trebuchet MS"/>
              </a:rPr>
              <a:t> </a:t>
            </a:r>
            <a:r>
              <a:rPr sz="1300" b="1" spc="15" dirty="0">
                <a:solidFill>
                  <a:srgbClr val="040303"/>
                </a:solidFill>
                <a:latin typeface="Bahnschrift Light" panose="020B0502040204020203" pitchFamily="34" charset="0"/>
                <a:cs typeface="Trebuchet MS"/>
              </a:rPr>
              <a:t>brand</a:t>
            </a:r>
            <a:r>
              <a:rPr lang="hr-HR" sz="1300" b="1" spc="170" dirty="0">
                <a:solidFill>
                  <a:srgbClr val="040303"/>
                </a:solidFill>
                <a:latin typeface="Bahnschrift Light" panose="020B0502040204020203" pitchFamily="34" charset="0"/>
                <a:cs typeface="Trebuchet MS"/>
              </a:rPr>
              <a:t>s – </a:t>
            </a:r>
            <a:r>
              <a:rPr lang="hr-HR" sz="1300" b="1" spc="170" dirty="0" err="1">
                <a:solidFill>
                  <a:srgbClr val="040303"/>
                </a:solidFill>
                <a:latin typeface="Bahnschrift Light" panose="020B0502040204020203" pitchFamily="34" charset="0"/>
                <a:cs typeface="Trebuchet MS"/>
              </a:rPr>
              <a:t>can</a:t>
            </a:r>
            <a:r>
              <a:rPr lang="hr-HR" sz="1300" b="1" spc="170" dirty="0">
                <a:solidFill>
                  <a:srgbClr val="040303"/>
                </a:solidFill>
                <a:latin typeface="Bahnschrift Light" panose="020B0502040204020203" pitchFamily="34" charset="0"/>
                <a:cs typeface="Trebuchet MS"/>
              </a:rPr>
              <a:t> </a:t>
            </a:r>
            <a:r>
              <a:rPr lang="hr-HR" sz="1300" b="1" spc="170" dirty="0" err="1">
                <a:solidFill>
                  <a:srgbClr val="040303"/>
                </a:solidFill>
                <a:latin typeface="Bahnschrift Light" panose="020B0502040204020203" pitchFamily="34" charset="0"/>
                <a:cs typeface="Trebuchet MS"/>
              </a:rPr>
              <a:t>be</a:t>
            </a:r>
            <a:r>
              <a:rPr lang="hr-HR" sz="1300" b="1" spc="170" dirty="0">
                <a:solidFill>
                  <a:srgbClr val="040303"/>
                </a:solidFill>
                <a:latin typeface="Bahnschrift Light" panose="020B0502040204020203" pitchFamily="34" charset="0"/>
                <a:cs typeface="Trebuchet MS"/>
              </a:rPr>
              <a:t> </a:t>
            </a:r>
            <a:r>
              <a:rPr lang="hr-HR" sz="1300" b="1" spc="170" dirty="0" err="1">
                <a:solidFill>
                  <a:srgbClr val="040303"/>
                </a:solidFill>
                <a:latin typeface="Bahnschrift Light" panose="020B0502040204020203" pitchFamily="34" charset="0"/>
                <a:cs typeface="Trebuchet MS"/>
              </a:rPr>
              <a:t>your</a:t>
            </a:r>
            <a:r>
              <a:rPr lang="hr-HR" sz="1300" b="1" spc="170" dirty="0">
                <a:solidFill>
                  <a:srgbClr val="040303"/>
                </a:solidFill>
                <a:latin typeface="Bahnschrift Light" panose="020B0502040204020203" pitchFamily="34" charset="0"/>
                <a:cs typeface="Trebuchet MS"/>
              </a:rPr>
              <a:t> brand </a:t>
            </a:r>
            <a:endParaRPr sz="1300" dirty="0">
              <a:latin typeface="Bahnschrift Light" panose="020B0502040204020203" pitchFamily="34" charset="0"/>
              <a:cs typeface="Trebuchet MS"/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CCAAD19E-5B1A-455D-BC00-12AE73694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55" y="1392858"/>
            <a:ext cx="83185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5BA4F17F-F914-4624-933E-6626E8CA8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252" y="1449865"/>
            <a:ext cx="763929" cy="613458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7A1320EA-BC25-4A19-9431-99D822832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433" y="1461525"/>
            <a:ext cx="787078" cy="613458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25DB8B4-CDD7-4076-A4D3-15546413D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362" y="1473185"/>
            <a:ext cx="648182" cy="613458"/>
          </a:xfrm>
          <a:prstGeom prst="rect">
            <a:avLst/>
          </a:prstGeom>
        </p:spPr>
      </p:pic>
      <p:pic>
        <p:nvPicPr>
          <p:cNvPr id="14" name="Slika 13" descr="Slika na kojoj se prikazuje tekst, hrana, voćno piće, med&#10;&#10;Opis je automatski generiran">
            <a:extLst>
              <a:ext uri="{FF2B5EF4-FFF2-40B4-BE49-F238E27FC236}">
                <a16:creationId xmlns:a16="http://schemas.microsoft.com/office/drawing/2014/main" id="{26AD54A0-8342-474E-9594-6D15E1B36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0" t="21135" r="17390" b="25706"/>
          <a:stretch/>
        </p:blipFill>
        <p:spPr bwMode="auto">
          <a:xfrm>
            <a:off x="3837619" y="1473185"/>
            <a:ext cx="340190" cy="6134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D6FF585F-E8F1-4222-9BFB-6704D26F836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3" t="12962" r="26435" b="18901"/>
          <a:stretch/>
        </p:blipFill>
        <p:spPr bwMode="auto">
          <a:xfrm>
            <a:off x="4139564" y="1430550"/>
            <a:ext cx="405186" cy="6520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object 19">
            <a:extLst>
              <a:ext uri="{FF2B5EF4-FFF2-40B4-BE49-F238E27FC236}">
                <a16:creationId xmlns:a16="http://schemas.microsoft.com/office/drawing/2014/main" id="{C2224759-2CFB-4907-B56F-07D0F1314E3C}"/>
              </a:ext>
            </a:extLst>
          </p:cNvPr>
          <p:cNvPicPr/>
          <p:nvPr/>
        </p:nvPicPr>
        <p:blipFill rotWithShape="1">
          <a:blip r:embed="rId9" cstate="print"/>
          <a:srcRect t="10309" r="70261" b="4711"/>
          <a:stretch/>
        </p:blipFill>
        <p:spPr>
          <a:xfrm>
            <a:off x="4524153" y="1433163"/>
            <a:ext cx="1095724" cy="652087"/>
          </a:xfrm>
          <a:prstGeom prst="rect">
            <a:avLst/>
          </a:prstGeom>
        </p:spPr>
      </p:pic>
      <p:pic>
        <p:nvPicPr>
          <p:cNvPr id="1026" name="Picture 2" descr="Sir livanjski 45%mm Mljekara Livno - Konzum">
            <a:extLst>
              <a:ext uri="{FF2B5EF4-FFF2-40B4-BE49-F238E27FC236}">
                <a16:creationId xmlns:a16="http://schemas.microsoft.com/office/drawing/2014/main" id="{B3557374-C68A-4735-A30D-AD6A00899F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7" t="14524" r="16067" b="16067"/>
          <a:stretch/>
        </p:blipFill>
        <p:spPr bwMode="auto">
          <a:xfrm>
            <a:off x="5751635" y="1323258"/>
            <a:ext cx="770419" cy="78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r Livanjski 1/4 Mljekara Livno - Konzum">
            <a:extLst>
              <a:ext uri="{FF2B5EF4-FFF2-40B4-BE49-F238E27FC236}">
                <a16:creationId xmlns:a16="http://schemas.microsoft.com/office/drawing/2014/main" id="{D125C127-8B4C-46E9-9150-6E6FF80F4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9897" r="3728" b="20694"/>
          <a:stretch/>
        </p:blipFill>
        <p:spPr bwMode="auto">
          <a:xfrm rot="19201817">
            <a:off x="6301712" y="1486638"/>
            <a:ext cx="704201" cy="54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r kravlji u kriškama 330gr President - Konzum">
            <a:extLst>
              <a:ext uri="{FF2B5EF4-FFF2-40B4-BE49-F238E27FC236}">
                <a16:creationId xmlns:a16="http://schemas.microsoft.com/office/drawing/2014/main" id="{72F91E37-2F1B-4451-A9E7-F2F879908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" t="4546" r="7769" b="13636"/>
          <a:stretch/>
        </p:blipFill>
        <p:spPr bwMode="auto">
          <a:xfrm rot="13915966">
            <a:off x="7432979" y="1627610"/>
            <a:ext cx="554517" cy="53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r cincar 45%mm Mljekara Livno - Konzum">
            <a:extLst>
              <a:ext uri="{FF2B5EF4-FFF2-40B4-BE49-F238E27FC236}">
                <a16:creationId xmlns:a16="http://schemas.microsoft.com/office/drawing/2014/main" id="{8B6D8971-E564-4EF4-B982-30FC028CF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4" t="4545" r="7769" b="9091"/>
          <a:stretch/>
        </p:blipFill>
        <p:spPr bwMode="auto">
          <a:xfrm>
            <a:off x="6876422" y="1297394"/>
            <a:ext cx="732466" cy="78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uncokretovo ulje Zvijezda - dostupno u svim Robin trgovinama">
            <a:extLst>
              <a:ext uri="{FF2B5EF4-FFF2-40B4-BE49-F238E27FC236}">
                <a16:creationId xmlns:a16="http://schemas.microsoft.com/office/drawing/2014/main" id="{A45D75A7-D1BC-4AB8-B596-73E9CA4CA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4" t="2185" r="12520" b="2185"/>
          <a:stretch/>
        </p:blipFill>
        <p:spPr bwMode="auto">
          <a:xfrm>
            <a:off x="917047" y="3037065"/>
            <a:ext cx="38269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lja - Zvijezda">
            <a:extLst>
              <a:ext uri="{FF2B5EF4-FFF2-40B4-BE49-F238E27FC236}">
                <a16:creationId xmlns:a16="http://schemas.microsoft.com/office/drawing/2014/main" id="{D6E0CDA9-6495-4179-9C92-9BD0A9204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5" t="10000" r="34001" b="4666"/>
          <a:stretch/>
        </p:blipFill>
        <p:spPr bwMode="auto">
          <a:xfrm>
            <a:off x="1367188" y="3023668"/>
            <a:ext cx="382694" cy="100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joneza ultra hot čili 400g, Zvijezda - Stridon web shop">
            <a:extLst>
              <a:ext uri="{FF2B5EF4-FFF2-40B4-BE49-F238E27FC236}">
                <a16:creationId xmlns:a16="http://schemas.microsoft.com/office/drawing/2014/main" id="{F8E2F4DF-7810-41B6-8B91-0D3C0FF89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8" t="16067" r="33033" b="17758"/>
          <a:stretch/>
        </p:blipFill>
        <p:spPr bwMode="auto">
          <a:xfrm>
            <a:off x="1728755" y="3271790"/>
            <a:ext cx="386922" cy="75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Zvijezda Delikates majoneza 400 g - Konzum">
            <a:extLst>
              <a:ext uri="{FF2B5EF4-FFF2-40B4-BE49-F238E27FC236}">
                <a16:creationId xmlns:a16="http://schemas.microsoft.com/office/drawing/2014/main" id="{50780773-650A-4BD5-83CA-4D8F68D74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9" t="9897" r="31491" b="14524"/>
          <a:stretch/>
        </p:blipFill>
        <p:spPr bwMode="auto">
          <a:xfrm>
            <a:off x="2095182" y="3263243"/>
            <a:ext cx="427653" cy="75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ekarski proizvodi | Poslovni savjetnik">
            <a:extLst>
              <a:ext uri="{FF2B5EF4-FFF2-40B4-BE49-F238E27FC236}">
                <a16:creationId xmlns:a16="http://schemas.microsoft.com/office/drawing/2014/main" id="{3083DABE-1999-431E-A422-BE7517BFA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931" y="2928503"/>
            <a:ext cx="1728787" cy="116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Klara |">
            <a:extLst>
              <a:ext uri="{FF2B5EF4-FFF2-40B4-BE49-F238E27FC236}">
                <a16:creationId xmlns:a16="http://schemas.microsoft.com/office/drawing/2014/main" id="{051D9EA0-4586-4C3A-B013-E039247A3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3" t="15958" r="35156" b="11703"/>
          <a:stretch/>
        </p:blipFill>
        <p:spPr bwMode="auto">
          <a:xfrm>
            <a:off x="4116358" y="3015004"/>
            <a:ext cx="762000" cy="103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4439678-B992-4036-B2A6-D8B049E1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4" t="8665" r="27791" b="7627"/>
          <a:stretch/>
        </p:blipFill>
        <p:spPr bwMode="auto">
          <a:xfrm>
            <a:off x="5131932" y="3267972"/>
            <a:ext cx="551010" cy="77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C65430FB-D9F1-4F14-A7C7-A72F43B4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" t="42292" b="10568"/>
          <a:stretch/>
        </p:blipFill>
        <p:spPr bwMode="auto">
          <a:xfrm rot="5400000">
            <a:off x="5406662" y="3498097"/>
            <a:ext cx="871609" cy="31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3645C5C1-0929-4FF7-8E57-BAE7456053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5" t="17011" r="30155" b="8763"/>
          <a:stretch/>
        </p:blipFill>
        <p:spPr bwMode="auto">
          <a:xfrm>
            <a:off x="6002053" y="3331919"/>
            <a:ext cx="536554" cy="69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Slika 23">
            <a:extLst>
              <a:ext uri="{FF2B5EF4-FFF2-40B4-BE49-F238E27FC236}">
                <a16:creationId xmlns:a16="http://schemas.microsoft.com/office/drawing/2014/main" id="{5231F408-40E2-42FD-984C-CFEFC7A3A38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88927" y="3631164"/>
            <a:ext cx="527497" cy="445386"/>
          </a:xfrm>
          <a:prstGeom prst="rect">
            <a:avLst/>
          </a:prstGeom>
        </p:spPr>
      </p:pic>
      <p:pic>
        <p:nvPicPr>
          <p:cNvPr id="38" name="Slika 37">
            <a:extLst>
              <a:ext uri="{FF2B5EF4-FFF2-40B4-BE49-F238E27FC236}">
                <a16:creationId xmlns:a16="http://schemas.microsoft.com/office/drawing/2014/main" id="{395EAEEA-FB16-4F2D-BE1A-A56C1986721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68043" y="3203743"/>
            <a:ext cx="527497" cy="445386"/>
          </a:xfrm>
          <a:prstGeom prst="rect">
            <a:avLst/>
          </a:prstGeom>
        </p:spPr>
      </p:pic>
      <p:pic>
        <p:nvPicPr>
          <p:cNvPr id="26" name="Slika 25">
            <a:extLst>
              <a:ext uri="{FF2B5EF4-FFF2-40B4-BE49-F238E27FC236}">
                <a16:creationId xmlns:a16="http://schemas.microsoft.com/office/drawing/2014/main" id="{CD82C7B1-E19B-4020-A441-B9DA2D0ADB9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224134" y="3189232"/>
            <a:ext cx="684070" cy="904255"/>
          </a:xfrm>
          <a:prstGeom prst="rect">
            <a:avLst/>
          </a:prstGeom>
        </p:spPr>
      </p:pic>
      <p:pic>
        <p:nvPicPr>
          <p:cNvPr id="41" name="Slika 40">
            <a:extLst>
              <a:ext uri="{FF2B5EF4-FFF2-40B4-BE49-F238E27FC236}">
                <a16:creationId xmlns:a16="http://schemas.microsoft.com/office/drawing/2014/main" id="{9E7B52DD-C74F-4253-BBA3-9A8D5498B096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54" y="2079752"/>
            <a:ext cx="115790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object 5">
            <a:extLst>
              <a:ext uri="{FF2B5EF4-FFF2-40B4-BE49-F238E27FC236}">
                <a16:creationId xmlns:a16="http://schemas.microsoft.com/office/drawing/2014/main" id="{A969E5F9-70F9-4FB9-998D-5930EDF607E8}"/>
              </a:ext>
            </a:extLst>
          </p:cNvPr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058226" y="2107219"/>
            <a:ext cx="1240676" cy="367113"/>
          </a:xfrm>
          <a:prstGeom prst="rect">
            <a:avLst/>
          </a:prstGeom>
        </p:spPr>
      </p:pic>
      <p:pic>
        <p:nvPicPr>
          <p:cNvPr id="43" name="Slika 42">
            <a:extLst>
              <a:ext uri="{FF2B5EF4-FFF2-40B4-BE49-F238E27FC236}">
                <a16:creationId xmlns:a16="http://schemas.microsoft.com/office/drawing/2014/main" id="{23CBA927-A536-446F-9648-A3A5A64B6F61}"/>
              </a:ext>
            </a:extLst>
          </p:cNvPr>
          <p:cNvPicPr>
            <a:picLocks noChangeAspect="1"/>
          </p:cNvPicPr>
          <p:nvPr/>
        </p:nvPicPr>
        <p:blipFill>
          <a:blip r:embed="rId27" r:link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927" y="2115025"/>
            <a:ext cx="777933" cy="46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object 8">
            <a:extLst>
              <a:ext uri="{FF2B5EF4-FFF2-40B4-BE49-F238E27FC236}">
                <a16:creationId xmlns:a16="http://schemas.microsoft.com/office/drawing/2014/main" id="{3D53ED06-ACEF-4C3D-A40F-FFED8395F449}"/>
              </a:ext>
            </a:extLst>
          </p:cNvPr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268480" y="4061039"/>
            <a:ext cx="896121" cy="364042"/>
          </a:xfrm>
          <a:prstGeom prst="rect">
            <a:avLst/>
          </a:prstGeom>
        </p:spPr>
      </p:pic>
      <p:pic>
        <p:nvPicPr>
          <p:cNvPr id="45" name="Slika 44" descr="signature_436372463">
            <a:extLst>
              <a:ext uri="{FF2B5EF4-FFF2-40B4-BE49-F238E27FC236}">
                <a16:creationId xmlns:a16="http://schemas.microsoft.com/office/drawing/2014/main" id="{6BC24532-086B-43DB-AC7F-EA778EE1FE7A}"/>
              </a:ext>
            </a:extLst>
          </p:cNvPr>
          <p:cNvPicPr>
            <a:picLocks noChangeAspect="1"/>
          </p:cNvPicPr>
          <p:nvPr/>
        </p:nvPicPr>
        <p:blipFill>
          <a:blip r:embed="rId30" r:link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324" y="4120174"/>
            <a:ext cx="1044283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object 7">
            <a:extLst>
              <a:ext uri="{FF2B5EF4-FFF2-40B4-BE49-F238E27FC236}">
                <a16:creationId xmlns:a16="http://schemas.microsoft.com/office/drawing/2014/main" id="{34E4371D-F8E9-4D64-88AF-A52C71589CD5}"/>
              </a:ext>
            </a:extLst>
          </p:cNvPr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493176" y="4061039"/>
            <a:ext cx="831214" cy="419100"/>
          </a:xfrm>
          <a:prstGeom prst="rect">
            <a:avLst/>
          </a:prstGeom>
        </p:spPr>
      </p:pic>
      <p:pic>
        <p:nvPicPr>
          <p:cNvPr id="47" name="Slika 46">
            <a:extLst>
              <a:ext uri="{FF2B5EF4-FFF2-40B4-BE49-F238E27FC236}">
                <a16:creationId xmlns:a16="http://schemas.microsoft.com/office/drawing/2014/main" id="{E5EDE830-F848-4B8C-9EF4-960BF0095508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4" t="12228" r="41392" b="41223"/>
          <a:stretch/>
        </p:blipFill>
        <p:spPr bwMode="auto">
          <a:xfrm>
            <a:off x="7006899" y="4093487"/>
            <a:ext cx="604360" cy="5611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Pravokutnik 27">
            <a:extLst>
              <a:ext uri="{FF2B5EF4-FFF2-40B4-BE49-F238E27FC236}">
                <a16:creationId xmlns:a16="http://schemas.microsoft.com/office/drawing/2014/main" id="{A7975C2B-3087-4DA4-B4A2-A2A85C874279}"/>
              </a:ext>
            </a:extLst>
          </p:cNvPr>
          <p:cNvSpPr/>
          <p:nvPr/>
        </p:nvSpPr>
        <p:spPr>
          <a:xfrm>
            <a:off x="882650" y="2632991"/>
            <a:ext cx="7038729" cy="9245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1" name="Pravokutnik 50">
            <a:extLst>
              <a:ext uri="{FF2B5EF4-FFF2-40B4-BE49-F238E27FC236}">
                <a16:creationId xmlns:a16="http://schemas.microsoft.com/office/drawing/2014/main" id="{7F78998A-CB21-4C27-A275-99E183D00C18}"/>
              </a:ext>
            </a:extLst>
          </p:cNvPr>
          <p:cNvSpPr/>
          <p:nvPr/>
        </p:nvSpPr>
        <p:spPr>
          <a:xfrm>
            <a:off x="882650" y="4681324"/>
            <a:ext cx="7038729" cy="9245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4476" y="317880"/>
            <a:ext cx="703684" cy="25220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4770716"/>
            <a:ext cx="8778240" cy="167640"/>
          </a:xfrm>
          <a:custGeom>
            <a:avLst/>
            <a:gdLst/>
            <a:ahLst/>
            <a:cxnLst/>
            <a:rect l="l" t="t" r="r" b="b"/>
            <a:pathLst>
              <a:path w="8778240" h="167639">
                <a:moveTo>
                  <a:pt x="8778240" y="0"/>
                </a:moveTo>
                <a:lnTo>
                  <a:pt x="0" y="0"/>
                </a:lnTo>
                <a:lnTo>
                  <a:pt x="0" y="167043"/>
                </a:lnTo>
                <a:lnTo>
                  <a:pt x="8778240" y="167043"/>
                </a:lnTo>
                <a:lnTo>
                  <a:pt x="8778240" y="0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103835" y="3298924"/>
            <a:ext cx="542290" cy="542290"/>
            <a:chOff x="1168272" y="2201909"/>
            <a:chExt cx="542290" cy="542290"/>
          </a:xfrm>
        </p:grpSpPr>
        <p:sp>
          <p:nvSpPr>
            <p:cNvPr id="14" name="object 14"/>
            <p:cNvSpPr/>
            <p:nvPr/>
          </p:nvSpPr>
          <p:spPr>
            <a:xfrm>
              <a:off x="1168272" y="2201913"/>
              <a:ext cx="542290" cy="542290"/>
            </a:xfrm>
            <a:custGeom>
              <a:avLst/>
              <a:gdLst/>
              <a:ahLst/>
              <a:cxnLst/>
              <a:rect l="l" t="t" r="r" b="b"/>
              <a:pathLst>
                <a:path w="542289" h="542289">
                  <a:moveTo>
                    <a:pt x="541705" y="0"/>
                  </a:moveTo>
                  <a:lnTo>
                    <a:pt x="0" y="0"/>
                  </a:lnTo>
                  <a:lnTo>
                    <a:pt x="0" y="541705"/>
                  </a:lnTo>
                  <a:lnTo>
                    <a:pt x="541705" y="541705"/>
                  </a:lnTo>
                  <a:lnTo>
                    <a:pt x="541705" y="0"/>
                  </a:lnTo>
                  <a:close/>
                </a:path>
              </a:pathLst>
            </a:custGeom>
            <a:solidFill>
              <a:srgbClr val="F158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9624" y="2201913"/>
              <a:ext cx="500380" cy="381000"/>
            </a:xfrm>
            <a:custGeom>
              <a:avLst/>
              <a:gdLst/>
              <a:ahLst/>
              <a:cxnLst/>
              <a:rect l="l" t="t" r="r" b="b"/>
              <a:pathLst>
                <a:path w="500380" h="381000">
                  <a:moveTo>
                    <a:pt x="147662" y="274193"/>
                  </a:moveTo>
                  <a:lnTo>
                    <a:pt x="143675" y="271767"/>
                  </a:lnTo>
                  <a:lnTo>
                    <a:pt x="124498" y="271767"/>
                  </a:lnTo>
                  <a:lnTo>
                    <a:pt x="120510" y="274193"/>
                  </a:lnTo>
                  <a:lnTo>
                    <a:pt x="120510" y="344017"/>
                  </a:lnTo>
                  <a:lnTo>
                    <a:pt x="119507" y="350469"/>
                  </a:lnTo>
                  <a:lnTo>
                    <a:pt x="115773" y="354850"/>
                  </a:lnTo>
                  <a:lnTo>
                    <a:pt x="108216" y="357352"/>
                  </a:lnTo>
                  <a:lnTo>
                    <a:pt x="95758" y="358140"/>
                  </a:lnTo>
                  <a:lnTo>
                    <a:pt x="67983" y="352374"/>
                  </a:lnTo>
                  <a:lnTo>
                    <a:pt x="46990" y="335686"/>
                  </a:lnTo>
                  <a:lnTo>
                    <a:pt x="33705" y="308927"/>
                  </a:lnTo>
                  <a:lnTo>
                    <a:pt x="29070" y="272986"/>
                  </a:lnTo>
                  <a:lnTo>
                    <a:pt x="34848" y="235559"/>
                  </a:lnTo>
                  <a:lnTo>
                    <a:pt x="51587" y="207949"/>
                  </a:lnTo>
                  <a:lnTo>
                    <a:pt x="78435" y="190855"/>
                  </a:lnTo>
                  <a:lnTo>
                    <a:pt x="114528" y="185000"/>
                  </a:lnTo>
                  <a:lnTo>
                    <a:pt x="135686" y="185000"/>
                  </a:lnTo>
                  <a:lnTo>
                    <a:pt x="137680" y="180149"/>
                  </a:lnTo>
                  <a:lnTo>
                    <a:pt x="137680" y="163195"/>
                  </a:lnTo>
                  <a:lnTo>
                    <a:pt x="132499" y="161188"/>
                  </a:lnTo>
                  <a:lnTo>
                    <a:pt x="110934" y="161188"/>
                  </a:lnTo>
                  <a:lnTo>
                    <a:pt x="67144" y="167817"/>
                  </a:lnTo>
                  <a:lnTo>
                    <a:pt x="31915" y="188214"/>
                  </a:lnTo>
                  <a:lnTo>
                    <a:pt x="8458" y="223151"/>
                  </a:lnTo>
                  <a:lnTo>
                    <a:pt x="0" y="272986"/>
                  </a:lnTo>
                  <a:lnTo>
                    <a:pt x="50" y="274193"/>
                  </a:lnTo>
                  <a:lnTo>
                    <a:pt x="7366" y="321487"/>
                  </a:lnTo>
                  <a:lnTo>
                    <a:pt x="27724" y="354901"/>
                  </a:lnTo>
                  <a:lnTo>
                    <a:pt x="58039" y="374396"/>
                  </a:lnTo>
                  <a:lnTo>
                    <a:pt x="95351" y="380733"/>
                  </a:lnTo>
                  <a:lnTo>
                    <a:pt x="121386" y="378714"/>
                  </a:lnTo>
                  <a:lnTo>
                    <a:pt x="137388" y="373367"/>
                  </a:lnTo>
                  <a:lnTo>
                    <a:pt x="145440" y="365747"/>
                  </a:lnTo>
                  <a:lnTo>
                    <a:pt x="147358" y="358140"/>
                  </a:lnTo>
                  <a:lnTo>
                    <a:pt x="147561" y="357352"/>
                  </a:lnTo>
                  <a:lnTo>
                    <a:pt x="147662" y="274193"/>
                  </a:lnTo>
                  <a:close/>
                </a:path>
                <a:path w="500380" h="381000">
                  <a:moveTo>
                    <a:pt x="244309" y="262597"/>
                  </a:moveTo>
                  <a:lnTo>
                    <a:pt x="237909" y="255943"/>
                  </a:lnTo>
                  <a:lnTo>
                    <a:pt x="221107" y="255943"/>
                  </a:lnTo>
                  <a:lnTo>
                    <a:pt x="214706" y="262597"/>
                  </a:lnTo>
                  <a:lnTo>
                    <a:pt x="214706" y="279006"/>
                  </a:lnTo>
                  <a:lnTo>
                    <a:pt x="221107" y="285661"/>
                  </a:lnTo>
                  <a:lnTo>
                    <a:pt x="237909" y="285661"/>
                  </a:lnTo>
                  <a:lnTo>
                    <a:pt x="244309" y="279006"/>
                  </a:lnTo>
                  <a:lnTo>
                    <a:pt x="244309" y="262597"/>
                  </a:lnTo>
                  <a:close/>
                </a:path>
                <a:path w="500380" h="381000">
                  <a:moveTo>
                    <a:pt x="272326" y="163334"/>
                  </a:moveTo>
                  <a:lnTo>
                    <a:pt x="267131" y="161340"/>
                  </a:lnTo>
                  <a:lnTo>
                    <a:pt x="251917" y="161340"/>
                  </a:lnTo>
                  <a:lnTo>
                    <a:pt x="222059" y="165150"/>
                  </a:lnTo>
                  <a:lnTo>
                    <a:pt x="198501" y="177469"/>
                  </a:lnTo>
                  <a:lnTo>
                    <a:pt x="183045" y="199593"/>
                  </a:lnTo>
                  <a:lnTo>
                    <a:pt x="177495" y="232854"/>
                  </a:lnTo>
                  <a:lnTo>
                    <a:pt x="177495" y="376275"/>
                  </a:lnTo>
                  <a:lnTo>
                    <a:pt x="181483" y="378663"/>
                  </a:lnTo>
                  <a:lnTo>
                    <a:pt x="200698" y="378663"/>
                  </a:lnTo>
                  <a:lnTo>
                    <a:pt x="204698" y="376275"/>
                  </a:lnTo>
                  <a:lnTo>
                    <a:pt x="204698" y="235242"/>
                  </a:lnTo>
                  <a:lnTo>
                    <a:pt x="207492" y="212382"/>
                  </a:lnTo>
                  <a:lnTo>
                    <a:pt x="216560" y="196735"/>
                  </a:lnTo>
                  <a:lnTo>
                    <a:pt x="232892" y="187769"/>
                  </a:lnTo>
                  <a:lnTo>
                    <a:pt x="257517" y="184912"/>
                  </a:lnTo>
                  <a:lnTo>
                    <a:pt x="270332" y="184912"/>
                  </a:lnTo>
                  <a:lnTo>
                    <a:pt x="272326" y="180111"/>
                  </a:lnTo>
                  <a:lnTo>
                    <a:pt x="272326" y="163334"/>
                  </a:lnTo>
                  <a:close/>
                </a:path>
                <a:path w="500380" h="381000">
                  <a:moveTo>
                    <a:pt x="326644" y="163703"/>
                  </a:moveTo>
                  <a:lnTo>
                    <a:pt x="322630" y="161302"/>
                  </a:lnTo>
                  <a:lnTo>
                    <a:pt x="303390" y="161302"/>
                  </a:lnTo>
                  <a:lnTo>
                    <a:pt x="299389" y="163703"/>
                  </a:lnTo>
                  <a:lnTo>
                    <a:pt x="299389" y="376199"/>
                  </a:lnTo>
                  <a:lnTo>
                    <a:pt x="303390" y="378587"/>
                  </a:lnTo>
                  <a:lnTo>
                    <a:pt x="322630" y="378587"/>
                  </a:lnTo>
                  <a:lnTo>
                    <a:pt x="326644" y="376199"/>
                  </a:lnTo>
                  <a:lnTo>
                    <a:pt x="326644" y="163703"/>
                  </a:lnTo>
                  <a:close/>
                </a:path>
                <a:path w="500380" h="381000">
                  <a:moveTo>
                    <a:pt x="457593" y="368782"/>
                  </a:moveTo>
                  <a:lnTo>
                    <a:pt x="456323" y="366649"/>
                  </a:lnTo>
                  <a:lnTo>
                    <a:pt x="453517" y="363435"/>
                  </a:lnTo>
                  <a:lnTo>
                    <a:pt x="373824" y="275450"/>
                  </a:lnTo>
                  <a:lnTo>
                    <a:pt x="370116" y="272199"/>
                  </a:lnTo>
                  <a:lnTo>
                    <a:pt x="370116" y="267716"/>
                  </a:lnTo>
                  <a:lnTo>
                    <a:pt x="375602" y="262648"/>
                  </a:lnTo>
                  <a:lnTo>
                    <a:pt x="453517" y="176466"/>
                  </a:lnTo>
                  <a:lnTo>
                    <a:pt x="456323" y="173253"/>
                  </a:lnTo>
                  <a:lnTo>
                    <a:pt x="457555" y="171691"/>
                  </a:lnTo>
                  <a:lnTo>
                    <a:pt x="457555" y="164426"/>
                  </a:lnTo>
                  <a:lnTo>
                    <a:pt x="447446" y="159804"/>
                  </a:lnTo>
                  <a:lnTo>
                    <a:pt x="435800" y="159804"/>
                  </a:lnTo>
                  <a:lnTo>
                    <a:pt x="432269" y="162687"/>
                  </a:lnTo>
                  <a:lnTo>
                    <a:pt x="428345" y="167170"/>
                  </a:lnTo>
                  <a:lnTo>
                    <a:pt x="339953" y="265112"/>
                  </a:lnTo>
                  <a:lnTo>
                    <a:pt x="339140" y="267538"/>
                  </a:lnTo>
                  <a:lnTo>
                    <a:pt x="339140" y="272376"/>
                  </a:lnTo>
                  <a:lnTo>
                    <a:pt x="339953" y="274789"/>
                  </a:lnTo>
                  <a:lnTo>
                    <a:pt x="431495" y="376555"/>
                  </a:lnTo>
                  <a:lnTo>
                    <a:pt x="435483" y="380339"/>
                  </a:lnTo>
                  <a:lnTo>
                    <a:pt x="447675" y="380339"/>
                  </a:lnTo>
                  <a:lnTo>
                    <a:pt x="457593" y="375208"/>
                  </a:lnTo>
                  <a:lnTo>
                    <a:pt x="457593" y="368782"/>
                  </a:lnTo>
                  <a:close/>
                </a:path>
                <a:path w="500380" h="381000">
                  <a:moveTo>
                    <a:pt x="500354" y="0"/>
                  </a:moveTo>
                  <a:lnTo>
                    <a:pt x="481304" y="0"/>
                  </a:lnTo>
                  <a:lnTo>
                    <a:pt x="345490" y="154825"/>
                  </a:lnTo>
                  <a:lnTo>
                    <a:pt x="500354" y="12471"/>
                  </a:lnTo>
                  <a:lnTo>
                    <a:pt x="5003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250" y="2680893"/>
            <a:ext cx="1257174" cy="50228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29805" y="1883682"/>
            <a:ext cx="2952394" cy="54229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46276" y="2581766"/>
            <a:ext cx="2237174" cy="542290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6666174" y="3220518"/>
            <a:ext cx="243204" cy="377825"/>
            <a:chOff x="5279439" y="3894381"/>
            <a:chExt cx="243204" cy="377825"/>
          </a:xfrm>
        </p:grpSpPr>
        <p:sp>
          <p:nvSpPr>
            <p:cNvPr id="33" name="object 33"/>
            <p:cNvSpPr/>
            <p:nvPr/>
          </p:nvSpPr>
          <p:spPr>
            <a:xfrm>
              <a:off x="5279445" y="4017545"/>
              <a:ext cx="243204" cy="254635"/>
            </a:xfrm>
            <a:custGeom>
              <a:avLst/>
              <a:gdLst/>
              <a:ahLst/>
              <a:cxnLst/>
              <a:rect l="l" t="t" r="r" b="b"/>
              <a:pathLst>
                <a:path w="243204" h="254635">
                  <a:moveTo>
                    <a:pt x="145707" y="193929"/>
                  </a:moveTo>
                  <a:lnTo>
                    <a:pt x="97129" y="193929"/>
                  </a:lnTo>
                  <a:lnTo>
                    <a:pt x="97129" y="254279"/>
                  </a:lnTo>
                  <a:lnTo>
                    <a:pt x="145707" y="254279"/>
                  </a:lnTo>
                  <a:lnTo>
                    <a:pt x="145707" y="193929"/>
                  </a:lnTo>
                  <a:close/>
                </a:path>
                <a:path w="243204" h="254635">
                  <a:moveTo>
                    <a:pt x="222567" y="193560"/>
                  </a:moveTo>
                  <a:lnTo>
                    <a:pt x="20269" y="193560"/>
                  </a:lnTo>
                  <a:lnTo>
                    <a:pt x="21247" y="195414"/>
                  </a:lnTo>
                  <a:lnTo>
                    <a:pt x="22440" y="201295"/>
                  </a:lnTo>
                  <a:lnTo>
                    <a:pt x="38582" y="225018"/>
                  </a:lnTo>
                  <a:lnTo>
                    <a:pt x="48564" y="233959"/>
                  </a:lnTo>
                  <a:lnTo>
                    <a:pt x="48564" y="193929"/>
                  </a:lnTo>
                  <a:lnTo>
                    <a:pt x="222464" y="193929"/>
                  </a:lnTo>
                  <a:lnTo>
                    <a:pt x="222567" y="193560"/>
                  </a:lnTo>
                  <a:close/>
                </a:path>
                <a:path w="243204" h="254635">
                  <a:moveTo>
                    <a:pt x="222464" y="193929"/>
                  </a:moveTo>
                  <a:lnTo>
                    <a:pt x="194271" y="193929"/>
                  </a:lnTo>
                  <a:lnTo>
                    <a:pt x="194271" y="233959"/>
                  </a:lnTo>
                  <a:lnTo>
                    <a:pt x="195643" y="232397"/>
                  </a:lnTo>
                  <a:lnTo>
                    <a:pt x="204254" y="225018"/>
                  </a:lnTo>
                  <a:lnTo>
                    <a:pt x="220395" y="201295"/>
                  </a:lnTo>
                  <a:lnTo>
                    <a:pt x="222464" y="193929"/>
                  </a:lnTo>
                  <a:close/>
                </a:path>
                <a:path w="243204" h="254635">
                  <a:moveTo>
                    <a:pt x="97294" y="145707"/>
                  </a:moveTo>
                  <a:lnTo>
                    <a:pt x="48488" y="145707"/>
                  </a:lnTo>
                  <a:lnTo>
                    <a:pt x="48488" y="193560"/>
                  </a:lnTo>
                  <a:lnTo>
                    <a:pt x="97294" y="193560"/>
                  </a:lnTo>
                  <a:lnTo>
                    <a:pt x="97294" y="145707"/>
                  </a:lnTo>
                  <a:close/>
                </a:path>
                <a:path w="243204" h="254635">
                  <a:moveTo>
                    <a:pt x="194386" y="145707"/>
                  </a:moveTo>
                  <a:lnTo>
                    <a:pt x="145580" y="145707"/>
                  </a:lnTo>
                  <a:lnTo>
                    <a:pt x="145580" y="193560"/>
                  </a:lnTo>
                  <a:lnTo>
                    <a:pt x="194386" y="193560"/>
                  </a:lnTo>
                  <a:lnTo>
                    <a:pt x="194386" y="145707"/>
                  </a:lnTo>
                  <a:close/>
                </a:path>
                <a:path w="243204" h="254635">
                  <a:moveTo>
                    <a:pt x="242836" y="96888"/>
                  </a:moveTo>
                  <a:lnTo>
                    <a:pt x="0" y="96888"/>
                  </a:lnTo>
                  <a:lnTo>
                    <a:pt x="0" y="98971"/>
                  </a:lnTo>
                  <a:lnTo>
                    <a:pt x="4037" y="143040"/>
                  </a:lnTo>
                  <a:lnTo>
                    <a:pt x="4089" y="145707"/>
                  </a:lnTo>
                  <a:lnTo>
                    <a:pt x="238747" y="145707"/>
                  </a:lnTo>
                  <a:lnTo>
                    <a:pt x="238747" y="145122"/>
                  </a:lnTo>
                  <a:lnTo>
                    <a:pt x="48806" y="145122"/>
                  </a:lnTo>
                  <a:lnTo>
                    <a:pt x="48806" y="97040"/>
                  </a:lnTo>
                  <a:lnTo>
                    <a:pt x="242836" y="97040"/>
                  </a:lnTo>
                  <a:lnTo>
                    <a:pt x="242836" y="96888"/>
                  </a:lnTo>
                  <a:close/>
                </a:path>
                <a:path w="243204" h="254635">
                  <a:moveTo>
                    <a:pt x="145821" y="97040"/>
                  </a:moveTo>
                  <a:lnTo>
                    <a:pt x="97015" y="97040"/>
                  </a:lnTo>
                  <a:lnTo>
                    <a:pt x="97015" y="145122"/>
                  </a:lnTo>
                  <a:lnTo>
                    <a:pt x="145821" y="145122"/>
                  </a:lnTo>
                  <a:lnTo>
                    <a:pt x="145821" y="97040"/>
                  </a:lnTo>
                  <a:close/>
                </a:path>
                <a:path w="243204" h="254635">
                  <a:moveTo>
                    <a:pt x="242836" y="97040"/>
                  </a:moveTo>
                  <a:lnTo>
                    <a:pt x="194030" y="97040"/>
                  </a:lnTo>
                  <a:lnTo>
                    <a:pt x="194030" y="145122"/>
                  </a:lnTo>
                  <a:lnTo>
                    <a:pt x="238747" y="145122"/>
                  </a:lnTo>
                  <a:lnTo>
                    <a:pt x="238799" y="143040"/>
                  </a:lnTo>
                  <a:lnTo>
                    <a:pt x="242836" y="98971"/>
                  </a:lnTo>
                  <a:lnTo>
                    <a:pt x="242836" y="97040"/>
                  </a:lnTo>
                  <a:close/>
                </a:path>
                <a:path w="243204" h="254635">
                  <a:moveTo>
                    <a:pt x="97294" y="48806"/>
                  </a:moveTo>
                  <a:lnTo>
                    <a:pt x="48488" y="48806"/>
                  </a:lnTo>
                  <a:lnTo>
                    <a:pt x="48488" y="96888"/>
                  </a:lnTo>
                  <a:lnTo>
                    <a:pt x="97294" y="96888"/>
                  </a:lnTo>
                  <a:lnTo>
                    <a:pt x="97294" y="48806"/>
                  </a:lnTo>
                  <a:close/>
                </a:path>
                <a:path w="243204" h="254635">
                  <a:moveTo>
                    <a:pt x="194386" y="48806"/>
                  </a:moveTo>
                  <a:lnTo>
                    <a:pt x="145580" y="48806"/>
                  </a:lnTo>
                  <a:lnTo>
                    <a:pt x="145580" y="96888"/>
                  </a:lnTo>
                  <a:lnTo>
                    <a:pt x="194386" y="96888"/>
                  </a:lnTo>
                  <a:lnTo>
                    <a:pt x="194386" y="48806"/>
                  </a:lnTo>
                  <a:close/>
                </a:path>
                <a:path w="243204" h="254635">
                  <a:moveTo>
                    <a:pt x="48806" y="0"/>
                  </a:moveTo>
                  <a:lnTo>
                    <a:pt x="0" y="0"/>
                  </a:lnTo>
                  <a:lnTo>
                    <a:pt x="0" y="48806"/>
                  </a:lnTo>
                  <a:lnTo>
                    <a:pt x="242836" y="48806"/>
                  </a:lnTo>
                  <a:lnTo>
                    <a:pt x="242836" y="48234"/>
                  </a:lnTo>
                  <a:lnTo>
                    <a:pt x="48806" y="48234"/>
                  </a:lnTo>
                  <a:lnTo>
                    <a:pt x="48806" y="0"/>
                  </a:lnTo>
                  <a:close/>
                </a:path>
                <a:path w="243204" h="254635">
                  <a:moveTo>
                    <a:pt x="145821" y="0"/>
                  </a:moveTo>
                  <a:lnTo>
                    <a:pt x="97015" y="0"/>
                  </a:lnTo>
                  <a:lnTo>
                    <a:pt x="97015" y="48234"/>
                  </a:lnTo>
                  <a:lnTo>
                    <a:pt x="145821" y="48234"/>
                  </a:lnTo>
                  <a:lnTo>
                    <a:pt x="145821" y="0"/>
                  </a:lnTo>
                  <a:close/>
                </a:path>
                <a:path w="243204" h="254635">
                  <a:moveTo>
                    <a:pt x="242836" y="0"/>
                  </a:moveTo>
                  <a:lnTo>
                    <a:pt x="194030" y="0"/>
                  </a:lnTo>
                  <a:lnTo>
                    <a:pt x="194030" y="48234"/>
                  </a:lnTo>
                  <a:lnTo>
                    <a:pt x="242836" y="48234"/>
                  </a:lnTo>
                  <a:lnTo>
                    <a:pt x="242836" y="0"/>
                  </a:lnTo>
                  <a:close/>
                </a:path>
              </a:pathLst>
            </a:custGeom>
            <a:solidFill>
              <a:srgbClr val="867E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9439" y="3894381"/>
              <a:ext cx="242849" cy="106055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09023" y="3681524"/>
            <a:ext cx="586836" cy="195931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27233" y="3679928"/>
            <a:ext cx="520344" cy="195925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15539" y="3319980"/>
            <a:ext cx="929520" cy="533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7E50F85-1CC9-784F-ACA2-5090CE7209AE}"/>
              </a:ext>
            </a:extLst>
          </p:cNvPr>
          <p:cNvSpPr txBox="1"/>
          <p:nvPr/>
        </p:nvSpPr>
        <p:spPr>
          <a:xfrm>
            <a:off x="2045059" y="1174750"/>
            <a:ext cx="47025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300" b="1" dirty="0" err="1">
                <a:latin typeface="Trebuchet MS" panose="020B0703020202090204" pitchFamily="34" charset="0"/>
              </a:rPr>
              <a:t>Our</a:t>
            </a:r>
            <a:r>
              <a:rPr lang="hr-HR" sz="1300" b="1" dirty="0">
                <a:latin typeface="Trebuchet MS" panose="020B0703020202090204" pitchFamily="34" charset="0"/>
              </a:rPr>
              <a:t> </a:t>
            </a:r>
            <a:r>
              <a:rPr lang="hr-HR" sz="1300" b="1" dirty="0" err="1">
                <a:latin typeface="Trebuchet MS" panose="020B0703020202090204" pitchFamily="34" charset="0"/>
              </a:rPr>
              <a:t>partners</a:t>
            </a:r>
            <a:r>
              <a:rPr lang="hr-HR" sz="1300" b="1" dirty="0">
                <a:latin typeface="Trebuchet MS" panose="020B0703020202090204" pitchFamily="34" charset="0"/>
              </a:rPr>
              <a:t> </a:t>
            </a:r>
            <a:r>
              <a:rPr lang="hr-HR" sz="1300" b="1" dirty="0" err="1">
                <a:latin typeface="Trebuchet MS" panose="020B0703020202090204" pitchFamily="34" charset="0"/>
              </a:rPr>
              <a:t>in</a:t>
            </a:r>
            <a:r>
              <a:rPr lang="hr-HR" sz="1300" b="1" dirty="0">
                <a:latin typeface="Trebuchet MS" panose="020B0703020202090204" pitchFamily="34" charset="0"/>
              </a:rPr>
              <a:t> </a:t>
            </a:r>
            <a:r>
              <a:rPr lang="hr-HR" sz="1300" b="1" dirty="0" err="1">
                <a:latin typeface="Trebuchet MS" panose="020B0703020202090204" pitchFamily="34" charset="0"/>
              </a:rPr>
              <a:t>market</a:t>
            </a:r>
            <a:r>
              <a:rPr lang="hr-HR" sz="1300" b="1" dirty="0">
                <a:latin typeface="Trebuchet MS" panose="020B0703020202090204" pitchFamily="34" charset="0"/>
              </a:rPr>
              <a:t> </a:t>
            </a:r>
            <a:r>
              <a:rPr lang="hr-HR" sz="1300" b="1" dirty="0" err="1">
                <a:latin typeface="Trebuchet MS" panose="020B0703020202090204" pitchFamily="34" charset="0"/>
              </a:rPr>
              <a:t>research</a:t>
            </a:r>
            <a:r>
              <a:rPr lang="hr-HR" sz="1300" b="1" dirty="0">
                <a:latin typeface="Trebuchet MS" panose="020B0703020202090204" pitchFamily="34" charset="0"/>
              </a:rPr>
              <a:t> </a:t>
            </a:r>
            <a:r>
              <a:rPr lang="hr-HR" sz="1300" b="1" dirty="0" err="1">
                <a:latin typeface="Trebuchet MS" panose="020B0703020202090204" pitchFamily="34" charset="0"/>
              </a:rPr>
              <a:t>and</a:t>
            </a:r>
            <a:r>
              <a:rPr lang="hr-HR" sz="1300" b="1" dirty="0">
                <a:latin typeface="Trebuchet MS" panose="020B0703020202090204" pitchFamily="34" charset="0"/>
              </a:rPr>
              <a:t> </a:t>
            </a:r>
            <a:r>
              <a:rPr lang="hr-HR" sz="1300" b="1" dirty="0" err="1">
                <a:latin typeface="Trebuchet MS" panose="020B0703020202090204" pitchFamily="34" charset="0"/>
              </a:rPr>
              <a:t>buisness</a:t>
            </a:r>
            <a:r>
              <a:rPr lang="hr-HR" sz="1300" b="1" dirty="0">
                <a:latin typeface="Trebuchet MS" panose="020B0703020202090204" pitchFamily="34" charset="0"/>
              </a:rPr>
              <a:t> </a:t>
            </a:r>
            <a:r>
              <a:rPr lang="hr-HR" sz="1300" b="1" dirty="0" err="1">
                <a:latin typeface="Trebuchet MS" panose="020B0703020202090204" pitchFamily="34" charset="0"/>
              </a:rPr>
              <a:t>consulting</a:t>
            </a:r>
            <a:r>
              <a:rPr lang="hr-HR" sz="1300" b="1" dirty="0">
                <a:latin typeface="Trebuchet MS" panose="020B0703020202090204" pitchFamily="34" charset="0"/>
              </a:rPr>
              <a:t>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2F2839-22CB-41C4-97F2-8084D86D5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5" y="1843414"/>
            <a:ext cx="1367155" cy="62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Logo">
            <a:extLst>
              <a:ext uri="{FF2B5EF4-FFF2-40B4-BE49-F238E27FC236}">
                <a16:creationId xmlns:a16="http://schemas.microsoft.com/office/drawing/2014/main" id="{FDCD7369-4E8E-4116-8222-FFFB16C1F17B}"/>
              </a:ext>
            </a:extLst>
          </p:cNvPr>
          <p:cNvPicPr>
            <a:picLocks noChangeAspect="1" noChangeArrowheads="1"/>
          </p:cNvPicPr>
          <p:nvPr/>
        </p:nvPicPr>
        <p:blipFill>
          <a:blip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10" y="1892571"/>
            <a:ext cx="169074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UP - Hrvatska udruga poslodavaca">
            <a:extLst>
              <a:ext uri="{FF2B5EF4-FFF2-40B4-BE49-F238E27FC236}">
                <a16:creationId xmlns:a16="http://schemas.microsoft.com/office/drawing/2014/main" id="{4AFADA7C-EE4A-44A0-B646-B32BADA15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10" y="3295905"/>
            <a:ext cx="1896132" cy="5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ieferantenforum Kroatien Mittwoch, 19. September 2018, Zagreb">
            <a:extLst>
              <a:ext uri="{FF2B5EF4-FFF2-40B4-BE49-F238E27FC236}">
                <a16:creationId xmlns:a16="http://schemas.microsoft.com/office/drawing/2014/main" id="{BFB1D41F-5D4B-4401-A01C-8B8B18B96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93" y="2601502"/>
            <a:ext cx="1918657" cy="53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70716"/>
            <a:ext cx="8778240" cy="167640"/>
          </a:xfrm>
          <a:custGeom>
            <a:avLst/>
            <a:gdLst/>
            <a:ahLst/>
            <a:cxnLst/>
            <a:rect l="l" t="t" r="r" b="b"/>
            <a:pathLst>
              <a:path w="8778240" h="167639">
                <a:moveTo>
                  <a:pt x="8778240" y="0"/>
                </a:moveTo>
                <a:lnTo>
                  <a:pt x="0" y="0"/>
                </a:lnTo>
                <a:lnTo>
                  <a:pt x="0" y="167043"/>
                </a:lnTo>
                <a:lnTo>
                  <a:pt x="8778240" y="167043"/>
                </a:lnTo>
                <a:lnTo>
                  <a:pt x="8778240" y="0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4646" y="2258920"/>
            <a:ext cx="1755139" cy="1117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4970" algn="r">
              <a:lnSpc>
                <a:spcPct val="141700"/>
              </a:lnSpc>
              <a:spcBef>
                <a:spcPts val="100"/>
              </a:spcBef>
            </a:pPr>
            <a:endParaRPr lang="hr-HR" sz="1000" spc="35" dirty="0">
              <a:solidFill>
                <a:srgbClr val="231F20"/>
              </a:solidFill>
              <a:latin typeface="Tahoma"/>
              <a:cs typeface="Tahoma"/>
            </a:endParaRPr>
          </a:p>
          <a:p>
            <a:pPr marL="12700" marR="5080" indent="394970" algn="r">
              <a:lnSpc>
                <a:spcPct val="141700"/>
              </a:lnSpc>
              <a:spcBef>
                <a:spcPts val="100"/>
              </a:spcBef>
            </a:pPr>
            <a:r>
              <a:rPr sz="1000" spc="35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1000" spc="-8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000" spc="-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50" dirty="0">
                <a:solidFill>
                  <a:srgbClr val="231F20"/>
                </a:solidFill>
                <a:latin typeface="Tahoma"/>
                <a:cs typeface="Tahoma"/>
              </a:rPr>
              <a:t>Otto</a:t>
            </a:r>
            <a:r>
              <a:rPr sz="1000" spc="-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Tahoma"/>
                <a:cs typeface="Tahoma"/>
              </a:rPr>
              <a:t>Meyer</a:t>
            </a:r>
            <a:r>
              <a:rPr sz="1000" spc="-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000" spc="-10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000" spc="-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Tahoma"/>
                <a:cs typeface="Tahoma"/>
              </a:rPr>
              <a:t>24C  </a:t>
            </a:r>
            <a:r>
              <a:rPr sz="1000" spc="10" dirty="0">
                <a:solidFill>
                  <a:srgbClr val="231F20"/>
                </a:solidFill>
                <a:latin typeface="Tahoma"/>
                <a:cs typeface="Tahoma"/>
              </a:rPr>
              <a:t>86169</a:t>
            </a:r>
            <a:r>
              <a:rPr sz="100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Tahoma"/>
                <a:cs typeface="Tahoma"/>
              </a:rPr>
              <a:t>Augsburg,</a:t>
            </a:r>
            <a:r>
              <a:rPr sz="100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Tahoma"/>
                <a:cs typeface="Tahoma"/>
              </a:rPr>
              <a:t>Deutschland</a:t>
            </a:r>
            <a:endParaRPr sz="10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500"/>
              </a:spcBef>
            </a:pPr>
            <a:r>
              <a:rPr sz="1000" b="1" spc="-15" dirty="0">
                <a:solidFill>
                  <a:srgbClr val="231F20"/>
                </a:solidFill>
                <a:latin typeface="Trebuchet MS"/>
                <a:cs typeface="Trebuchet MS"/>
              </a:rPr>
              <a:t>Office:</a:t>
            </a:r>
            <a:r>
              <a:rPr sz="1000" b="1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Tahoma"/>
                <a:cs typeface="Tahoma"/>
              </a:rPr>
              <a:t>+49</a:t>
            </a:r>
            <a:r>
              <a:rPr sz="10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Tahoma"/>
                <a:cs typeface="Tahoma"/>
              </a:rPr>
              <a:t>821</a:t>
            </a:r>
            <a:r>
              <a:rPr sz="1000" spc="-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Tahoma"/>
                <a:cs typeface="Tahoma"/>
              </a:rPr>
              <a:t>54</a:t>
            </a:r>
            <a:r>
              <a:rPr sz="10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Tahoma"/>
                <a:cs typeface="Tahoma"/>
              </a:rPr>
              <a:t>01</a:t>
            </a:r>
            <a:r>
              <a:rPr sz="1000" spc="-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Tahoma"/>
                <a:cs typeface="Tahoma"/>
              </a:rPr>
              <a:t>62</a:t>
            </a:r>
            <a:r>
              <a:rPr sz="10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Tahoma"/>
                <a:cs typeface="Tahoma"/>
              </a:rPr>
              <a:t>84</a:t>
            </a:r>
            <a:endParaRPr sz="10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500"/>
              </a:spcBef>
            </a:pPr>
            <a:r>
              <a:rPr sz="1000" b="1" spc="65" dirty="0">
                <a:solidFill>
                  <a:srgbClr val="231F20"/>
                </a:solidFill>
                <a:latin typeface="Trebuchet MS"/>
                <a:cs typeface="Trebuchet MS"/>
              </a:rPr>
              <a:t>GSM:</a:t>
            </a:r>
            <a:r>
              <a:rPr sz="1000" b="1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Tahoma"/>
                <a:cs typeface="Tahoma"/>
              </a:rPr>
              <a:t>+49</a:t>
            </a:r>
            <a:r>
              <a:rPr sz="1000" spc="-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Tahoma"/>
                <a:cs typeface="Tahoma"/>
              </a:rPr>
              <a:t>162</a:t>
            </a:r>
            <a:r>
              <a:rPr sz="1000" spc="-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Tahoma"/>
                <a:cs typeface="Tahoma"/>
              </a:rPr>
              <a:t>37</a:t>
            </a:r>
            <a:r>
              <a:rPr sz="1000" spc="-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Tahoma"/>
                <a:cs typeface="Tahoma"/>
              </a:rPr>
              <a:t>45</a:t>
            </a:r>
            <a:r>
              <a:rPr sz="1000" spc="-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Tahoma"/>
                <a:cs typeface="Tahoma"/>
              </a:rPr>
              <a:t>081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8724" y="3199017"/>
            <a:ext cx="1183128" cy="354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marR="5080" indent="-351155">
              <a:lnSpc>
                <a:spcPct val="116700"/>
              </a:lnSpc>
              <a:spcBef>
                <a:spcPts val="100"/>
              </a:spcBef>
            </a:pPr>
            <a:r>
              <a:rPr sz="1000" spc="-25" dirty="0">
                <a:solidFill>
                  <a:srgbClr val="231F20"/>
                </a:solidFill>
                <a:latin typeface="Tahoma"/>
                <a:cs typeface="Tahoma"/>
              </a:rPr>
              <a:t>Ivica</a:t>
            </a:r>
            <a:r>
              <a:rPr sz="1000" spc="-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Tahoma"/>
                <a:cs typeface="Tahoma"/>
              </a:rPr>
              <a:t>Dzalto,</a:t>
            </a:r>
            <a:r>
              <a:rPr sz="1000" spc="-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lang="hr-HR" sz="1000" spc="40" dirty="0">
                <a:solidFill>
                  <a:srgbClr val="231F20"/>
                </a:solidFill>
                <a:latin typeface="Tahoma"/>
                <a:cs typeface="Tahoma"/>
              </a:rPr>
              <a:t>r.</a:t>
            </a:r>
            <a:r>
              <a:rPr sz="1000" spc="40" dirty="0">
                <a:solidFill>
                  <a:srgbClr val="231F20"/>
                </a:solidFill>
                <a:latin typeface="Tahoma"/>
                <a:cs typeface="Tahoma"/>
              </a:rPr>
              <a:t>Sc</a:t>
            </a:r>
            <a:r>
              <a:rPr lang="hr-HR" sz="1000" spc="40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000" spc="40" dirty="0">
                <a:solidFill>
                  <a:srgbClr val="231F20"/>
                </a:solidFill>
                <a:latin typeface="Tahoma"/>
                <a:cs typeface="Tahoma"/>
              </a:rPr>
              <a:t>  </a:t>
            </a:r>
            <a:r>
              <a:rPr sz="1000" spc="85" dirty="0">
                <a:solidFill>
                  <a:srgbClr val="231F20"/>
                </a:solidFill>
                <a:latin typeface="Tahoma"/>
                <a:cs typeface="Tahoma"/>
              </a:rPr>
              <a:t>CEO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480" y="4111068"/>
            <a:ext cx="20593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5" dirty="0">
                <a:solidFill>
                  <a:srgbClr val="231F20"/>
                </a:solidFill>
                <a:latin typeface="Trebuchet MS"/>
                <a:cs typeface="Trebuchet MS"/>
              </a:rPr>
              <a:t>Email:</a:t>
            </a:r>
            <a:r>
              <a:rPr sz="1000" b="1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31F20"/>
                </a:solidFill>
                <a:latin typeface="Tahoma"/>
                <a:cs typeface="Tahoma"/>
                <a:hlinkClick r:id="rId2"/>
              </a:rPr>
              <a:t>office@brand-ambasador.net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7459" y="2556884"/>
            <a:ext cx="146113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0">
              <a:lnSpc>
                <a:spcPct val="141700"/>
              </a:lnSpc>
              <a:spcBef>
                <a:spcPts val="100"/>
              </a:spcBef>
            </a:pPr>
            <a:r>
              <a:rPr sz="1000" spc="-25" dirty="0">
                <a:solidFill>
                  <a:srgbClr val="231F20"/>
                </a:solidFill>
                <a:latin typeface="Tahoma"/>
                <a:cs typeface="Tahoma"/>
              </a:rPr>
              <a:t>Trnjanska </a:t>
            </a:r>
            <a:r>
              <a:rPr sz="1000" spc="5" dirty="0">
                <a:solidFill>
                  <a:srgbClr val="231F20"/>
                </a:solidFill>
                <a:latin typeface="Tahoma"/>
                <a:cs typeface="Tahoma"/>
              </a:rPr>
              <a:t>cesta </a:t>
            </a:r>
            <a:r>
              <a:rPr sz="1000" dirty="0">
                <a:solidFill>
                  <a:srgbClr val="231F20"/>
                </a:solidFill>
                <a:latin typeface="Tahoma"/>
                <a:cs typeface="Tahoma"/>
              </a:rPr>
              <a:t>63/1 </a:t>
            </a:r>
            <a:r>
              <a:rPr sz="1000" spc="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Tahoma"/>
                <a:cs typeface="Tahoma"/>
              </a:rPr>
              <a:t>10000</a:t>
            </a:r>
            <a:r>
              <a:rPr sz="1000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Tahoma"/>
                <a:cs typeface="Tahoma"/>
              </a:rPr>
              <a:t>Zagreb,</a:t>
            </a:r>
            <a:r>
              <a:rPr sz="1000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hr-HR" sz="1000" dirty="0">
                <a:solidFill>
                  <a:srgbClr val="231F20"/>
                </a:solidFill>
                <a:latin typeface="Tahoma"/>
                <a:cs typeface="Tahoma"/>
              </a:rPr>
              <a:t>Croatia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b="1" spc="65" dirty="0">
                <a:solidFill>
                  <a:srgbClr val="231F20"/>
                </a:solidFill>
                <a:latin typeface="Trebuchet MS"/>
                <a:cs typeface="Trebuchet MS"/>
              </a:rPr>
              <a:t>GSM:</a:t>
            </a:r>
            <a:r>
              <a:rPr sz="1000" b="1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Tahoma"/>
                <a:cs typeface="Tahoma"/>
              </a:rPr>
              <a:t>+385</a:t>
            </a:r>
            <a:r>
              <a:rPr sz="1000" spc="-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Tahoma"/>
                <a:cs typeface="Tahoma"/>
              </a:rPr>
              <a:t>91</a:t>
            </a:r>
            <a:r>
              <a:rPr sz="100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Tahoma"/>
                <a:cs typeface="Tahoma"/>
              </a:rPr>
              <a:t>944</a:t>
            </a:r>
            <a:r>
              <a:rPr sz="1000" spc="-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Tahoma"/>
                <a:cs typeface="Tahoma"/>
              </a:rPr>
              <a:t>0</a:t>
            </a:r>
            <a:r>
              <a:rPr sz="1000" spc="-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Tahoma"/>
                <a:cs typeface="Tahoma"/>
              </a:rPr>
              <a:t>646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8724" y="1885388"/>
            <a:ext cx="1069830" cy="127899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737643" y="1883519"/>
            <a:ext cx="409575" cy="252729"/>
            <a:chOff x="5660154" y="2128790"/>
            <a:chExt cx="409575" cy="252729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5491" y="2197510"/>
              <a:ext cx="218897" cy="1152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64053" y="2132689"/>
              <a:ext cx="401955" cy="245110"/>
            </a:xfrm>
            <a:custGeom>
              <a:avLst/>
              <a:gdLst/>
              <a:ahLst/>
              <a:cxnLst/>
              <a:rect l="l" t="t" r="r" b="b"/>
              <a:pathLst>
                <a:path w="401954" h="245110">
                  <a:moveTo>
                    <a:pt x="200888" y="244894"/>
                  </a:moveTo>
                  <a:lnTo>
                    <a:pt x="254292" y="240519"/>
                  </a:lnTo>
                  <a:lnTo>
                    <a:pt x="302280" y="228175"/>
                  </a:lnTo>
                  <a:lnTo>
                    <a:pt x="342938" y="209029"/>
                  </a:lnTo>
                  <a:lnTo>
                    <a:pt x="374349" y="184248"/>
                  </a:lnTo>
                  <a:lnTo>
                    <a:pt x="401777" y="122453"/>
                  </a:lnTo>
                  <a:lnTo>
                    <a:pt x="394601" y="89901"/>
                  </a:lnTo>
                  <a:lnTo>
                    <a:pt x="342938" y="35866"/>
                  </a:lnTo>
                  <a:lnTo>
                    <a:pt x="302280" y="16718"/>
                  </a:lnTo>
                  <a:lnTo>
                    <a:pt x="254292" y="4374"/>
                  </a:lnTo>
                  <a:lnTo>
                    <a:pt x="200888" y="0"/>
                  </a:lnTo>
                  <a:lnTo>
                    <a:pt x="147484" y="4374"/>
                  </a:lnTo>
                  <a:lnTo>
                    <a:pt x="99496" y="16718"/>
                  </a:lnTo>
                  <a:lnTo>
                    <a:pt x="58839" y="35866"/>
                  </a:lnTo>
                  <a:lnTo>
                    <a:pt x="27427" y="60649"/>
                  </a:lnTo>
                  <a:lnTo>
                    <a:pt x="0" y="122453"/>
                  </a:lnTo>
                  <a:lnTo>
                    <a:pt x="7175" y="155000"/>
                  </a:lnTo>
                  <a:lnTo>
                    <a:pt x="58839" y="209029"/>
                  </a:lnTo>
                  <a:lnTo>
                    <a:pt x="99496" y="228175"/>
                  </a:lnTo>
                  <a:lnTo>
                    <a:pt x="147484" y="240519"/>
                  </a:lnTo>
                  <a:lnTo>
                    <a:pt x="200888" y="244894"/>
                  </a:lnTo>
                  <a:close/>
                </a:path>
              </a:pathLst>
            </a:custGeom>
            <a:ln w="779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685313" y="1882218"/>
            <a:ext cx="409575" cy="252729"/>
            <a:chOff x="2708509" y="2128790"/>
            <a:chExt cx="409575" cy="252729"/>
          </a:xfrm>
        </p:grpSpPr>
        <p:sp>
          <p:nvSpPr>
            <p:cNvPr id="12" name="object 12"/>
            <p:cNvSpPr/>
            <p:nvPr/>
          </p:nvSpPr>
          <p:spPr>
            <a:xfrm>
              <a:off x="2712408" y="2132689"/>
              <a:ext cx="401955" cy="245110"/>
            </a:xfrm>
            <a:custGeom>
              <a:avLst/>
              <a:gdLst/>
              <a:ahLst/>
              <a:cxnLst/>
              <a:rect l="l" t="t" r="r" b="b"/>
              <a:pathLst>
                <a:path w="401955" h="245110">
                  <a:moveTo>
                    <a:pt x="200888" y="244894"/>
                  </a:moveTo>
                  <a:lnTo>
                    <a:pt x="254292" y="240519"/>
                  </a:lnTo>
                  <a:lnTo>
                    <a:pt x="302280" y="228175"/>
                  </a:lnTo>
                  <a:lnTo>
                    <a:pt x="342938" y="209029"/>
                  </a:lnTo>
                  <a:lnTo>
                    <a:pt x="374349" y="184248"/>
                  </a:lnTo>
                  <a:lnTo>
                    <a:pt x="401777" y="122453"/>
                  </a:lnTo>
                  <a:lnTo>
                    <a:pt x="394601" y="89901"/>
                  </a:lnTo>
                  <a:lnTo>
                    <a:pt x="342938" y="35866"/>
                  </a:lnTo>
                  <a:lnTo>
                    <a:pt x="302280" y="16718"/>
                  </a:lnTo>
                  <a:lnTo>
                    <a:pt x="254292" y="4374"/>
                  </a:lnTo>
                  <a:lnTo>
                    <a:pt x="200888" y="0"/>
                  </a:lnTo>
                  <a:lnTo>
                    <a:pt x="147484" y="4374"/>
                  </a:lnTo>
                  <a:lnTo>
                    <a:pt x="99496" y="16718"/>
                  </a:lnTo>
                  <a:lnTo>
                    <a:pt x="58839" y="35866"/>
                  </a:lnTo>
                  <a:lnTo>
                    <a:pt x="27427" y="60649"/>
                  </a:lnTo>
                  <a:lnTo>
                    <a:pt x="0" y="122453"/>
                  </a:lnTo>
                  <a:lnTo>
                    <a:pt x="7175" y="155000"/>
                  </a:lnTo>
                  <a:lnTo>
                    <a:pt x="58839" y="209029"/>
                  </a:lnTo>
                  <a:lnTo>
                    <a:pt x="99496" y="228175"/>
                  </a:lnTo>
                  <a:lnTo>
                    <a:pt x="147484" y="240519"/>
                  </a:lnTo>
                  <a:lnTo>
                    <a:pt x="200888" y="244894"/>
                  </a:lnTo>
                  <a:close/>
                </a:path>
              </a:pathLst>
            </a:custGeom>
            <a:ln w="779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8776" y="2197510"/>
              <a:ext cx="115176" cy="11525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641460" y="4323986"/>
            <a:ext cx="23202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700" b="1" spc="5" dirty="0">
                <a:solidFill>
                  <a:srgbClr val="8C8E90"/>
                </a:solidFill>
                <a:latin typeface="Arial"/>
                <a:cs typeface="Arial"/>
              </a:rPr>
              <a:t>Management </a:t>
            </a:r>
            <a:r>
              <a:rPr sz="700" b="1" spc="-15" dirty="0">
                <a:solidFill>
                  <a:srgbClr val="8C8E90"/>
                </a:solidFill>
                <a:latin typeface="Arial"/>
                <a:cs typeface="Arial"/>
              </a:rPr>
              <a:t>Consulting</a:t>
            </a:r>
            <a:r>
              <a:rPr sz="700" b="1" spc="5" dirty="0">
                <a:solidFill>
                  <a:srgbClr val="8C8E90"/>
                </a:solidFill>
                <a:latin typeface="Arial"/>
                <a:cs typeface="Arial"/>
              </a:rPr>
              <a:t> </a:t>
            </a:r>
            <a:r>
              <a:rPr sz="700" b="1" spc="25" dirty="0">
                <a:solidFill>
                  <a:srgbClr val="8C8E90"/>
                </a:solidFill>
                <a:latin typeface="Arial"/>
                <a:cs typeface="Arial"/>
              </a:rPr>
              <a:t>&amp;</a:t>
            </a:r>
            <a:r>
              <a:rPr sz="700" b="1" spc="5" dirty="0">
                <a:solidFill>
                  <a:srgbClr val="8C8E90"/>
                </a:solidFill>
                <a:latin typeface="Arial"/>
                <a:cs typeface="Arial"/>
              </a:rPr>
              <a:t> </a:t>
            </a:r>
            <a:r>
              <a:rPr sz="700" b="1" spc="-40" dirty="0">
                <a:solidFill>
                  <a:srgbClr val="8C8E90"/>
                </a:solidFill>
                <a:latin typeface="Arial"/>
                <a:cs typeface="Arial"/>
              </a:rPr>
              <a:t>Business</a:t>
            </a:r>
            <a:r>
              <a:rPr sz="700" b="1" spc="5" dirty="0">
                <a:solidFill>
                  <a:srgbClr val="8C8E90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8C8E90"/>
                </a:solidFill>
                <a:latin typeface="Arial"/>
                <a:cs typeface="Arial"/>
              </a:rPr>
              <a:t>Building</a:t>
            </a:r>
            <a:r>
              <a:rPr sz="700" b="1" spc="5" dirty="0">
                <a:solidFill>
                  <a:srgbClr val="8C8E90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8C8E90"/>
                </a:solidFill>
                <a:latin typeface="Arial"/>
                <a:cs typeface="Arial"/>
              </a:rPr>
              <a:t>Company </a:t>
            </a:r>
            <a:r>
              <a:rPr sz="700" b="1" spc="-180" dirty="0">
                <a:solidFill>
                  <a:srgbClr val="8C8E90"/>
                </a:solidFill>
                <a:latin typeface="Arial"/>
                <a:cs typeface="Arial"/>
              </a:rPr>
              <a:t> </a:t>
            </a:r>
            <a:r>
              <a:rPr sz="700" b="1" spc="5" dirty="0">
                <a:solidFill>
                  <a:srgbClr val="8C8E90"/>
                </a:solidFill>
                <a:latin typeface="Trebuchet MS"/>
                <a:cs typeface="Trebuchet MS"/>
              </a:rPr>
              <a:t>Brand</a:t>
            </a:r>
            <a:r>
              <a:rPr sz="700" b="1" spc="-10" dirty="0">
                <a:solidFill>
                  <a:srgbClr val="8C8E90"/>
                </a:solidFill>
                <a:latin typeface="Trebuchet MS"/>
                <a:cs typeface="Trebuchet MS"/>
              </a:rPr>
              <a:t> </a:t>
            </a:r>
            <a:r>
              <a:rPr sz="700" b="1" spc="20" dirty="0">
                <a:solidFill>
                  <a:srgbClr val="8C8E90"/>
                </a:solidFill>
                <a:latin typeface="Trebuchet MS"/>
                <a:cs typeface="Trebuchet MS"/>
              </a:rPr>
              <a:t>Ambassador</a:t>
            </a:r>
            <a:r>
              <a:rPr sz="700" b="1" spc="-5" dirty="0">
                <a:solidFill>
                  <a:srgbClr val="8C8E90"/>
                </a:solidFill>
                <a:latin typeface="Trebuchet MS"/>
                <a:cs typeface="Trebuchet MS"/>
              </a:rPr>
              <a:t> </a:t>
            </a:r>
            <a:r>
              <a:rPr sz="700" b="1" spc="40" dirty="0">
                <a:solidFill>
                  <a:srgbClr val="8C8E90"/>
                </a:solidFill>
                <a:latin typeface="Trebuchet MS"/>
                <a:cs typeface="Trebuchet MS"/>
              </a:rPr>
              <a:t>EU</a:t>
            </a:r>
            <a:r>
              <a:rPr sz="700" b="1" spc="-5" dirty="0">
                <a:solidFill>
                  <a:srgbClr val="8C8E90"/>
                </a:solidFill>
                <a:latin typeface="Trebuchet MS"/>
                <a:cs typeface="Trebuchet MS"/>
              </a:rPr>
              <a:t> </a:t>
            </a:r>
            <a:r>
              <a:rPr sz="700" b="1" spc="-10" dirty="0">
                <a:solidFill>
                  <a:srgbClr val="8C8E90"/>
                </a:solidFill>
                <a:latin typeface="Trebuchet MS"/>
                <a:cs typeface="Trebuchet MS"/>
              </a:rPr>
              <a:t>certified</a:t>
            </a:r>
            <a:r>
              <a:rPr sz="700" b="1" spc="-5" dirty="0">
                <a:solidFill>
                  <a:srgbClr val="8C8E90"/>
                </a:solidFill>
                <a:latin typeface="Trebuchet MS"/>
                <a:cs typeface="Trebuchet MS"/>
              </a:rPr>
              <a:t> </a:t>
            </a:r>
            <a:r>
              <a:rPr sz="700" b="1" spc="5" dirty="0">
                <a:solidFill>
                  <a:srgbClr val="8C8E90"/>
                </a:solidFill>
                <a:latin typeface="Trebuchet MS"/>
                <a:cs typeface="Trebuchet MS"/>
              </a:rPr>
              <a:t>member</a:t>
            </a:r>
            <a:endParaRPr sz="7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7599" y="4042517"/>
            <a:ext cx="809441" cy="24635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72154" y="651420"/>
            <a:ext cx="1055530" cy="378325"/>
          </a:xfrm>
          <a:prstGeom prst="rect">
            <a:avLst/>
          </a:prstGeom>
        </p:spPr>
      </p:pic>
      <p:sp>
        <p:nvSpPr>
          <p:cNvPr id="17" name="TekstniOkvir 16">
            <a:extLst>
              <a:ext uri="{FF2B5EF4-FFF2-40B4-BE49-F238E27FC236}">
                <a16:creationId xmlns:a16="http://schemas.microsoft.com/office/drawing/2014/main" id="{B5BD7BCD-4B5A-4C81-9088-C0CE1D96B0B6}"/>
              </a:ext>
            </a:extLst>
          </p:cNvPr>
          <p:cNvSpPr txBox="1"/>
          <p:nvPr/>
        </p:nvSpPr>
        <p:spPr>
          <a:xfrm>
            <a:off x="2470610" y="2181928"/>
            <a:ext cx="1241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b="1" dirty="0" err="1"/>
              <a:t>Head</a:t>
            </a:r>
            <a:r>
              <a:rPr lang="hr-HR" sz="1100" b="1" dirty="0"/>
              <a:t> </a:t>
            </a:r>
            <a:r>
              <a:rPr lang="hr-HR" sz="1100" b="1" dirty="0" err="1"/>
              <a:t>office</a:t>
            </a:r>
            <a:endParaRPr lang="hr-HR" sz="1100" b="1" dirty="0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0FC5888B-607F-4719-A03E-BE4399E70AB0}"/>
              </a:ext>
            </a:extLst>
          </p:cNvPr>
          <p:cNvSpPr txBox="1"/>
          <p:nvPr/>
        </p:nvSpPr>
        <p:spPr>
          <a:xfrm>
            <a:off x="5560492" y="2191891"/>
            <a:ext cx="1461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b="1" dirty="0" err="1"/>
              <a:t>Representative</a:t>
            </a:r>
            <a:r>
              <a:rPr lang="hr-HR" sz="1100" b="1" dirty="0"/>
              <a:t>  </a:t>
            </a:r>
            <a:r>
              <a:rPr lang="hr-HR" sz="1100" b="1" dirty="0" err="1"/>
              <a:t>office</a:t>
            </a:r>
            <a:endParaRPr lang="hr-HR" sz="11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1055</Words>
  <Application>Microsoft Macintosh PowerPoint</Application>
  <PresentationFormat>Custom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Narrow</vt:lpstr>
      <vt:lpstr>Arial Nova Cond</vt:lpstr>
      <vt:lpstr>Bahnschrift Light</vt:lpstr>
      <vt:lpstr>Calibri</vt:lpstr>
      <vt:lpstr>Microsoft Sans Serif</vt:lpstr>
      <vt:lpstr>Tahoma</vt:lpstr>
      <vt:lpstr>Trebuchet MS</vt:lpstr>
      <vt:lpstr>Verdana</vt:lpstr>
      <vt:lpstr>Office Theme</vt:lpstr>
      <vt:lpstr>PowerPoint Presentation</vt:lpstr>
      <vt:lpstr>PowerPoint Presentation</vt:lpstr>
      <vt:lpstr>Our partners show us more and more trust from year to year</vt:lpstr>
      <vt:lpstr>PowerPoint Presentation</vt:lpstr>
      <vt:lpstr>Brand Ambssador in co-ownership of companies</vt:lpstr>
      <vt:lpstr>Our partners: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Marino Džalto</cp:lastModifiedBy>
  <cp:revision>5</cp:revision>
  <dcterms:created xsi:type="dcterms:W3CDTF">2022-01-23T21:30:08Z</dcterms:created>
  <dcterms:modified xsi:type="dcterms:W3CDTF">2023-10-11T20:42:51Z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2020-07-20T00:00:00Z</vt:filetime>
  </property>
  <property fmtid="{D5CDD505-2E9C-101B-9397-08002B2CF9AE}" pid="3" name="Creator">
    <vt:lpwstr>Adobe InDesign 15.1 (Macintosh)</vt:lpwstr>
  </property>
  <property fmtid="{D5CDD505-2E9C-101B-9397-08002B2CF9AE}" pid="4" name="LastSaved">
    <vt:filetime>2022-01-23T00:00:00Z</vt:filetime>
  </property>
</Properties>
</file>