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4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9" r:id="rId36"/>
    <p:sldId id="290" r:id="rId37"/>
    <p:sldId id="291" r:id="rId38"/>
    <p:sldId id="292" r:id="rId39"/>
    <p:sldId id="293" r:id="rId40"/>
  </p:sldIdLst>
  <p:sldSz cx="10080625" cy="567055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62A1D-2B3B-46F9-84AA-3796767DC928}" v="95" dt="2022-11-24T15:08:09.623"/>
    <p1510:client id="{3FB18F4C-74B4-433F-86FB-7AFCB0341C39}" v="21" dt="2022-11-22T13:51:21.737"/>
    <p1510:client id="{5B90E95A-D12F-4D49-8400-346971C5FA56}" v="150" dt="2022-11-29T12:30:01.075"/>
    <p1510:client id="{77D1B866-0D91-4A55-BAA3-F6B957989398}" v="3" dt="2022-11-30T21:26:15.027"/>
    <p1510:client id="{B14100A2-38F9-4DB2-BE84-70A252C8D969}" v="1" dt="2022-12-01T12:04:43.20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24F8F11C-302F-33D7-9778-8D1C9B3EC2AA}"/>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1" name="AutoShape 2">
            <a:extLst>
              <a:ext uri="{FF2B5EF4-FFF2-40B4-BE49-F238E27FC236}">
                <a16:creationId xmlns:a16="http://schemas.microsoft.com/office/drawing/2014/main" id="{D8EC2EBC-C007-776C-B5E2-8AD8DEC99B74}"/>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2" name="AutoShape 3">
            <a:extLst>
              <a:ext uri="{FF2B5EF4-FFF2-40B4-BE49-F238E27FC236}">
                <a16:creationId xmlns:a16="http://schemas.microsoft.com/office/drawing/2014/main" id="{30FDBF2E-D0AA-F66C-6AF3-22981C80B57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3" name="Rectangle 4">
            <a:extLst>
              <a:ext uri="{FF2B5EF4-FFF2-40B4-BE49-F238E27FC236}">
                <a16:creationId xmlns:a16="http://schemas.microsoft.com/office/drawing/2014/main" id="{C5CAEEFE-2954-AB1B-98C2-D4D9E3480B4D}"/>
              </a:ext>
            </a:extLst>
          </p:cNvPr>
          <p:cNvSpPr>
            <a:spLocks noGrp="1" noRot="1" noChangeAspect="1" noChangeArrowheads="1"/>
          </p:cNvSpPr>
          <p:nvPr>
            <p:ph type="sldImg"/>
          </p:nvPr>
        </p:nvSpPr>
        <p:spPr bwMode="auto">
          <a:xfrm>
            <a:off x="720725" y="900113"/>
            <a:ext cx="6113463" cy="343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50AC94AD-8E1E-4EB5-B2BB-A7EC8CB700AD}"/>
              </a:ext>
            </a:extLst>
          </p:cNvPr>
          <p:cNvSpPr>
            <a:spLocks noGrp="1" noChangeArrowheads="1"/>
          </p:cNvSpPr>
          <p:nvPr>
            <p:ph type="body"/>
          </p:nvPr>
        </p:nvSpPr>
        <p:spPr bwMode="auto">
          <a:xfrm>
            <a:off x="720725" y="4679950"/>
            <a:ext cx="6113463" cy="503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noProof="0"/>
          </a:p>
        </p:txBody>
      </p:sp>
      <p:sp>
        <p:nvSpPr>
          <p:cNvPr id="2054" name="Rectangle 6">
            <a:extLst>
              <a:ext uri="{FF2B5EF4-FFF2-40B4-BE49-F238E27FC236}">
                <a16:creationId xmlns:a16="http://schemas.microsoft.com/office/drawing/2014/main" id="{F9AAD845-E197-4914-9EF7-8089B4B30275}"/>
              </a:ext>
            </a:extLst>
          </p:cNvPr>
          <p:cNvSpPr>
            <a:spLocks noGrp="1" noChangeArrowheads="1"/>
          </p:cNvSpPr>
          <p:nvPr>
            <p:ph type="hdr"/>
          </p:nvPr>
        </p:nvSpPr>
        <p:spPr bwMode="auto">
          <a:xfrm>
            <a:off x="0" y="0"/>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5" name="Rectangle 7">
            <a:extLst>
              <a:ext uri="{FF2B5EF4-FFF2-40B4-BE49-F238E27FC236}">
                <a16:creationId xmlns:a16="http://schemas.microsoft.com/office/drawing/2014/main" id="{3C9036A5-90A5-4872-8F7E-711E4C95B093}"/>
              </a:ext>
            </a:extLst>
          </p:cNvPr>
          <p:cNvSpPr>
            <a:spLocks noGrp="1" noChangeArrowheads="1"/>
          </p:cNvSpPr>
          <p:nvPr>
            <p:ph type="dt"/>
          </p:nvPr>
        </p:nvSpPr>
        <p:spPr bwMode="auto">
          <a:xfrm>
            <a:off x="4278313" y="0"/>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6" name="Rectangle 8">
            <a:extLst>
              <a:ext uri="{FF2B5EF4-FFF2-40B4-BE49-F238E27FC236}">
                <a16:creationId xmlns:a16="http://schemas.microsoft.com/office/drawing/2014/main" id="{812F0FE0-C64E-477C-86DA-43D9A64CF31A}"/>
              </a:ext>
            </a:extLst>
          </p:cNvPr>
          <p:cNvSpPr>
            <a:spLocks noGrp="1" noChangeArrowheads="1"/>
          </p:cNvSpPr>
          <p:nvPr>
            <p:ph type="ftr"/>
          </p:nvPr>
        </p:nvSpPr>
        <p:spPr bwMode="auto">
          <a:xfrm>
            <a:off x="0" y="10156825"/>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7" name="Rectangle 9">
            <a:extLst>
              <a:ext uri="{FF2B5EF4-FFF2-40B4-BE49-F238E27FC236}">
                <a16:creationId xmlns:a16="http://schemas.microsoft.com/office/drawing/2014/main" id="{028D6282-9FBC-4D25-BB9E-3589C90E0A0B}"/>
              </a:ext>
            </a:extLst>
          </p:cNvPr>
          <p:cNvSpPr>
            <a:spLocks noGrp="1" noChangeArrowheads="1"/>
          </p:cNvSpPr>
          <p:nvPr>
            <p:ph type="sldNum"/>
          </p:nvPr>
        </p:nvSpPr>
        <p:spPr bwMode="auto">
          <a:xfrm>
            <a:off x="4278313" y="10156825"/>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4828AD38-3C57-4A2A-9414-EE9A209DBE58}"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9">
            <a:extLst>
              <a:ext uri="{FF2B5EF4-FFF2-40B4-BE49-F238E27FC236}">
                <a16:creationId xmlns:a16="http://schemas.microsoft.com/office/drawing/2014/main" id="{8C189056-2A80-1320-1F9D-DC979699793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AC4DE72-437B-4BB1-A95E-D807E4F28703}" type="slidenum">
              <a:rPr lang="pt-BR" altLang="pt-BR" sz="1400">
                <a:latin typeface="Arial" panose="020B0604020202020204" pitchFamily="34" charset="0"/>
              </a:rPr>
              <a:pPr>
                <a:spcBef>
                  <a:spcPct val="0"/>
                </a:spcBef>
                <a:buClrTx/>
                <a:buFontTx/>
                <a:buNone/>
              </a:pPr>
              <a:t>1</a:t>
            </a:fld>
            <a:endParaRPr lang="pt-BR" altLang="pt-BR" sz="1400">
              <a:latin typeface="Arial" panose="020B0604020202020204" pitchFamily="34" charset="0"/>
            </a:endParaRPr>
          </a:p>
        </p:txBody>
      </p:sp>
      <p:sp>
        <p:nvSpPr>
          <p:cNvPr id="4099" name="Rectangle 1">
            <a:extLst>
              <a:ext uri="{FF2B5EF4-FFF2-40B4-BE49-F238E27FC236}">
                <a16:creationId xmlns:a16="http://schemas.microsoft.com/office/drawing/2014/main" id="{BB0DBCE9-C935-4314-43CA-C178AA4827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DC989188-EB36-715F-E3BD-A86AA681026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9">
            <a:extLst>
              <a:ext uri="{FF2B5EF4-FFF2-40B4-BE49-F238E27FC236}">
                <a16:creationId xmlns:a16="http://schemas.microsoft.com/office/drawing/2014/main" id="{57ED4BA3-4A8C-F4AB-2D5F-C4EC604456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69813FF-5CE5-4ED5-8364-3360D1FAC00A}" type="slidenum">
              <a:rPr lang="pt-BR" altLang="pt-BR" sz="1400">
                <a:latin typeface="Arial" panose="020B0604020202020204" pitchFamily="34" charset="0"/>
              </a:rPr>
              <a:pPr>
                <a:spcBef>
                  <a:spcPct val="0"/>
                </a:spcBef>
                <a:buClrTx/>
                <a:buFontTx/>
                <a:buNone/>
              </a:pPr>
              <a:t>10</a:t>
            </a:fld>
            <a:endParaRPr lang="pt-BR" altLang="pt-BR" sz="1400">
              <a:latin typeface="Arial" panose="020B0604020202020204" pitchFamily="34" charset="0"/>
            </a:endParaRPr>
          </a:p>
        </p:txBody>
      </p:sp>
      <p:sp>
        <p:nvSpPr>
          <p:cNvPr id="22531" name="Rectangle 1">
            <a:extLst>
              <a:ext uri="{FF2B5EF4-FFF2-40B4-BE49-F238E27FC236}">
                <a16:creationId xmlns:a16="http://schemas.microsoft.com/office/drawing/2014/main" id="{07DE5B4C-02E9-E6D0-3679-B93BB0EA4E4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6C5D6EEB-BF18-33A0-6E7A-54646E8C245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9">
            <a:extLst>
              <a:ext uri="{FF2B5EF4-FFF2-40B4-BE49-F238E27FC236}">
                <a16:creationId xmlns:a16="http://schemas.microsoft.com/office/drawing/2014/main" id="{22605065-B20E-3BD6-9436-66CBE895532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A1A7B6D-F572-46B8-BF33-2C342F0D4AD9}" type="slidenum">
              <a:rPr lang="pt-BR" altLang="pt-BR" sz="1400">
                <a:latin typeface="Arial" panose="020B0604020202020204" pitchFamily="34" charset="0"/>
              </a:rPr>
              <a:pPr>
                <a:spcBef>
                  <a:spcPct val="0"/>
                </a:spcBef>
                <a:buClrTx/>
                <a:buFontTx/>
                <a:buNone/>
              </a:pPr>
              <a:t>11</a:t>
            </a:fld>
            <a:endParaRPr lang="pt-BR" altLang="pt-BR" sz="1400">
              <a:latin typeface="Arial" panose="020B0604020202020204" pitchFamily="34" charset="0"/>
            </a:endParaRPr>
          </a:p>
        </p:txBody>
      </p:sp>
      <p:sp>
        <p:nvSpPr>
          <p:cNvPr id="24579" name="Rectangle 1">
            <a:extLst>
              <a:ext uri="{FF2B5EF4-FFF2-40B4-BE49-F238E27FC236}">
                <a16:creationId xmlns:a16="http://schemas.microsoft.com/office/drawing/2014/main" id="{44B0C238-00E1-8118-CA64-C4AE03D3BBA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4FA37B81-0C16-2CB8-100D-1192595849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9">
            <a:extLst>
              <a:ext uri="{FF2B5EF4-FFF2-40B4-BE49-F238E27FC236}">
                <a16:creationId xmlns:a16="http://schemas.microsoft.com/office/drawing/2014/main" id="{2E899FE4-87D2-5CFB-093B-8295AF3C827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00CFAA1-36FD-4A1C-8603-ADC1F4BAFA9F}" type="slidenum">
              <a:rPr lang="pt-BR" altLang="pt-BR" sz="1400">
                <a:latin typeface="Arial" panose="020B0604020202020204" pitchFamily="34" charset="0"/>
              </a:rPr>
              <a:pPr>
                <a:spcBef>
                  <a:spcPct val="0"/>
                </a:spcBef>
                <a:buClrTx/>
                <a:buFontTx/>
                <a:buNone/>
              </a:pPr>
              <a:t>12</a:t>
            </a:fld>
            <a:endParaRPr lang="pt-BR" altLang="pt-BR" sz="1400">
              <a:latin typeface="Arial" panose="020B0604020202020204" pitchFamily="34" charset="0"/>
            </a:endParaRPr>
          </a:p>
        </p:txBody>
      </p:sp>
      <p:sp>
        <p:nvSpPr>
          <p:cNvPr id="26627" name="Rectangle 1">
            <a:extLst>
              <a:ext uri="{FF2B5EF4-FFF2-40B4-BE49-F238E27FC236}">
                <a16:creationId xmlns:a16="http://schemas.microsoft.com/office/drawing/2014/main" id="{87BDD835-AB95-45F2-0ABD-688C2C10F93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D954C3DF-D7DA-F87B-6D17-0AE7B5379B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9">
            <a:extLst>
              <a:ext uri="{FF2B5EF4-FFF2-40B4-BE49-F238E27FC236}">
                <a16:creationId xmlns:a16="http://schemas.microsoft.com/office/drawing/2014/main" id="{A91E44B7-11B4-95C9-8B9E-A23F617C64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02BB03A-781D-4B67-90D8-DD4E1D2621F1}" type="slidenum">
              <a:rPr lang="pt-BR" altLang="pt-BR" sz="1400">
                <a:latin typeface="Arial" panose="020B0604020202020204" pitchFamily="34" charset="0"/>
              </a:rPr>
              <a:pPr>
                <a:spcBef>
                  <a:spcPct val="0"/>
                </a:spcBef>
                <a:buClrTx/>
                <a:buFontTx/>
                <a:buNone/>
              </a:pPr>
              <a:t>13</a:t>
            </a:fld>
            <a:endParaRPr lang="pt-BR" altLang="pt-BR" sz="1400">
              <a:latin typeface="Arial" panose="020B0604020202020204" pitchFamily="34" charset="0"/>
            </a:endParaRPr>
          </a:p>
        </p:txBody>
      </p:sp>
      <p:sp>
        <p:nvSpPr>
          <p:cNvPr id="28675" name="Rectangle 1">
            <a:extLst>
              <a:ext uri="{FF2B5EF4-FFF2-40B4-BE49-F238E27FC236}">
                <a16:creationId xmlns:a16="http://schemas.microsoft.com/office/drawing/2014/main" id="{2C0178BF-0259-5D5E-1AE0-A74ED983DB7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77021E4-9518-D62F-EB7B-828228C5D3C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a:extLst>
              <a:ext uri="{FF2B5EF4-FFF2-40B4-BE49-F238E27FC236}">
                <a16:creationId xmlns:a16="http://schemas.microsoft.com/office/drawing/2014/main" id="{B95EB6A6-6AE0-7C44-FEF1-1E27E8B046A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E942958-B109-4679-B387-ECB1A383A0E2}" type="slidenum">
              <a:rPr lang="pt-BR" altLang="pt-BR" sz="1400">
                <a:latin typeface="Arial" panose="020B0604020202020204" pitchFamily="34" charset="0"/>
              </a:rPr>
              <a:pPr>
                <a:spcBef>
                  <a:spcPct val="0"/>
                </a:spcBef>
                <a:buClrTx/>
                <a:buFontTx/>
                <a:buNone/>
              </a:pPr>
              <a:t>14</a:t>
            </a:fld>
            <a:endParaRPr lang="pt-BR" altLang="pt-BR" sz="1400">
              <a:latin typeface="Arial" panose="020B0604020202020204" pitchFamily="34" charset="0"/>
            </a:endParaRPr>
          </a:p>
        </p:txBody>
      </p:sp>
      <p:sp>
        <p:nvSpPr>
          <p:cNvPr id="30723" name="Rectangle 1">
            <a:extLst>
              <a:ext uri="{FF2B5EF4-FFF2-40B4-BE49-F238E27FC236}">
                <a16:creationId xmlns:a16="http://schemas.microsoft.com/office/drawing/2014/main" id="{88FE311F-D587-3FE9-C3A2-49B5D8442CE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38DA6645-7512-54F3-EAC4-30490AF14D4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a:extLst>
              <a:ext uri="{FF2B5EF4-FFF2-40B4-BE49-F238E27FC236}">
                <a16:creationId xmlns:a16="http://schemas.microsoft.com/office/drawing/2014/main" id="{8A8C5FA2-63B9-A608-B7EB-FAAA5174686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3B1FF85-3329-4303-9AF2-BB220C35B297}" type="slidenum">
              <a:rPr lang="pt-BR" altLang="pt-BR" sz="1400">
                <a:latin typeface="Arial" panose="020B0604020202020204" pitchFamily="34" charset="0"/>
              </a:rPr>
              <a:pPr>
                <a:spcBef>
                  <a:spcPct val="0"/>
                </a:spcBef>
                <a:buClrTx/>
                <a:buFontTx/>
                <a:buNone/>
              </a:pPr>
              <a:t>15</a:t>
            </a:fld>
            <a:endParaRPr lang="pt-BR" altLang="pt-BR" sz="1400">
              <a:latin typeface="Arial" panose="020B0604020202020204" pitchFamily="34" charset="0"/>
            </a:endParaRPr>
          </a:p>
        </p:txBody>
      </p:sp>
      <p:sp>
        <p:nvSpPr>
          <p:cNvPr id="32771" name="Rectangle 1">
            <a:extLst>
              <a:ext uri="{FF2B5EF4-FFF2-40B4-BE49-F238E27FC236}">
                <a16:creationId xmlns:a16="http://schemas.microsoft.com/office/drawing/2014/main" id="{969BD717-DE22-0802-8B45-8CB80C392A00}"/>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A500038C-D99B-E412-4F75-C79D75E928E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a:extLst>
              <a:ext uri="{FF2B5EF4-FFF2-40B4-BE49-F238E27FC236}">
                <a16:creationId xmlns:a16="http://schemas.microsoft.com/office/drawing/2014/main" id="{BDD57CF8-4C72-D917-748B-496CFB2820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8BE68BA-D09D-4CAF-8647-84EC37B9C97B}" type="slidenum">
              <a:rPr lang="pt-BR" altLang="pt-BR" sz="1400">
                <a:latin typeface="Arial" panose="020B0604020202020204" pitchFamily="34" charset="0"/>
              </a:rPr>
              <a:pPr>
                <a:spcBef>
                  <a:spcPct val="0"/>
                </a:spcBef>
                <a:buClrTx/>
                <a:buFontTx/>
                <a:buNone/>
              </a:pPr>
              <a:t>16</a:t>
            </a:fld>
            <a:endParaRPr lang="pt-BR" altLang="pt-BR" sz="1400">
              <a:latin typeface="Arial" panose="020B0604020202020204" pitchFamily="34" charset="0"/>
            </a:endParaRPr>
          </a:p>
        </p:txBody>
      </p:sp>
      <p:sp>
        <p:nvSpPr>
          <p:cNvPr id="34819" name="Rectangle 1">
            <a:extLst>
              <a:ext uri="{FF2B5EF4-FFF2-40B4-BE49-F238E27FC236}">
                <a16:creationId xmlns:a16="http://schemas.microsoft.com/office/drawing/2014/main" id="{12BFA2E0-B7B5-12AE-0011-CDFBC8ED4C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3A78DC56-9F61-2AE2-A0C8-8E65E83A40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a:extLst>
              <a:ext uri="{FF2B5EF4-FFF2-40B4-BE49-F238E27FC236}">
                <a16:creationId xmlns:a16="http://schemas.microsoft.com/office/drawing/2014/main" id="{F97AE623-2F9A-DD4A-A0A1-E96E304D97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84A341E-DAB3-4542-B5ED-05C708306399}" type="slidenum">
              <a:rPr lang="pt-BR" altLang="pt-BR" sz="1400">
                <a:latin typeface="Arial" panose="020B0604020202020204" pitchFamily="34" charset="0"/>
              </a:rPr>
              <a:pPr>
                <a:spcBef>
                  <a:spcPct val="0"/>
                </a:spcBef>
                <a:buClrTx/>
                <a:buFontTx/>
                <a:buNone/>
              </a:pPr>
              <a:t>17</a:t>
            </a:fld>
            <a:endParaRPr lang="pt-BR" altLang="pt-BR" sz="1400">
              <a:latin typeface="Arial" panose="020B0604020202020204" pitchFamily="34" charset="0"/>
            </a:endParaRPr>
          </a:p>
        </p:txBody>
      </p:sp>
      <p:sp>
        <p:nvSpPr>
          <p:cNvPr id="36867" name="Rectangle 1">
            <a:extLst>
              <a:ext uri="{FF2B5EF4-FFF2-40B4-BE49-F238E27FC236}">
                <a16:creationId xmlns:a16="http://schemas.microsoft.com/office/drawing/2014/main" id="{669B68DD-4192-5295-06F5-7CEEBA84CB5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2D6DA238-F7E9-28A1-EE48-479D58A9CA2A}"/>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a:extLst>
              <a:ext uri="{FF2B5EF4-FFF2-40B4-BE49-F238E27FC236}">
                <a16:creationId xmlns:a16="http://schemas.microsoft.com/office/drawing/2014/main" id="{60D93A93-9A2C-BD21-664D-87C264A6CE9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FB9F5D7-C3AC-408B-BC5C-3C7093EA1166}" type="slidenum">
              <a:rPr lang="pt-BR" altLang="pt-BR" sz="1400">
                <a:latin typeface="Arial" panose="020B0604020202020204" pitchFamily="34" charset="0"/>
              </a:rPr>
              <a:pPr>
                <a:spcBef>
                  <a:spcPct val="0"/>
                </a:spcBef>
                <a:buClrTx/>
                <a:buFontTx/>
                <a:buNone/>
              </a:pPr>
              <a:t>18</a:t>
            </a:fld>
            <a:endParaRPr lang="pt-BR" altLang="pt-BR" sz="1400">
              <a:latin typeface="Arial" panose="020B0604020202020204" pitchFamily="34" charset="0"/>
            </a:endParaRPr>
          </a:p>
        </p:txBody>
      </p:sp>
      <p:sp>
        <p:nvSpPr>
          <p:cNvPr id="38915" name="Rectangle 1">
            <a:extLst>
              <a:ext uri="{FF2B5EF4-FFF2-40B4-BE49-F238E27FC236}">
                <a16:creationId xmlns:a16="http://schemas.microsoft.com/office/drawing/2014/main" id="{9C9CB923-99D9-0739-8A9B-FE3CBD9945A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E24CBA7E-E778-0C52-5FEC-2281426380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a:extLst>
              <a:ext uri="{FF2B5EF4-FFF2-40B4-BE49-F238E27FC236}">
                <a16:creationId xmlns:a16="http://schemas.microsoft.com/office/drawing/2014/main" id="{764A2807-036B-C446-B24A-2FDE2EE6E56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CA589B5-F31D-4F7E-9AD2-F689F468131A}" type="slidenum">
              <a:rPr lang="pt-BR" altLang="pt-BR" sz="1400">
                <a:latin typeface="Arial" panose="020B0604020202020204" pitchFamily="34" charset="0"/>
              </a:rPr>
              <a:pPr>
                <a:spcBef>
                  <a:spcPct val="0"/>
                </a:spcBef>
                <a:buClrTx/>
                <a:buFontTx/>
                <a:buNone/>
              </a:pPr>
              <a:t>19</a:t>
            </a:fld>
            <a:endParaRPr lang="pt-BR" altLang="pt-BR" sz="1400">
              <a:latin typeface="Arial" panose="020B0604020202020204" pitchFamily="34" charset="0"/>
            </a:endParaRPr>
          </a:p>
        </p:txBody>
      </p:sp>
      <p:sp>
        <p:nvSpPr>
          <p:cNvPr id="40963" name="Rectangle 1">
            <a:extLst>
              <a:ext uri="{FF2B5EF4-FFF2-40B4-BE49-F238E27FC236}">
                <a16:creationId xmlns:a16="http://schemas.microsoft.com/office/drawing/2014/main" id="{25B83A30-004F-3BED-FF86-1C35FE54C28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2ED16097-CA8D-457D-940C-FC61C23BACA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8E7B6000-D9D8-DEA4-7266-34DD6E6FAB3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4ADF8B7-5975-4F25-A73B-C34C78DDC7B1}" type="slidenum">
              <a:rPr lang="pt-BR" altLang="pt-BR" sz="1400">
                <a:latin typeface="Arial" panose="020B0604020202020204" pitchFamily="34" charset="0"/>
              </a:rPr>
              <a:pPr>
                <a:spcBef>
                  <a:spcPct val="0"/>
                </a:spcBef>
                <a:buClrTx/>
                <a:buFontTx/>
                <a:buNone/>
              </a:pPr>
              <a:t>2</a:t>
            </a:fld>
            <a:endParaRPr lang="pt-BR" altLang="pt-BR" sz="1400">
              <a:latin typeface="Arial" panose="020B0604020202020204" pitchFamily="34" charset="0"/>
            </a:endParaRPr>
          </a:p>
        </p:txBody>
      </p:sp>
      <p:sp>
        <p:nvSpPr>
          <p:cNvPr id="6147" name="Rectangle 1">
            <a:extLst>
              <a:ext uri="{FF2B5EF4-FFF2-40B4-BE49-F238E27FC236}">
                <a16:creationId xmlns:a16="http://schemas.microsoft.com/office/drawing/2014/main" id="{14A165A7-C641-FFFD-8EFF-19A041B272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7CCBBE3-FB7A-500F-D048-13A55B3B731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a:extLst>
              <a:ext uri="{FF2B5EF4-FFF2-40B4-BE49-F238E27FC236}">
                <a16:creationId xmlns:a16="http://schemas.microsoft.com/office/drawing/2014/main" id="{C0CBE399-AACD-8CF7-D795-FEB40E6A792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8F24473-F620-4DBC-A128-3A76AAB4421A}" type="slidenum">
              <a:rPr lang="pt-BR" altLang="pt-BR" sz="1400">
                <a:latin typeface="Arial" panose="020B0604020202020204" pitchFamily="34" charset="0"/>
              </a:rPr>
              <a:pPr>
                <a:spcBef>
                  <a:spcPct val="0"/>
                </a:spcBef>
                <a:buClrTx/>
                <a:buFontTx/>
                <a:buNone/>
              </a:pPr>
              <a:t>20</a:t>
            </a:fld>
            <a:endParaRPr lang="pt-BR" altLang="pt-BR" sz="1400">
              <a:latin typeface="Arial" panose="020B0604020202020204" pitchFamily="34" charset="0"/>
            </a:endParaRPr>
          </a:p>
        </p:txBody>
      </p:sp>
      <p:sp>
        <p:nvSpPr>
          <p:cNvPr id="43011" name="Rectangle 1">
            <a:extLst>
              <a:ext uri="{FF2B5EF4-FFF2-40B4-BE49-F238E27FC236}">
                <a16:creationId xmlns:a16="http://schemas.microsoft.com/office/drawing/2014/main" id="{0EC6D1D5-8DD3-D9D7-F688-9B65F8DC686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78B8875A-7A91-BEAC-4E52-B71374F3C22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76420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94099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59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377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3652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1559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001556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2652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663BE811-9B75-2FE9-9D4C-CA5D81983CB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7B0B27D-F197-45BC-9859-7912DF07E233}" type="slidenum">
              <a:rPr lang="pt-BR" altLang="pt-BR" sz="1400">
                <a:latin typeface="Arial" panose="020B0604020202020204" pitchFamily="34" charset="0"/>
              </a:rPr>
              <a:pPr>
                <a:spcBef>
                  <a:spcPct val="0"/>
                </a:spcBef>
                <a:buClrTx/>
                <a:buFontTx/>
                <a:buNone/>
              </a:pPr>
              <a:t>3</a:t>
            </a:fld>
            <a:endParaRPr lang="pt-BR" altLang="pt-BR" sz="1400">
              <a:latin typeface="Arial" panose="020B0604020202020204" pitchFamily="34" charset="0"/>
            </a:endParaRPr>
          </a:p>
        </p:txBody>
      </p:sp>
      <p:sp>
        <p:nvSpPr>
          <p:cNvPr id="8195" name="Rectangle 1">
            <a:extLst>
              <a:ext uri="{FF2B5EF4-FFF2-40B4-BE49-F238E27FC236}">
                <a16:creationId xmlns:a16="http://schemas.microsoft.com/office/drawing/2014/main" id="{A48091EE-F5F9-9840-303E-08671C1B2BE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D91C3DAD-558C-DF78-875E-7165CD6084DE}"/>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91102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48999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648262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531356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78101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59691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858271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3331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a:extLst>
              <a:ext uri="{FF2B5EF4-FFF2-40B4-BE49-F238E27FC236}">
                <a16:creationId xmlns:a16="http://schemas.microsoft.com/office/drawing/2014/main" id="{5881977B-1955-583C-795A-159F1FED60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922D00A-410D-4BED-A1F8-FF8A62581AA1}" type="slidenum">
              <a:rPr lang="pt-BR" altLang="pt-BR" sz="1400">
                <a:latin typeface="Arial" panose="020B0604020202020204" pitchFamily="34" charset="0"/>
              </a:rPr>
              <a:pPr>
                <a:spcBef>
                  <a:spcPct val="0"/>
                </a:spcBef>
                <a:buClrTx/>
                <a:buFontTx/>
                <a:buNone/>
              </a:pPr>
              <a:t>4</a:t>
            </a:fld>
            <a:endParaRPr lang="pt-BR" altLang="pt-BR" sz="1400">
              <a:latin typeface="Arial" panose="020B0604020202020204" pitchFamily="34" charset="0"/>
            </a:endParaRPr>
          </a:p>
        </p:txBody>
      </p:sp>
      <p:sp>
        <p:nvSpPr>
          <p:cNvPr id="10243" name="Rectangle 1">
            <a:extLst>
              <a:ext uri="{FF2B5EF4-FFF2-40B4-BE49-F238E27FC236}">
                <a16:creationId xmlns:a16="http://schemas.microsoft.com/office/drawing/2014/main" id="{D53BF6FC-8FF7-389F-40B1-D05BB53AB1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1C7D6720-2603-48D1-0B67-56378449F8A6}"/>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a:extLst>
              <a:ext uri="{FF2B5EF4-FFF2-40B4-BE49-F238E27FC236}">
                <a16:creationId xmlns:a16="http://schemas.microsoft.com/office/drawing/2014/main" id="{5685265F-D090-62AE-B275-2ECB1A90931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3A0F06-C50A-4D43-AEA7-A6AE23FC7CFF}" type="slidenum">
              <a:rPr lang="pt-BR" altLang="pt-BR" sz="1400">
                <a:latin typeface="Arial" panose="020B0604020202020204" pitchFamily="34" charset="0"/>
              </a:rPr>
              <a:pPr>
                <a:spcBef>
                  <a:spcPct val="0"/>
                </a:spcBef>
                <a:buClrTx/>
                <a:buFontTx/>
                <a:buNone/>
              </a:pPr>
              <a:t>5</a:t>
            </a:fld>
            <a:endParaRPr lang="pt-BR" altLang="pt-BR" sz="1400">
              <a:latin typeface="Arial" panose="020B0604020202020204" pitchFamily="34" charset="0"/>
            </a:endParaRPr>
          </a:p>
        </p:txBody>
      </p:sp>
      <p:sp>
        <p:nvSpPr>
          <p:cNvPr id="12291" name="Rectangle 1">
            <a:extLst>
              <a:ext uri="{FF2B5EF4-FFF2-40B4-BE49-F238E27FC236}">
                <a16:creationId xmlns:a16="http://schemas.microsoft.com/office/drawing/2014/main" id="{F842B567-803B-AB5B-8DF6-6F474018BA86}"/>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240D8932-BD4A-A8A5-2E24-F9A799BD108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9">
            <a:extLst>
              <a:ext uri="{FF2B5EF4-FFF2-40B4-BE49-F238E27FC236}">
                <a16:creationId xmlns:a16="http://schemas.microsoft.com/office/drawing/2014/main" id="{6D7F5D5F-2C81-F1C1-BDAE-A51384D37CA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D2FCB8B-EAB7-4188-92B0-E366FB15C476}" type="slidenum">
              <a:rPr lang="pt-BR" altLang="pt-BR" sz="1400">
                <a:latin typeface="Arial" panose="020B0604020202020204" pitchFamily="34" charset="0"/>
              </a:rPr>
              <a:pPr>
                <a:spcBef>
                  <a:spcPct val="0"/>
                </a:spcBef>
                <a:buClrTx/>
                <a:buFontTx/>
                <a:buNone/>
              </a:pPr>
              <a:t>6</a:t>
            </a:fld>
            <a:endParaRPr lang="pt-BR" altLang="pt-BR" sz="1400">
              <a:latin typeface="Arial" panose="020B0604020202020204" pitchFamily="34" charset="0"/>
            </a:endParaRPr>
          </a:p>
        </p:txBody>
      </p:sp>
      <p:sp>
        <p:nvSpPr>
          <p:cNvPr id="14339" name="Rectangle 1">
            <a:extLst>
              <a:ext uri="{FF2B5EF4-FFF2-40B4-BE49-F238E27FC236}">
                <a16:creationId xmlns:a16="http://schemas.microsoft.com/office/drawing/2014/main" id="{48E1FB02-724F-88E6-577B-A16FAC3B315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0973CD8F-2B86-18E1-30C0-AEECD1E1CBB4}"/>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9">
            <a:extLst>
              <a:ext uri="{FF2B5EF4-FFF2-40B4-BE49-F238E27FC236}">
                <a16:creationId xmlns:a16="http://schemas.microsoft.com/office/drawing/2014/main" id="{6A5651B7-7A54-F285-EE92-AB15E34E61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00BA72-E4B6-4458-A951-C97473831D3D}" type="slidenum">
              <a:rPr lang="pt-BR" altLang="pt-BR" sz="1400">
                <a:latin typeface="Arial" panose="020B0604020202020204" pitchFamily="34" charset="0"/>
              </a:rPr>
              <a:pPr>
                <a:spcBef>
                  <a:spcPct val="0"/>
                </a:spcBef>
                <a:buClrTx/>
                <a:buFontTx/>
                <a:buNone/>
              </a:pPr>
              <a:t>7</a:t>
            </a:fld>
            <a:endParaRPr lang="pt-BR" altLang="pt-BR" sz="1400">
              <a:latin typeface="Arial" panose="020B0604020202020204" pitchFamily="34" charset="0"/>
            </a:endParaRPr>
          </a:p>
        </p:txBody>
      </p:sp>
      <p:sp>
        <p:nvSpPr>
          <p:cNvPr id="16387" name="Rectangle 1">
            <a:extLst>
              <a:ext uri="{FF2B5EF4-FFF2-40B4-BE49-F238E27FC236}">
                <a16:creationId xmlns:a16="http://schemas.microsoft.com/office/drawing/2014/main" id="{EEA6453A-1854-C623-95EC-70275064506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0DEEB140-3985-B097-D78E-18F497296A1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9C3F1A3A-0F2A-3C75-08AE-12294977027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17B47D6-05DB-4D70-A775-2E0BF969F916}" type="slidenum">
              <a:rPr lang="pt-BR" altLang="pt-BR" sz="1400">
                <a:latin typeface="Arial" panose="020B0604020202020204" pitchFamily="34" charset="0"/>
              </a:rPr>
              <a:pPr>
                <a:spcBef>
                  <a:spcPct val="0"/>
                </a:spcBef>
                <a:buClrTx/>
                <a:buFontTx/>
                <a:buNone/>
              </a:pPr>
              <a:t>8</a:t>
            </a:fld>
            <a:endParaRPr lang="pt-BR" altLang="pt-BR" sz="1400">
              <a:latin typeface="Arial" panose="020B0604020202020204" pitchFamily="34" charset="0"/>
            </a:endParaRPr>
          </a:p>
        </p:txBody>
      </p:sp>
      <p:sp>
        <p:nvSpPr>
          <p:cNvPr id="18435" name="Rectangle 1">
            <a:extLst>
              <a:ext uri="{FF2B5EF4-FFF2-40B4-BE49-F238E27FC236}">
                <a16:creationId xmlns:a16="http://schemas.microsoft.com/office/drawing/2014/main" id="{B1AD80D7-56AA-305B-5B5F-CF263896622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2842E33F-ABCB-8CD7-2A02-FE66B636E368}"/>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9">
            <a:extLst>
              <a:ext uri="{FF2B5EF4-FFF2-40B4-BE49-F238E27FC236}">
                <a16:creationId xmlns:a16="http://schemas.microsoft.com/office/drawing/2014/main" id="{E5BB437A-91AA-3571-35D5-976D642764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F12FC8C-7084-4B6A-B008-7BEFBBECC400}" type="slidenum">
              <a:rPr lang="pt-BR" altLang="pt-BR" sz="1400">
                <a:latin typeface="Arial" panose="020B0604020202020204" pitchFamily="34" charset="0"/>
              </a:rPr>
              <a:pPr>
                <a:spcBef>
                  <a:spcPct val="0"/>
                </a:spcBef>
                <a:buClrTx/>
                <a:buFontTx/>
                <a:buNone/>
              </a:pPr>
              <a:t>9</a:t>
            </a:fld>
            <a:endParaRPr lang="pt-BR" altLang="pt-BR" sz="1400">
              <a:latin typeface="Arial" panose="020B0604020202020204" pitchFamily="34" charset="0"/>
            </a:endParaRPr>
          </a:p>
        </p:txBody>
      </p:sp>
      <p:sp>
        <p:nvSpPr>
          <p:cNvPr id="20483" name="Rectangle 1">
            <a:extLst>
              <a:ext uri="{FF2B5EF4-FFF2-40B4-BE49-F238E27FC236}">
                <a16:creationId xmlns:a16="http://schemas.microsoft.com/office/drawing/2014/main" id="{118B6DC8-F31F-6918-A39F-D874D8FD1C97}"/>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535A021B-D440-D017-5C49-868353FA9EE9}"/>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5650" y="1762125"/>
            <a:ext cx="8569325" cy="1214438"/>
          </a:xfrm>
        </p:spPr>
        <p:txBody>
          <a:bodyPr/>
          <a:lstStyle/>
          <a:p>
            <a:r>
              <a:rPr lang="pt-BR"/>
              <a:t>Clique para editar o título mestre</a:t>
            </a:r>
          </a:p>
        </p:txBody>
      </p:sp>
      <p:sp>
        <p:nvSpPr>
          <p:cNvPr id="3" name="Subtítulo 2"/>
          <p:cNvSpPr>
            <a:spLocks noGrp="1"/>
          </p:cNvSpPr>
          <p:nvPr>
            <p:ph type="subTitle" idx="1"/>
          </p:nvPr>
        </p:nvSpPr>
        <p:spPr>
          <a:xfrm>
            <a:off x="1512888" y="3213100"/>
            <a:ext cx="7056437" cy="14493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EB93E7A8-C0AD-2330-511B-758A8DFA1953}"/>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7BC9E5E8-242C-BC0D-7CB3-0C6F121A6D18}"/>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CCC7879E-B27D-054A-2071-AA6D169133D6}"/>
              </a:ext>
            </a:extLst>
          </p:cNvPr>
          <p:cNvSpPr>
            <a:spLocks noGrp="1" noChangeArrowheads="1"/>
          </p:cNvSpPr>
          <p:nvPr>
            <p:ph type="sldNum" idx="12"/>
          </p:nvPr>
        </p:nvSpPr>
        <p:spPr>
          <a:ln/>
        </p:spPr>
        <p:txBody>
          <a:bodyPr/>
          <a:lstStyle>
            <a:lvl1pPr>
              <a:defRPr/>
            </a:lvl1pPr>
          </a:lstStyle>
          <a:p>
            <a:fld id="{7DC5FE83-C3F7-4231-BF0B-4FECD261754E}" type="slidenum">
              <a:rPr lang="pt-BR" altLang="pt-BR"/>
              <a:pPr/>
              <a:t>‹nº›</a:t>
            </a:fld>
            <a:endParaRPr lang="pt-BR" altLang="pt-BR"/>
          </a:p>
        </p:txBody>
      </p:sp>
    </p:spTree>
    <p:extLst>
      <p:ext uri="{BB962C8B-B14F-4D97-AF65-F5344CB8AC3E}">
        <p14:creationId xmlns:p14="http://schemas.microsoft.com/office/powerpoint/2010/main" val="171556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6ED9560B-4D8F-1E22-061D-31000ACD8242}"/>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BDA5662D-D7BE-E2D7-1A9B-D991E481F590}"/>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5F33D35F-5908-C24A-D3D0-84776CD1E7C7}"/>
              </a:ext>
            </a:extLst>
          </p:cNvPr>
          <p:cNvSpPr>
            <a:spLocks noGrp="1" noChangeArrowheads="1"/>
          </p:cNvSpPr>
          <p:nvPr>
            <p:ph type="sldNum" idx="12"/>
          </p:nvPr>
        </p:nvSpPr>
        <p:spPr>
          <a:ln/>
        </p:spPr>
        <p:txBody>
          <a:bodyPr/>
          <a:lstStyle>
            <a:lvl1pPr>
              <a:defRPr/>
            </a:lvl1pPr>
          </a:lstStyle>
          <a:p>
            <a:fld id="{7CF75FCC-E3EE-4B6E-AB7D-115C7B505781}" type="slidenum">
              <a:rPr lang="pt-BR" altLang="pt-BR"/>
              <a:pPr/>
              <a:t>‹nº›</a:t>
            </a:fld>
            <a:endParaRPr lang="pt-BR" altLang="pt-BR"/>
          </a:p>
        </p:txBody>
      </p:sp>
    </p:spTree>
    <p:extLst>
      <p:ext uri="{BB962C8B-B14F-4D97-AF65-F5344CB8AC3E}">
        <p14:creationId xmlns:p14="http://schemas.microsoft.com/office/powerpoint/2010/main" val="35512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4088" y="215900"/>
            <a:ext cx="2265362" cy="443388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503238" y="215900"/>
            <a:ext cx="6648450" cy="443388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E7D89C7D-7358-349A-E4DD-7AD4E2335571}"/>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0D4F496-2739-0D91-6169-E0233A4AE195}"/>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D248F0A7-3C1B-572E-00A2-B6C40B65DC8D}"/>
              </a:ext>
            </a:extLst>
          </p:cNvPr>
          <p:cNvSpPr>
            <a:spLocks noGrp="1" noChangeArrowheads="1"/>
          </p:cNvSpPr>
          <p:nvPr>
            <p:ph type="sldNum" idx="12"/>
          </p:nvPr>
        </p:nvSpPr>
        <p:spPr>
          <a:ln/>
        </p:spPr>
        <p:txBody>
          <a:bodyPr/>
          <a:lstStyle>
            <a:lvl1pPr>
              <a:defRPr/>
            </a:lvl1pPr>
          </a:lstStyle>
          <a:p>
            <a:fld id="{8BEDC81E-22A6-4C33-B29A-52ACE9BEB0A1}" type="slidenum">
              <a:rPr lang="pt-BR" altLang="pt-BR"/>
              <a:pPr/>
              <a:t>‹nº›</a:t>
            </a:fld>
            <a:endParaRPr lang="pt-BR" altLang="pt-BR"/>
          </a:p>
        </p:txBody>
      </p:sp>
    </p:spTree>
    <p:extLst>
      <p:ext uri="{BB962C8B-B14F-4D97-AF65-F5344CB8AC3E}">
        <p14:creationId xmlns:p14="http://schemas.microsoft.com/office/powerpoint/2010/main" val="350867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215900"/>
            <a:ext cx="7013575" cy="930275"/>
          </a:xfrm>
        </p:spPr>
        <p:txBody>
          <a:bodyPr/>
          <a:lstStyle/>
          <a:p>
            <a:r>
              <a:rPr lang="pt-BR"/>
              <a:t>Clique para editar o título mestre</a:t>
            </a:r>
          </a:p>
        </p:txBody>
      </p:sp>
      <p:sp>
        <p:nvSpPr>
          <p:cNvPr id="3" name="Rectangle 4">
            <a:extLst>
              <a:ext uri="{FF2B5EF4-FFF2-40B4-BE49-F238E27FC236}">
                <a16:creationId xmlns:a16="http://schemas.microsoft.com/office/drawing/2014/main" id="{1140148E-5938-F3B4-D161-213BA50210CD}"/>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BB54F5F8-641E-F13D-4E74-99E7C4AE5A9E}"/>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33BA4CE4-E327-DDDB-60C0-5CCE26FB7EE2}"/>
              </a:ext>
            </a:extLst>
          </p:cNvPr>
          <p:cNvSpPr>
            <a:spLocks noGrp="1" noChangeArrowheads="1"/>
          </p:cNvSpPr>
          <p:nvPr>
            <p:ph type="sldNum" idx="12"/>
          </p:nvPr>
        </p:nvSpPr>
        <p:spPr>
          <a:ln/>
        </p:spPr>
        <p:txBody>
          <a:bodyPr/>
          <a:lstStyle>
            <a:lvl1pPr>
              <a:defRPr/>
            </a:lvl1pPr>
          </a:lstStyle>
          <a:p>
            <a:fld id="{06F535D2-F81B-4791-B9B9-2A4757760FAF}" type="slidenum">
              <a:rPr lang="pt-BR" altLang="pt-BR"/>
              <a:pPr/>
              <a:t>‹nº›</a:t>
            </a:fld>
            <a:endParaRPr lang="pt-BR" altLang="pt-BR"/>
          </a:p>
        </p:txBody>
      </p:sp>
    </p:spTree>
    <p:extLst>
      <p:ext uri="{BB962C8B-B14F-4D97-AF65-F5344CB8AC3E}">
        <p14:creationId xmlns:p14="http://schemas.microsoft.com/office/powerpoint/2010/main" val="255680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A3D6EB2F-F076-956C-B53F-70CBFDEEED99}"/>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218A6CA-3020-04CD-16CE-678DC59E73B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FD736E1A-EB34-6170-CB26-71E7709AE828}"/>
              </a:ext>
            </a:extLst>
          </p:cNvPr>
          <p:cNvSpPr>
            <a:spLocks noGrp="1" noChangeArrowheads="1"/>
          </p:cNvSpPr>
          <p:nvPr>
            <p:ph type="sldNum" idx="12"/>
          </p:nvPr>
        </p:nvSpPr>
        <p:spPr>
          <a:ln/>
        </p:spPr>
        <p:txBody>
          <a:bodyPr/>
          <a:lstStyle>
            <a:lvl1pPr>
              <a:defRPr/>
            </a:lvl1pPr>
          </a:lstStyle>
          <a:p>
            <a:fld id="{F7C7180F-1793-4BB4-BA02-49CCCF084CEC}" type="slidenum">
              <a:rPr lang="pt-BR" altLang="pt-BR"/>
              <a:pPr/>
              <a:t>‹nº›</a:t>
            </a:fld>
            <a:endParaRPr lang="pt-BR" altLang="pt-BR"/>
          </a:p>
        </p:txBody>
      </p:sp>
    </p:spTree>
    <p:extLst>
      <p:ext uri="{BB962C8B-B14F-4D97-AF65-F5344CB8AC3E}">
        <p14:creationId xmlns:p14="http://schemas.microsoft.com/office/powerpoint/2010/main" val="418156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3643313"/>
            <a:ext cx="8567738" cy="112712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96925" y="2403475"/>
            <a:ext cx="8567738" cy="12398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a:extLst>
              <a:ext uri="{FF2B5EF4-FFF2-40B4-BE49-F238E27FC236}">
                <a16:creationId xmlns:a16="http://schemas.microsoft.com/office/drawing/2014/main" id="{19DDFF10-60CE-DB5C-66E9-27563548D0DA}"/>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17A136AC-DA39-CD7D-E74D-E375FF3D139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93E765C-F0FA-4430-3518-61C4FF601624}"/>
              </a:ext>
            </a:extLst>
          </p:cNvPr>
          <p:cNvSpPr>
            <a:spLocks noGrp="1" noChangeArrowheads="1"/>
          </p:cNvSpPr>
          <p:nvPr>
            <p:ph type="sldNum" idx="12"/>
          </p:nvPr>
        </p:nvSpPr>
        <p:spPr>
          <a:ln/>
        </p:spPr>
        <p:txBody>
          <a:bodyPr/>
          <a:lstStyle>
            <a:lvl1pPr>
              <a:defRPr/>
            </a:lvl1pPr>
          </a:lstStyle>
          <a:p>
            <a:fld id="{93D01F89-ABAD-44A0-94DB-270C0F860D7B}" type="slidenum">
              <a:rPr lang="pt-BR" altLang="pt-BR"/>
              <a:pPr/>
              <a:t>‹nº›</a:t>
            </a:fld>
            <a:endParaRPr lang="pt-BR" altLang="pt-BR"/>
          </a:p>
        </p:txBody>
      </p:sp>
    </p:spTree>
    <p:extLst>
      <p:ext uri="{BB962C8B-B14F-4D97-AF65-F5344CB8AC3E}">
        <p14:creationId xmlns:p14="http://schemas.microsoft.com/office/powerpoint/2010/main" val="404245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503238" y="1368425"/>
            <a:ext cx="4456112"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111750" y="1368425"/>
            <a:ext cx="4457700"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8B34A1E4-B19C-A5FD-A0F9-F234AFF3E3C3}"/>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870D4264-A458-A7A2-8873-CA61A1B3160A}"/>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FB70B0F2-750D-0D79-6334-263C78DF733B}"/>
              </a:ext>
            </a:extLst>
          </p:cNvPr>
          <p:cNvSpPr>
            <a:spLocks noGrp="1" noChangeArrowheads="1"/>
          </p:cNvSpPr>
          <p:nvPr>
            <p:ph type="sldNum" idx="12"/>
          </p:nvPr>
        </p:nvSpPr>
        <p:spPr>
          <a:ln/>
        </p:spPr>
        <p:txBody>
          <a:bodyPr/>
          <a:lstStyle>
            <a:lvl1pPr>
              <a:defRPr/>
            </a:lvl1pPr>
          </a:lstStyle>
          <a:p>
            <a:fld id="{A9C24D6F-30F5-412F-8493-6D751E549121}" type="slidenum">
              <a:rPr lang="pt-BR" altLang="pt-BR"/>
              <a:pPr/>
              <a:t>‹nº›</a:t>
            </a:fld>
            <a:endParaRPr lang="pt-BR" altLang="pt-BR"/>
          </a:p>
        </p:txBody>
      </p:sp>
    </p:spTree>
    <p:extLst>
      <p:ext uri="{BB962C8B-B14F-4D97-AF65-F5344CB8AC3E}">
        <p14:creationId xmlns:p14="http://schemas.microsoft.com/office/powerpoint/2010/main" val="346631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7013"/>
            <a:ext cx="9072563" cy="944562"/>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22426247-9ACD-2AE8-2AAD-A557A5E2C9E0}"/>
              </a:ext>
            </a:extLst>
          </p:cNvPr>
          <p:cNvSpPr>
            <a:spLocks noGrp="1" noChangeArrowheads="1"/>
          </p:cNvSpPr>
          <p:nvPr>
            <p:ph type="dt"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CBCF6B5E-2773-904B-2522-22267D0DFADD}"/>
              </a:ext>
            </a:extLst>
          </p:cNvPr>
          <p:cNvSpPr>
            <a:spLocks noGrp="1" noChangeArrowheads="1"/>
          </p:cNvSpPr>
          <p:nvPr>
            <p:ph type="ft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85536FB4-A46C-2D85-1480-8CF81607BC39}"/>
              </a:ext>
            </a:extLst>
          </p:cNvPr>
          <p:cNvSpPr>
            <a:spLocks noGrp="1" noChangeArrowheads="1"/>
          </p:cNvSpPr>
          <p:nvPr>
            <p:ph type="sldNum" idx="12"/>
          </p:nvPr>
        </p:nvSpPr>
        <p:spPr>
          <a:ln/>
        </p:spPr>
        <p:txBody>
          <a:bodyPr/>
          <a:lstStyle>
            <a:lvl1pPr>
              <a:defRPr/>
            </a:lvl1pPr>
          </a:lstStyle>
          <a:p>
            <a:fld id="{1212C785-88B4-4BE8-A821-CB4C283159C0}" type="slidenum">
              <a:rPr lang="pt-BR" altLang="pt-BR"/>
              <a:pPr/>
              <a:t>‹nº›</a:t>
            </a:fld>
            <a:endParaRPr lang="pt-BR" altLang="pt-BR"/>
          </a:p>
        </p:txBody>
      </p:sp>
    </p:spTree>
    <p:extLst>
      <p:ext uri="{BB962C8B-B14F-4D97-AF65-F5344CB8AC3E}">
        <p14:creationId xmlns:p14="http://schemas.microsoft.com/office/powerpoint/2010/main" val="172270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a:extLst>
              <a:ext uri="{FF2B5EF4-FFF2-40B4-BE49-F238E27FC236}">
                <a16:creationId xmlns:a16="http://schemas.microsoft.com/office/drawing/2014/main" id="{A53C2807-8E8D-B55B-998C-5F7610466211}"/>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C0A948EC-4C8F-D905-FC72-3D3F0A9B2039}"/>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0D361531-AD62-50BF-E1FE-402E8783D17C}"/>
              </a:ext>
            </a:extLst>
          </p:cNvPr>
          <p:cNvSpPr>
            <a:spLocks noGrp="1" noChangeArrowheads="1"/>
          </p:cNvSpPr>
          <p:nvPr>
            <p:ph type="sldNum" idx="12"/>
          </p:nvPr>
        </p:nvSpPr>
        <p:spPr>
          <a:ln/>
        </p:spPr>
        <p:txBody>
          <a:bodyPr/>
          <a:lstStyle>
            <a:lvl1pPr>
              <a:defRPr/>
            </a:lvl1pPr>
          </a:lstStyle>
          <a:p>
            <a:fld id="{3109A81C-2A0F-4AB6-8F79-B12AC9C5B5B6}" type="slidenum">
              <a:rPr lang="pt-BR" altLang="pt-BR"/>
              <a:pPr/>
              <a:t>‹nº›</a:t>
            </a:fld>
            <a:endParaRPr lang="pt-BR" altLang="pt-BR"/>
          </a:p>
        </p:txBody>
      </p:sp>
    </p:spTree>
    <p:extLst>
      <p:ext uri="{BB962C8B-B14F-4D97-AF65-F5344CB8AC3E}">
        <p14:creationId xmlns:p14="http://schemas.microsoft.com/office/powerpoint/2010/main" val="273282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332E2C4-EB75-269A-266A-4A9B5E209C9A}"/>
              </a:ext>
            </a:extLst>
          </p:cNvPr>
          <p:cNvSpPr>
            <a:spLocks noGrp="1" noChangeArrowheads="1"/>
          </p:cNvSpPr>
          <p:nvPr>
            <p:ph type="dt"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2B0293A0-8F29-2EA3-DBE9-8EBD4CBF33C1}"/>
              </a:ext>
            </a:extLst>
          </p:cNvPr>
          <p:cNvSpPr>
            <a:spLocks noGrp="1" noChangeArrowheads="1"/>
          </p:cNvSpPr>
          <p:nvPr>
            <p:ph type="ft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2F396386-BE2F-FFD9-9846-0C505663FE5D}"/>
              </a:ext>
            </a:extLst>
          </p:cNvPr>
          <p:cNvSpPr>
            <a:spLocks noGrp="1" noChangeArrowheads="1"/>
          </p:cNvSpPr>
          <p:nvPr>
            <p:ph type="sldNum" idx="12"/>
          </p:nvPr>
        </p:nvSpPr>
        <p:spPr>
          <a:ln/>
        </p:spPr>
        <p:txBody>
          <a:bodyPr/>
          <a:lstStyle>
            <a:lvl1pPr>
              <a:defRPr/>
            </a:lvl1pPr>
          </a:lstStyle>
          <a:p>
            <a:fld id="{EEBC6FC0-6625-4D8B-B05A-4804772FF834}" type="slidenum">
              <a:rPr lang="pt-BR" altLang="pt-BR"/>
              <a:pPr/>
              <a:t>‹nº›</a:t>
            </a:fld>
            <a:endParaRPr lang="pt-BR" altLang="pt-BR"/>
          </a:p>
        </p:txBody>
      </p:sp>
    </p:spTree>
    <p:extLst>
      <p:ext uri="{BB962C8B-B14F-4D97-AF65-F5344CB8AC3E}">
        <p14:creationId xmlns:p14="http://schemas.microsoft.com/office/powerpoint/2010/main" val="264500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5425"/>
            <a:ext cx="3316288" cy="960438"/>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E0268787-F939-1BEE-247F-BBF19B273A78}"/>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6A72D86D-98BB-9E13-8FEB-4B26433D02FF}"/>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A9D94281-B91E-F486-6E22-23CE30CBE3FA}"/>
              </a:ext>
            </a:extLst>
          </p:cNvPr>
          <p:cNvSpPr>
            <a:spLocks noGrp="1" noChangeArrowheads="1"/>
          </p:cNvSpPr>
          <p:nvPr>
            <p:ph type="sldNum" idx="12"/>
          </p:nvPr>
        </p:nvSpPr>
        <p:spPr>
          <a:ln/>
        </p:spPr>
        <p:txBody>
          <a:bodyPr/>
          <a:lstStyle>
            <a:lvl1pPr>
              <a:defRPr/>
            </a:lvl1pPr>
          </a:lstStyle>
          <a:p>
            <a:fld id="{C27D5892-8F25-4CEF-B543-39176818FB64}" type="slidenum">
              <a:rPr lang="pt-BR" altLang="pt-BR"/>
              <a:pPr/>
              <a:t>‹nº›</a:t>
            </a:fld>
            <a:endParaRPr lang="pt-BR" altLang="pt-BR"/>
          </a:p>
        </p:txBody>
      </p:sp>
    </p:spTree>
    <p:extLst>
      <p:ext uri="{BB962C8B-B14F-4D97-AF65-F5344CB8AC3E}">
        <p14:creationId xmlns:p14="http://schemas.microsoft.com/office/powerpoint/2010/main" val="186239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3968750"/>
            <a:ext cx="6048375" cy="469900"/>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9DD1C372-F3EF-D1BF-F5B0-87CD051657E2}"/>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E9C03AD9-44F0-CE07-759C-855AE8E95B6E}"/>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780DAE39-65EC-32E4-5192-49DC1C1B9746}"/>
              </a:ext>
            </a:extLst>
          </p:cNvPr>
          <p:cNvSpPr>
            <a:spLocks noGrp="1" noChangeArrowheads="1"/>
          </p:cNvSpPr>
          <p:nvPr>
            <p:ph type="sldNum" idx="12"/>
          </p:nvPr>
        </p:nvSpPr>
        <p:spPr>
          <a:ln/>
        </p:spPr>
        <p:txBody>
          <a:bodyPr/>
          <a:lstStyle>
            <a:lvl1pPr>
              <a:defRPr/>
            </a:lvl1pPr>
          </a:lstStyle>
          <a:p>
            <a:fld id="{8C590BA8-93B2-4A9C-B2E2-1E205894F4A4}" type="slidenum">
              <a:rPr lang="pt-BR" altLang="pt-BR"/>
              <a:pPr/>
              <a:t>‹nº›</a:t>
            </a:fld>
            <a:endParaRPr lang="pt-BR" altLang="pt-BR"/>
          </a:p>
        </p:txBody>
      </p:sp>
    </p:spTree>
    <p:extLst>
      <p:ext uri="{BB962C8B-B14F-4D97-AF65-F5344CB8AC3E}">
        <p14:creationId xmlns:p14="http://schemas.microsoft.com/office/powerpoint/2010/main" val="238197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23570EA8-70DF-5AE1-72B0-ECD71A40D8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38" y="80963"/>
            <a:ext cx="7794626" cy="1204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a:extLst>
              <a:ext uri="{FF2B5EF4-FFF2-40B4-BE49-F238E27FC236}">
                <a16:creationId xmlns:a16="http://schemas.microsoft.com/office/drawing/2014/main" id="{8A3A5EDF-9C89-8040-D490-84D9B2DFBCCA}"/>
              </a:ext>
            </a:extLst>
          </p:cNvPr>
          <p:cNvSpPr>
            <a:spLocks noGrp="1" noChangeArrowheads="1"/>
          </p:cNvSpPr>
          <p:nvPr>
            <p:ph type="title"/>
          </p:nvPr>
        </p:nvSpPr>
        <p:spPr bwMode="auto">
          <a:xfrm>
            <a:off x="503238" y="215900"/>
            <a:ext cx="70135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1028" name="Rectangle 3">
            <a:extLst>
              <a:ext uri="{FF2B5EF4-FFF2-40B4-BE49-F238E27FC236}">
                <a16:creationId xmlns:a16="http://schemas.microsoft.com/office/drawing/2014/main" id="{5D4B56E0-B0A3-814D-A715-C8A5BEE792E1}"/>
              </a:ext>
            </a:extLst>
          </p:cNvPr>
          <p:cNvSpPr>
            <a:spLocks noGrp="1" noChangeArrowheads="1"/>
          </p:cNvSpPr>
          <p:nvPr>
            <p:ph type="body" idx="1"/>
          </p:nvPr>
        </p:nvSpPr>
        <p:spPr bwMode="auto">
          <a:xfrm>
            <a:off x="503238" y="1368425"/>
            <a:ext cx="9066212"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04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 name="Rectangle 4">
            <a:extLst>
              <a:ext uri="{FF2B5EF4-FFF2-40B4-BE49-F238E27FC236}">
                <a16:creationId xmlns:a16="http://schemas.microsoft.com/office/drawing/2014/main" id="{C7740C60-84AB-40C5-976C-492BB15ACC65}"/>
              </a:ext>
            </a:extLst>
          </p:cNvPr>
          <p:cNvSpPr>
            <a:spLocks noGrp="1" noChangeArrowheads="1"/>
          </p:cNvSpPr>
          <p:nvPr>
            <p:ph type="dt"/>
          </p:nvPr>
        </p:nvSpPr>
        <p:spPr bwMode="auto">
          <a:xfrm>
            <a:off x="503238" y="5164138"/>
            <a:ext cx="23415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29" name="Rectangle 5">
            <a:extLst>
              <a:ext uri="{FF2B5EF4-FFF2-40B4-BE49-F238E27FC236}">
                <a16:creationId xmlns:a16="http://schemas.microsoft.com/office/drawing/2014/main" id="{C3A1CDBD-9B33-4403-A2C7-8AEB8FDB3C1F}"/>
              </a:ext>
            </a:extLst>
          </p:cNvPr>
          <p:cNvSpPr>
            <a:spLocks noGrp="1" noChangeArrowheads="1"/>
          </p:cNvSpPr>
          <p:nvPr>
            <p:ph type="ftr"/>
          </p:nvPr>
        </p:nvSpPr>
        <p:spPr bwMode="auto">
          <a:xfrm>
            <a:off x="3446463" y="5164138"/>
            <a:ext cx="31892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30" name="Rectangle 6">
            <a:extLst>
              <a:ext uri="{FF2B5EF4-FFF2-40B4-BE49-F238E27FC236}">
                <a16:creationId xmlns:a16="http://schemas.microsoft.com/office/drawing/2014/main" id="{C11EDAA2-6543-4CBC-9F2F-48AEB49E3FD6}"/>
              </a:ext>
            </a:extLst>
          </p:cNvPr>
          <p:cNvSpPr>
            <a:spLocks noGrp="1" noChangeArrowheads="1"/>
          </p:cNvSpPr>
          <p:nvPr>
            <p:ph type="sldNum"/>
          </p:nvPr>
        </p:nvSpPr>
        <p:spPr bwMode="auto">
          <a:xfrm>
            <a:off x="7226300" y="5164138"/>
            <a:ext cx="23415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8C36FE5B-CA57-475D-934F-0AE14771DAFF}"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2pPr>
      <a:lvl3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3pPr>
      <a:lvl4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4pPr>
      <a:lvl5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9pPr>
    </p:titleStyle>
    <p:bodyStyle>
      <a:lvl1pPr marL="342900" indent="-342900" algn="l" defTabSz="449263" rtl="0" eaLnBrk="0" fontAlgn="base" hangingPunct="0">
        <a:lnSpc>
          <a:spcPct val="93000"/>
        </a:lnSpc>
        <a:spcBef>
          <a:spcPct val="0"/>
        </a:spcBef>
        <a:spcAft>
          <a:spcPts val="115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925"/>
        </a:spcAft>
        <a:buClr>
          <a:srgbClr val="000000"/>
        </a:buClr>
        <a:buSzPct val="100000"/>
        <a:buFont typeface="Times New Roman" panose="02020603050405020304" pitchFamily="18" charset="0"/>
        <a:defRPr sz="2300">
          <a:solidFill>
            <a:srgbClr val="000000"/>
          </a:solidFill>
          <a:latin typeface="+mn-lt"/>
          <a:cs typeface="+mn-cs"/>
        </a:defRPr>
      </a:lvl2pPr>
      <a:lvl3pPr marL="1143000" indent="-228600" algn="l" defTabSz="449263" rtl="0" eaLnBrk="0" fontAlgn="base" hangingPunct="0">
        <a:lnSpc>
          <a:spcPct val="93000"/>
        </a:lnSpc>
        <a:spcBef>
          <a:spcPct val="0"/>
        </a:spcBef>
        <a:spcAft>
          <a:spcPts val="688"/>
        </a:spcAft>
        <a:buClr>
          <a:srgbClr val="000000"/>
        </a:buClr>
        <a:buSzPct val="100000"/>
        <a:buFont typeface="Times New Roman" panose="02020603050405020304" pitchFamily="18" charset="0"/>
        <a:defRPr sz="2000">
          <a:solidFill>
            <a:srgbClr val="000000"/>
          </a:solidFill>
          <a:latin typeface="+mn-lt"/>
          <a:cs typeface="+mn-cs"/>
        </a:defRPr>
      </a:lvl3pPr>
      <a:lvl4pPr marL="1600200" indent="-228600" algn="l" defTabSz="449263" rtl="0" eaLnBrk="0" fontAlgn="base" hangingPunct="0">
        <a:lnSpc>
          <a:spcPct val="93000"/>
        </a:lnSpc>
        <a:spcBef>
          <a:spcPct val="0"/>
        </a:spcBef>
        <a:spcAft>
          <a:spcPts val="463"/>
        </a:spcAft>
        <a:buClr>
          <a:srgbClr val="000000"/>
        </a:buClr>
        <a:buSzPct val="100000"/>
        <a:buFont typeface="Times New Roman" panose="02020603050405020304" pitchFamily="18" charset="0"/>
        <a:defRPr sz="1600">
          <a:solidFill>
            <a:srgbClr val="000000"/>
          </a:solidFill>
          <a:latin typeface="+mn-lt"/>
          <a:cs typeface="+mn-cs"/>
        </a:defRPr>
      </a:lvl4pPr>
      <a:lvl5pPr marL="2057400" indent="-228600" algn="l" defTabSz="449263" rtl="0" eaLnBrk="0" fontAlgn="base" hangingPunct="0">
        <a:lnSpc>
          <a:spcPct val="93000"/>
        </a:lnSpc>
        <a:spcBef>
          <a:spcPct val="0"/>
        </a:spcBef>
        <a:spcAft>
          <a:spcPts val="238"/>
        </a:spcAft>
        <a:buClr>
          <a:srgbClr val="000000"/>
        </a:buClr>
        <a:buSzPct val="100000"/>
        <a:buFont typeface="Times New Roman" panose="02020603050405020304" pitchFamily="18" charset="0"/>
        <a:defRPr sz="1600">
          <a:solidFill>
            <a:srgbClr val="000000"/>
          </a:solidFill>
          <a:latin typeface="+mn-lt"/>
          <a:cs typeface="+mn-cs"/>
        </a:defRPr>
      </a:lvl5pPr>
      <a:lvl6pPr marL="25146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6pPr>
      <a:lvl7pPr marL="29718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7pPr>
      <a:lvl8pPr marL="34290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8pPr>
      <a:lvl9pPr marL="38862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81CA8DF-501E-A9F4-7EF9-645503ECAED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075" name="Rectangle 2">
            <a:extLst>
              <a:ext uri="{FF2B5EF4-FFF2-40B4-BE49-F238E27FC236}">
                <a16:creationId xmlns:a16="http://schemas.microsoft.com/office/drawing/2014/main" id="{5A2F3E0E-0E4A-381B-B4A1-27809B767898}"/>
              </a:ext>
            </a:extLst>
          </p:cNvPr>
          <p:cNvSpPr>
            <a:spLocks noGrp="1" noChangeArrowheads="1"/>
          </p:cNvSpPr>
          <p:nvPr>
            <p:ph type="subTitle" idx="4294967295"/>
          </p:nvPr>
        </p:nvSpPr>
        <p:spPr>
          <a:xfrm>
            <a:off x="576263" y="2039938"/>
            <a:ext cx="8712200" cy="2063750"/>
          </a:xfrm>
        </p:spPr>
        <p:txBody>
          <a:bodyPr tIns="39240" anchor="ctr"/>
          <a:lstStyle/>
          <a:p>
            <a:pPr marL="0" indent="0" algn="ctr" eaLnBrk="1">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pt-BR" altLang="pt-BR" sz="4400" b="1"/>
              <a:t>Linguagem de Programação</a:t>
            </a:r>
          </a:p>
        </p:txBody>
      </p:sp>
      <p:sp>
        <p:nvSpPr>
          <p:cNvPr id="3076" name="Text Box 3">
            <a:extLst>
              <a:ext uri="{FF2B5EF4-FFF2-40B4-BE49-F238E27FC236}">
                <a16:creationId xmlns:a16="http://schemas.microsoft.com/office/drawing/2014/main" id="{2EDF5852-25EA-4465-76D9-C9FD1B3DB064}"/>
              </a:ext>
            </a:extLst>
          </p:cNvPr>
          <p:cNvSpPr txBox="1">
            <a:spLocks noChangeArrowheads="1"/>
          </p:cNvSpPr>
          <p:nvPr/>
        </p:nvSpPr>
        <p:spPr bwMode="auto">
          <a:xfrm rot="-60000">
            <a:off x="6330950" y="4986338"/>
            <a:ext cx="34861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440" rIns="0" bIns="0" anchor="ctr"/>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eaLnBrk="1">
              <a:spcAft>
                <a:spcPct val="0"/>
              </a:spcAft>
              <a:buClrTx/>
              <a:buFontTx/>
              <a:buNone/>
            </a:pPr>
            <a:endParaRPr lang="pt-BR" altLang="pt-BR" sz="3200"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ED15FCB4-0DAB-142C-E6C7-A42325DBE5A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1507" name="Text Box 3">
            <a:extLst>
              <a:ext uri="{FF2B5EF4-FFF2-40B4-BE49-F238E27FC236}">
                <a16:creationId xmlns:a16="http://schemas.microsoft.com/office/drawing/2014/main" id="{CE43C75C-FE1A-4904-3056-C93962E43864}"/>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9 - Faça um algoritmo que leia o nome do aluno, o nome da disciplina, notas de 3 provas e calcule a média de um aluno e verifique se o aluno foi aprovando. Sabendo que para ser aprovado a média deverá ser maior ou igual a 6,0.</a:t>
            </a:r>
          </a:p>
          <a:p>
            <a:pPr>
              <a:spcAft>
                <a:spcPct val="0"/>
              </a:spcAft>
            </a:pPr>
            <a:endParaRPr lang="pt-BR" altLang="pt-BR" sz="3200">
              <a:solidFill>
                <a:schemeClr val="tx1"/>
              </a:solidFill>
            </a:endParaRP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12BA3C05-FAC3-4644-0AE3-D06A3B758D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3555" name="Text Box 3">
            <a:extLst>
              <a:ext uri="{FF2B5EF4-FFF2-40B4-BE49-F238E27FC236}">
                <a16:creationId xmlns:a16="http://schemas.microsoft.com/office/drawing/2014/main" id="{B408AB7B-ED1C-7D86-5447-69E2CCC3677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10 - Faça um algoritmo que verifique se o número digitado é menor, maior ou igual a 10 e apresente a mensagem referente ao número.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61C27460-0751-B1EE-1DB9-EB24A53D45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5603" name="Text Box 3">
            <a:extLst>
              <a:ext uri="{FF2B5EF4-FFF2-40B4-BE49-F238E27FC236}">
                <a16:creationId xmlns:a16="http://schemas.microsoft.com/office/drawing/2014/main" id="{BD9D95B8-6123-08E5-C619-9D0759BDCA9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11 - </a:t>
            </a:r>
            <a:r>
              <a:rPr lang="pt-BR" altLang="pt-BR" sz="2400">
                <a:solidFill>
                  <a:schemeClr val="tx1"/>
                </a:solidFill>
              </a:rPr>
              <a:t>Faça um algoritmo que o usuário possa digitar o seu nome e a sua idade. Utilizando a tabela a baixo, verifique em qual item se enquadra a idade da pessoa e escreva a mensagem:</a:t>
            </a:r>
          </a:p>
          <a:p>
            <a:pPr>
              <a:spcAft>
                <a:spcPct val="0"/>
              </a:spcAft>
            </a:pPr>
            <a:r>
              <a:rPr lang="pt-BR" altLang="pt-BR" sz="2400">
                <a:solidFill>
                  <a:schemeClr val="tx1"/>
                </a:solidFill>
              </a:rPr>
              <a:t>(nome)  está com (idade) e pela tabela é considerado um (tipo)</a:t>
            </a:r>
          </a:p>
          <a:p>
            <a:pPr>
              <a:spcAft>
                <a:spcPct val="0"/>
              </a:spcAft>
            </a:pPr>
            <a:endParaRPr lang="pt-BR" altLang="pt-BR" sz="2400">
              <a:solidFill>
                <a:schemeClr val="tx1"/>
              </a:solidFill>
            </a:endParaRPr>
          </a:p>
        </p:txBody>
      </p:sp>
      <p:graphicFrame>
        <p:nvGraphicFramePr>
          <p:cNvPr id="4" name="Tabela 3">
            <a:extLst>
              <a:ext uri="{FF2B5EF4-FFF2-40B4-BE49-F238E27FC236}">
                <a16:creationId xmlns:a16="http://schemas.microsoft.com/office/drawing/2014/main" id="{B028F53C-74C2-4CDC-A0C5-2BBFDFE6EB3E}"/>
              </a:ext>
            </a:extLst>
          </p:cNvPr>
          <p:cNvGraphicFramePr>
            <a:graphicFrameLocks noGrp="1"/>
          </p:cNvGraphicFramePr>
          <p:nvPr>
            <p:extLst>
              <p:ext uri="{D42A27DB-BD31-4B8C-83A1-F6EECF244321}">
                <p14:modId xmlns:p14="http://schemas.microsoft.com/office/powerpoint/2010/main" val="4189257975"/>
              </p:ext>
            </p:extLst>
          </p:nvPr>
        </p:nvGraphicFramePr>
        <p:xfrm>
          <a:off x="503238" y="3482975"/>
          <a:ext cx="8208962" cy="1192597"/>
        </p:xfrm>
        <a:graphic>
          <a:graphicData uri="http://schemas.openxmlformats.org/drawingml/2006/table">
            <a:tbl>
              <a:tblPr firstRow="1" firstCol="1" bandRow="1">
                <a:tableStyleId>{5C22544A-7EE6-4342-B048-85BDC9FD1C3A}</a:tableStyleId>
              </a:tblPr>
              <a:tblGrid>
                <a:gridCol w="4104481">
                  <a:extLst>
                    <a:ext uri="{9D8B030D-6E8A-4147-A177-3AD203B41FA5}">
                      <a16:colId xmlns:a16="http://schemas.microsoft.com/office/drawing/2014/main" val="2110515256"/>
                    </a:ext>
                  </a:extLst>
                </a:gridCol>
                <a:gridCol w="4104481">
                  <a:extLst>
                    <a:ext uri="{9D8B030D-6E8A-4147-A177-3AD203B41FA5}">
                      <a16:colId xmlns:a16="http://schemas.microsoft.com/office/drawing/2014/main" val="3462761440"/>
                    </a:ext>
                  </a:extLst>
                </a:gridCol>
              </a:tblGrid>
              <a:tr h="170316">
                <a:tc>
                  <a:txBody>
                    <a:bodyPr/>
                    <a:lstStyle/>
                    <a:p>
                      <a:pPr algn="ctr">
                        <a:lnSpc>
                          <a:spcPct val="107000"/>
                        </a:lnSpc>
                        <a:spcAft>
                          <a:spcPts val="0"/>
                        </a:spcAft>
                      </a:pPr>
                      <a:r>
                        <a:rPr lang="pt-BR" sz="1100">
                          <a:effectLst/>
                        </a:rPr>
                        <a:t>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TIPO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465554216"/>
                  </a:ext>
                </a:extLst>
              </a:tr>
              <a:tr h="170316">
                <a:tc>
                  <a:txBody>
                    <a:bodyPr/>
                    <a:lstStyle/>
                    <a:p>
                      <a:pPr algn="ctr">
                        <a:lnSpc>
                          <a:spcPct val="107000"/>
                        </a:lnSpc>
                        <a:spcAft>
                          <a:spcPts val="0"/>
                        </a:spcAft>
                      </a:pPr>
                      <a:r>
                        <a:rPr lang="pt-BR" sz="1100">
                          <a:effectLst/>
                        </a:rPr>
                        <a:t>0-2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bebê</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446255971"/>
                  </a:ext>
                </a:extLst>
              </a:tr>
              <a:tr h="170316">
                <a:tc>
                  <a:txBody>
                    <a:bodyPr/>
                    <a:lstStyle/>
                    <a:p>
                      <a:pPr algn="ctr">
                        <a:lnSpc>
                          <a:spcPct val="107000"/>
                        </a:lnSpc>
                        <a:spcAft>
                          <a:spcPts val="0"/>
                        </a:spcAft>
                      </a:pPr>
                      <a:r>
                        <a:rPr lang="pt-BR" sz="1100">
                          <a:effectLst/>
                        </a:rPr>
                        <a:t>3-11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Criança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10469381"/>
                  </a:ext>
                </a:extLst>
              </a:tr>
              <a:tr h="170316">
                <a:tc>
                  <a:txBody>
                    <a:bodyPr/>
                    <a:lstStyle/>
                    <a:p>
                      <a:pPr algn="ctr">
                        <a:lnSpc>
                          <a:spcPct val="107000"/>
                        </a:lnSpc>
                        <a:spcAft>
                          <a:spcPts val="0"/>
                        </a:spcAft>
                      </a:pPr>
                      <a:r>
                        <a:rPr lang="pt-BR" sz="1100">
                          <a:effectLst/>
                        </a:rPr>
                        <a:t>12-21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Jovem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354620259"/>
                  </a:ext>
                </a:extLst>
              </a:tr>
              <a:tr h="170316">
                <a:tc>
                  <a:txBody>
                    <a:bodyPr/>
                    <a:lstStyle/>
                    <a:p>
                      <a:pPr algn="ctr">
                        <a:lnSpc>
                          <a:spcPct val="107000"/>
                        </a:lnSpc>
                        <a:spcAft>
                          <a:spcPts val="0"/>
                        </a:spcAft>
                      </a:pPr>
                      <a:r>
                        <a:rPr lang="pt-BR" sz="1100">
                          <a:effectLst/>
                        </a:rPr>
                        <a:t>22-64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Adulto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84458186"/>
                  </a:ext>
                </a:extLst>
              </a:tr>
              <a:tr h="170316">
                <a:tc>
                  <a:txBody>
                    <a:bodyPr/>
                    <a:lstStyle/>
                    <a:p>
                      <a:pPr algn="ctr">
                        <a:lnSpc>
                          <a:spcPct val="107000"/>
                        </a:lnSpc>
                        <a:spcAft>
                          <a:spcPts val="0"/>
                        </a:spcAft>
                      </a:pPr>
                      <a:r>
                        <a:rPr lang="pt-BR" sz="1100">
                          <a:effectLst/>
                        </a:rPr>
                        <a:t>65-100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Idoso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74879594"/>
                  </a:ext>
                </a:extLst>
              </a:tr>
              <a:tr h="170316">
                <a:tc>
                  <a:txBody>
                    <a:bodyPr/>
                    <a:lstStyle/>
                    <a:p>
                      <a:pPr algn="ctr">
                        <a:lnSpc>
                          <a:spcPct val="107000"/>
                        </a:lnSpc>
                        <a:spcAft>
                          <a:spcPts val="0"/>
                        </a:spcAft>
                      </a:pPr>
                      <a:r>
                        <a:rPr lang="pt-BR" sz="1100">
                          <a:effectLst/>
                        </a:rPr>
                        <a:t>Acima de 101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Muito velhinho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377913531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A8D3D449-C812-BB97-2E64-D30A2232006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7651" name="Text Box 3">
            <a:extLst>
              <a:ext uri="{FF2B5EF4-FFF2-40B4-BE49-F238E27FC236}">
                <a16:creationId xmlns:a16="http://schemas.microsoft.com/office/drawing/2014/main" id="{FA3012D0-5156-4D41-B482-157D06F45B5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12 - Faça um algoritmo que verifique se o número digitado é positivo ou negativo.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77920CD1-9C51-F857-D4AF-8998B681A46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9699" name="Text Box 3">
            <a:extLst>
              <a:ext uri="{FF2B5EF4-FFF2-40B4-BE49-F238E27FC236}">
                <a16:creationId xmlns:a16="http://schemas.microsoft.com/office/drawing/2014/main" id="{D58F1C7E-875F-546A-A28F-6B8871593E0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13 - Faça um algoritmo que leia o número digitado é par ou ímpar.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E72AFA68-C8CA-AEB4-5711-4FB30BEC04F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1747" name="Text Box 3">
            <a:extLst>
              <a:ext uri="{FF2B5EF4-FFF2-40B4-BE49-F238E27FC236}">
                <a16:creationId xmlns:a16="http://schemas.microsoft.com/office/drawing/2014/main" id="{F6F65A86-BFC0-5CF3-E7F3-9D3659DCD41B}"/>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14 - Faça um algoritmo para ler: número da conta do cliente, saldo, débito e crédito. Após, calcular e escrever o saldo atual (saldo atual = saldo - débito + crédito). Também testar se saldo atual for maior ou igual a zero escrever a mensagem 'Saldo Positivo', senão escrever a mensagem 'Saldo Negativo'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54054CC6-6BEF-7E1D-5FA0-018EBC94652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3795" name="Text Box 3">
            <a:extLst>
              <a:ext uri="{FF2B5EF4-FFF2-40B4-BE49-F238E27FC236}">
                <a16:creationId xmlns:a16="http://schemas.microsoft.com/office/drawing/2014/main" id="{01E8BA55-B90C-5826-1F68-1F767A4393D6}"/>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15 -	Faça um Programa que verifique se uma letra digitada é "F" ou "M". Conforme a letra escrever: F - Feminino, M - Masculino, Sexo Inválido.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C10738B0-E434-1C17-359C-B587B2782E4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5843" name="Text Box 3">
            <a:extLst>
              <a:ext uri="{FF2B5EF4-FFF2-40B4-BE49-F238E27FC236}">
                <a16:creationId xmlns:a16="http://schemas.microsoft.com/office/drawing/2014/main" id="{D7B8F7CC-8BF5-95A0-38C5-AA2B935B800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16  -	</a:t>
            </a:r>
            <a:r>
              <a:rPr lang="pt-BR" altLang="pt-BR">
                <a:solidFill>
                  <a:schemeClr val="tx1"/>
                </a:solidFill>
                <a:latin typeface="Arial"/>
              </a:rPr>
              <a:t>Faça um Programa que leia três números e mostre o maior e o menor deles.</a:t>
            </a:r>
            <a:endParaRPr lang="pt-BR" altLang="pt-BR" sz="3200">
              <a:solidFill>
                <a:schemeClr val="tx1"/>
              </a:solidFill>
              <a:latin typeface="Aria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2AEE368C-72C0-5687-9039-04A6C73358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7891" name="Text Box 3">
            <a:extLst>
              <a:ext uri="{FF2B5EF4-FFF2-40B4-BE49-F238E27FC236}">
                <a16:creationId xmlns:a16="http://schemas.microsoft.com/office/drawing/2014/main" id="{C4EF434E-576A-169A-4998-4644062206CA}"/>
              </a:ext>
            </a:extLst>
          </p:cNvPr>
          <p:cNvSpPr txBox="1">
            <a:spLocks noChangeArrowheads="1"/>
          </p:cNvSpPr>
          <p:nvPr/>
        </p:nvSpPr>
        <p:spPr bwMode="auto">
          <a:xfrm>
            <a:off x="360363" y="1511300"/>
            <a:ext cx="9504362"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17 -	</a:t>
            </a:r>
            <a:r>
              <a:rPr lang="pt-BR" altLang="pt-BR" sz="1800">
                <a:solidFill>
                  <a:schemeClr val="tx1"/>
                </a:solidFill>
              </a:rPr>
              <a:t>As Organizações Tabajara resolveram dar um aumento de salário aos seus colaboradores e lhes contrataram para desenvolver o programa que calculará os reajustes.</a:t>
            </a:r>
          </a:p>
          <a:p>
            <a:pPr>
              <a:spcAft>
                <a:spcPct val="0"/>
              </a:spcAft>
            </a:pPr>
            <a:r>
              <a:rPr lang="pt-BR" altLang="pt-BR" sz="1800">
                <a:solidFill>
                  <a:schemeClr val="tx1"/>
                </a:solidFill>
              </a:rPr>
              <a:t>Faça um programa que recebe o salário de um colaborador e o reajuste segundo o seguinte critério, baseado no salário atual:</a:t>
            </a:r>
          </a:p>
          <a:p>
            <a:pPr>
              <a:spcAft>
                <a:spcPct val="0"/>
              </a:spcAft>
            </a:pPr>
            <a:r>
              <a:rPr lang="pt-BR" altLang="pt-BR" sz="1800">
                <a:solidFill>
                  <a:schemeClr val="tx1"/>
                </a:solidFill>
              </a:rPr>
              <a:t>salários até R$ 280,00 (incluindo) : aumento de 20%</a:t>
            </a:r>
          </a:p>
          <a:p>
            <a:pPr>
              <a:spcAft>
                <a:spcPct val="0"/>
              </a:spcAft>
            </a:pPr>
            <a:r>
              <a:rPr lang="pt-BR" altLang="pt-BR" sz="1800">
                <a:solidFill>
                  <a:schemeClr val="tx1"/>
                </a:solidFill>
              </a:rPr>
              <a:t>salários entre R$ 280,00 e R$ 700,00 : aumento de 15%</a:t>
            </a:r>
          </a:p>
          <a:p>
            <a:pPr>
              <a:spcAft>
                <a:spcPct val="0"/>
              </a:spcAft>
            </a:pPr>
            <a:r>
              <a:rPr lang="pt-BR" altLang="pt-BR" sz="1800">
                <a:solidFill>
                  <a:schemeClr val="tx1"/>
                </a:solidFill>
              </a:rPr>
              <a:t>salários entre R$ 700,00 e R$ 1500,00 : aumento de 10%</a:t>
            </a:r>
          </a:p>
          <a:p>
            <a:pPr>
              <a:spcAft>
                <a:spcPct val="0"/>
              </a:spcAft>
            </a:pPr>
            <a:r>
              <a:rPr lang="pt-BR" altLang="pt-BR" sz="1800">
                <a:solidFill>
                  <a:schemeClr val="tx1"/>
                </a:solidFill>
              </a:rPr>
              <a:t>salários de R$ 1500,00 em diante : aumento de 5% Após o aumento ser realizado, informe na tela:</a:t>
            </a:r>
          </a:p>
          <a:p>
            <a:pPr>
              <a:spcAft>
                <a:spcPct val="0"/>
              </a:spcAft>
            </a:pPr>
            <a:r>
              <a:rPr lang="pt-BR" altLang="pt-BR" sz="1800">
                <a:solidFill>
                  <a:schemeClr val="tx1"/>
                </a:solidFill>
              </a:rPr>
              <a:t>o salário antes do reajuste;</a:t>
            </a:r>
          </a:p>
          <a:p>
            <a:pPr>
              <a:spcAft>
                <a:spcPct val="0"/>
              </a:spcAft>
            </a:pPr>
            <a:r>
              <a:rPr lang="pt-BR" altLang="pt-BR" sz="1800">
                <a:solidFill>
                  <a:schemeClr val="tx1"/>
                </a:solidFill>
              </a:rPr>
              <a:t>o percentual de aumento aplicado;</a:t>
            </a:r>
          </a:p>
          <a:p>
            <a:pPr>
              <a:spcAft>
                <a:spcPct val="0"/>
              </a:spcAft>
            </a:pPr>
            <a:r>
              <a:rPr lang="pt-BR" altLang="pt-BR" sz="1800">
                <a:solidFill>
                  <a:schemeClr val="tx1"/>
                </a:solidFill>
              </a:rPr>
              <a:t>o valor do aumento;</a:t>
            </a:r>
          </a:p>
          <a:p>
            <a:pPr>
              <a:spcAft>
                <a:spcPct val="0"/>
              </a:spcAft>
            </a:pPr>
            <a:r>
              <a:rPr lang="pt-BR" altLang="pt-BR" sz="1800">
                <a:solidFill>
                  <a:schemeClr val="tx1"/>
                </a:solidFill>
              </a:rPr>
              <a:t>o novo salário, após o aumento.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D20C832C-3F73-597E-3B2B-A6D11E1F73A6}"/>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9939" name="Text Box 3">
            <a:extLst>
              <a:ext uri="{FF2B5EF4-FFF2-40B4-BE49-F238E27FC236}">
                <a16:creationId xmlns:a16="http://schemas.microsoft.com/office/drawing/2014/main" id="{8BD6CA2D-0371-369D-BE8C-7091D811F578}"/>
              </a:ext>
            </a:extLst>
          </p:cNvPr>
          <p:cNvSpPr txBox="1">
            <a:spLocks noChangeArrowheads="1"/>
          </p:cNvSpPr>
          <p:nvPr/>
        </p:nvSpPr>
        <p:spPr bwMode="auto">
          <a:xfrm>
            <a:off x="360363" y="1250950"/>
            <a:ext cx="9217025" cy="420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000">
                <a:solidFill>
                  <a:schemeClr val="tx1"/>
                </a:solidFill>
              </a:rPr>
              <a:t>18 - </a:t>
            </a:r>
            <a:r>
              <a:rPr lang="pt-BR" altLang="pt-BR" sz="1600">
                <a:solidFill>
                  <a:schemeClr val="tx1"/>
                </a:solidFill>
              </a:rPr>
              <a:t>Faça um programa para o cálculo de uma folha de pagamento, sabendo que os descontos são do Imposto de Renda, que depende do salário bruto (conforme tabela abaixo) e 3% para o Sindicato e que o FGTS corresponde a 11% do Salário Bruto, mas não é descontado (é a empresa que deposita). O Salário Líquido corresponde ao Salário Bruto menos os descontos. O programa deverá pedir ao usuário o valor da sua hora e a quantidade de horas trabalhadas no mês.</a:t>
            </a:r>
          </a:p>
          <a:p>
            <a:pPr>
              <a:spcAft>
                <a:spcPct val="0"/>
              </a:spcAft>
            </a:pPr>
            <a:r>
              <a:rPr lang="pt-BR" altLang="pt-BR" sz="1600">
                <a:solidFill>
                  <a:schemeClr val="tx1"/>
                </a:solidFill>
              </a:rPr>
              <a:t>Desconto do IR:</a:t>
            </a:r>
          </a:p>
          <a:p>
            <a:pPr>
              <a:spcAft>
                <a:spcPct val="0"/>
              </a:spcAft>
            </a:pPr>
            <a:r>
              <a:rPr lang="pt-BR" altLang="pt-BR" sz="1600">
                <a:solidFill>
                  <a:schemeClr val="tx1"/>
                </a:solidFill>
              </a:rPr>
              <a:t>Salário Bruto até 900 (inclusive) - isento</a:t>
            </a:r>
          </a:p>
          <a:p>
            <a:pPr>
              <a:spcAft>
                <a:spcPct val="0"/>
              </a:spcAft>
            </a:pPr>
            <a:r>
              <a:rPr lang="pt-BR" altLang="pt-BR" sz="1600">
                <a:solidFill>
                  <a:schemeClr val="tx1"/>
                </a:solidFill>
              </a:rPr>
              <a:t>Salário Bruto até 1500 (inclusive) - desconto de 5%</a:t>
            </a:r>
          </a:p>
          <a:p>
            <a:pPr>
              <a:spcAft>
                <a:spcPct val="0"/>
              </a:spcAft>
            </a:pPr>
            <a:r>
              <a:rPr lang="pt-BR" altLang="pt-BR" sz="1600">
                <a:solidFill>
                  <a:schemeClr val="tx1"/>
                </a:solidFill>
              </a:rPr>
              <a:t>Salário Bruto até 2500 (inclusive) - desconto de 10%</a:t>
            </a:r>
          </a:p>
          <a:p>
            <a:pPr>
              <a:spcAft>
                <a:spcPct val="0"/>
              </a:spcAft>
            </a:pPr>
            <a:r>
              <a:rPr lang="pt-BR" altLang="pt-BR" sz="1600">
                <a:solidFill>
                  <a:schemeClr val="tx1"/>
                </a:solidFill>
                <a:latin typeface="Arial"/>
              </a:rPr>
              <a:t>Salário Bruto acima de 2500 - desconto de 20% </a:t>
            </a:r>
          </a:p>
          <a:p>
            <a:pPr>
              <a:spcAft>
                <a:spcPct val="0"/>
              </a:spcAft>
            </a:pPr>
            <a:r>
              <a:rPr lang="pt-BR" altLang="pt-BR" sz="1600">
                <a:solidFill>
                  <a:schemeClr val="tx1"/>
                </a:solidFill>
                <a:latin typeface="Arial"/>
              </a:rPr>
              <a:t>Imprima na tela as informações, dispostas conforme o exemplo abaixo. No exemplo o valor da hora é 5 e a quantidade de hora é 220.</a:t>
            </a:r>
            <a:endParaRPr lang="pt-BR">
              <a:solidFill>
                <a:schemeClr val="tx1"/>
              </a:solidFill>
              <a:latin typeface="Arial"/>
            </a:endParaRPr>
          </a:p>
          <a:p>
            <a:pPr>
              <a:spcAft>
                <a:spcPct val="0"/>
              </a:spcAft>
            </a:pPr>
            <a:r>
              <a:rPr lang="pt-BR" altLang="pt-BR" sz="1600">
                <a:solidFill>
                  <a:schemeClr val="tx1"/>
                </a:solidFill>
              </a:rPr>
              <a:t> </a:t>
            </a:r>
            <a:r>
              <a:rPr lang="pt-BR" altLang="pt-BR" sz="1400">
                <a:solidFill>
                  <a:schemeClr val="tx1"/>
                </a:solidFill>
              </a:rPr>
              <a:t>Salário Bruto: (5 * 220)        : R$ 1100,00</a:t>
            </a:r>
          </a:p>
          <a:p>
            <a:pPr>
              <a:spcAft>
                <a:spcPct val="0"/>
              </a:spcAft>
            </a:pPr>
            <a:r>
              <a:rPr lang="pt-BR" altLang="pt-BR" sz="1400">
                <a:solidFill>
                  <a:schemeClr val="tx1"/>
                </a:solidFill>
              </a:rPr>
              <a:t>        </a:t>
            </a:r>
            <a:r>
              <a:rPr lang="pt-BR" altLang="pt-BR" sz="1400">
                <a:solidFill>
                  <a:srgbClr val="FF0000"/>
                </a:solidFill>
              </a:rPr>
              <a:t>(-) IR (5%)                     : R$   55,00  </a:t>
            </a:r>
          </a:p>
          <a:p>
            <a:pPr>
              <a:spcAft>
                <a:spcPct val="0"/>
              </a:spcAft>
            </a:pPr>
            <a:r>
              <a:rPr lang="pt-BR" altLang="pt-BR" sz="1400">
                <a:solidFill>
                  <a:srgbClr val="FF0000"/>
                </a:solidFill>
              </a:rPr>
              <a:t>        (-) INSS ( 10%)             : R$  110,00</a:t>
            </a:r>
          </a:p>
          <a:p>
            <a:pPr>
              <a:spcAft>
                <a:spcPct val="0"/>
              </a:spcAft>
            </a:pPr>
            <a:r>
              <a:rPr lang="pt-BR" altLang="pt-BR" sz="1400">
                <a:solidFill>
                  <a:srgbClr val="FF0000"/>
                </a:solidFill>
              </a:rPr>
              <a:t>        FGTS (11%)                  : R$  121,00</a:t>
            </a:r>
          </a:p>
          <a:p>
            <a:pPr>
              <a:spcAft>
                <a:spcPct val="0"/>
              </a:spcAft>
            </a:pPr>
            <a:r>
              <a:rPr lang="pt-BR" altLang="pt-BR" sz="1400">
                <a:solidFill>
                  <a:schemeClr val="tx1"/>
                </a:solidFill>
              </a:rPr>
              <a:t>        Total de descontos        : R$  165,00</a:t>
            </a:r>
          </a:p>
          <a:p>
            <a:pPr>
              <a:spcAft>
                <a:spcPct val="0"/>
              </a:spcAft>
            </a:pPr>
            <a:r>
              <a:rPr lang="pt-BR" altLang="pt-BR" sz="1400">
                <a:solidFill>
                  <a:schemeClr val="tx1"/>
                </a:solidFill>
              </a:rPr>
              <a:t>        Salário Liquido              : R$  935,00</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7E7A4752-02A5-324F-D6B9-1199BBE96AA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5123" name="Text Box 3">
            <a:extLst>
              <a:ext uri="{FF2B5EF4-FFF2-40B4-BE49-F238E27FC236}">
                <a16:creationId xmlns:a16="http://schemas.microsoft.com/office/drawing/2014/main" id="{3EFA999C-AA65-4208-FC4A-7725FC06A6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1 - Faça um algoritmo que leia o nome, a idade, o sexo, o endereço e o telefone.</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D99E9CA0-265F-7A2B-95B1-DA0DAFC64DB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1987" name="Text Box 3">
            <a:extLst>
              <a:ext uri="{FF2B5EF4-FFF2-40B4-BE49-F238E27FC236}">
                <a16:creationId xmlns:a16="http://schemas.microsoft.com/office/drawing/2014/main" id="{23877F53-6220-4F8F-F60B-5DBB2B84602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19 -	Faça um Programa que peça os 3 lados de um triângulo. Indique, caso os lados formem um triângulo, se o mesmo é: equilátero, isósceles ou escaleno.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44126"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20 -	Faça um Programa que peça um número correspondente a um determinado ano e em seguida informe se este ano é ou não bissexto.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21 -	</a:t>
            </a:r>
            <a:r>
              <a:rPr lang="pt-BR" sz="3200">
                <a:latin typeface="Arial"/>
                <a:cs typeface="Arial"/>
              </a:rPr>
              <a:t>Um funcionário recebe um salário fixo mais 4% de comissão sobre vendas. Faça um algoritmo que receba o salário fixo de um funcionário e o valor de suas vendas, calcule e mostre o valor da comissão e o salário final do funcionário.</a:t>
            </a:r>
          </a:p>
        </p:txBody>
      </p:sp>
    </p:spTree>
    <p:extLst>
      <p:ext uri="{BB962C8B-B14F-4D97-AF65-F5344CB8AC3E}">
        <p14:creationId xmlns:p14="http://schemas.microsoft.com/office/powerpoint/2010/main" val="35302029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22 -	</a:t>
            </a:r>
            <a:r>
              <a:rPr lang="pt-BR" sz="3200">
                <a:latin typeface="Arial"/>
                <a:cs typeface="Arial"/>
              </a:rPr>
              <a:t>Faça um algoritmo que receba o preço de um produto, calcule e mostre o novo preço, sabendo-se que este sofreu um desconto de 10%.</a:t>
            </a:r>
          </a:p>
        </p:txBody>
      </p:sp>
    </p:spTree>
    <p:extLst>
      <p:ext uri="{BB962C8B-B14F-4D97-AF65-F5344CB8AC3E}">
        <p14:creationId xmlns:p14="http://schemas.microsoft.com/office/powerpoint/2010/main" val="20776310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23 -	</a:t>
            </a:r>
            <a:r>
              <a:rPr lang="pt-BR" sz="2400">
                <a:latin typeface="Arial"/>
                <a:cs typeface="Arial"/>
              </a:rPr>
              <a:t>A granja </a:t>
            </a:r>
            <a:r>
              <a:rPr lang="pt-BR" sz="2400" err="1">
                <a:latin typeface="Arial"/>
                <a:cs typeface="Arial"/>
              </a:rPr>
              <a:t>TecFrango</a:t>
            </a:r>
            <a:r>
              <a:rPr lang="pt-BR" sz="2400">
                <a:latin typeface="Arial"/>
                <a:cs typeface="Arial"/>
              </a:rPr>
              <a:t> possui um controle automatizado de cada frango da sua produção. No pé direito do frango há um anel com um chip de identificação, no pé esquerdo são dois anéis para indicar o tipo de alimento que ele deve consumir. Sabendo que o anel com chip custa R$ 4,00 e o anel de alimento custa R$ 3,50, faça um algoritmo para calcular o gasto total da granja (com base na quantidade de frangos digitada pelo usuário) para marcar todos os seus frangos.</a:t>
            </a:r>
          </a:p>
        </p:txBody>
      </p:sp>
    </p:spTree>
    <p:extLst>
      <p:ext uri="{BB962C8B-B14F-4D97-AF65-F5344CB8AC3E}">
        <p14:creationId xmlns:p14="http://schemas.microsoft.com/office/powerpoint/2010/main" val="8604058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24 -	</a:t>
            </a:r>
            <a:r>
              <a:rPr lang="pt-BR" sz="2400">
                <a:latin typeface="Arial"/>
                <a:cs typeface="Arial"/>
              </a:rPr>
              <a:t>A lanchonete </a:t>
            </a:r>
            <a:r>
              <a:rPr lang="pt-BR" sz="2400" err="1">
                <a:latin typeface="Arial"/>
                <a:cs typeface="Arial"/>
              </a:rPr>
              <a:t>GostoSoft</a:t>
            </a:r>
            <a:r>
              <a:rPr lang="pt-BR" sz="2400">
                <a:latin typeface="Arial"/>
                <a:cs typeface="Arial"/>
              </a:rPr>
              <a:t> vende apenas um tipo de sanduíche, cujo recheio inclui duas fatias de queijo, uma fatia de presunto e uma rodela de hambúrguer. Sabendo que cada fatia de queijo ou presunto pesa 50 gramas, e que a rodela de hambúrguer pesa 100 gramas, faça um algoritmo em que o dono forneça a quantidade de sanduíches a fazer, e a máquina informe as quantidades (em quilos) de queijo, presunto e carne necessários para compra.</a:t>
            </a:r>
          </a:p>
        </p:txBody>
      </p:sp>
    </p:spTree>
    <p:extLst>
      <p:ext uri="{BB962C8B-B14F-4D97-AF65-F5344CB8AC3E}">
        <p14:creationId xmlns:p14="http://schemas.microsoft.com/office/powerpoint/2010/main" val="3417037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25 -	</a:t>
            </a:r>
            <a:r>
              <a:rPr lang="pt-BR" sz="2400">
                <a:latin typeface="Arial"/>
                <a:cs typeface="Arial"/>
              </a:rPr>
              <a:t>Uma fábrica de camisetas produz os tamanhos pequeno, médio e grande, cada uma sendo vendida respectivamente por R$10,00, R$12,00 e R$15,00. Faça um algoritmo em que o usuário forneça a quantidade de camisetas pequenas, médias e grandes referentes a uma venda, o algoritmo informe qual o valor total da compra.</a:t>
            </a:r>
          </a:p>
        </p:txBody>
      </p:sp>
    </p:spTree>
    <p:extLst>
      <p:ext uri="{BB962C8B-B14F-4D97-AF65-F5344CB8AC3E}">
        <p14:creationId xmlns:p14="http://schemas.microsoft.com/office/powerpoint/2010/main" val="21860922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26 -	</a:t>
            </a:r>
            <a:r>
              <a:rPr lang="pt-BR" sz="2400">
                <a:latin typeface="Arial"/>
                <a:cs typeface="Arial"/>
              </a:rPr>
              <a:t>Um brechó revende produtos usados, e fixa o preço de venda de cada produto conforme o valor de sua aquisição: Se o preço de aquisição de um produto é menor que R$ 50,00, ele deve ser vendido por um preço 45% maior, caso contrário o lucro será de 30%. Sabendo disso, faça um algoritmo que leia o valor de aquisição de um produto e mostre o seu valor de venda.</a:t>
            </a:r>
          </a:p>
        </p:txBody>
      </p:sp>
    </p:spTree>
    <p:extLst>
      <p:ext uri="{BB962C8B-B14F-4D97-AF65-F5344CB8AC3E}">
        <p14:creationId xmlns:p14="http://schemas.microsoft.com/office/powerpoint/2010/main" val="25181967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altLang="pt-BR" sz="2000">
                <a:solidFill>
                  <a:schemeClr val="tx1"/>
                </a:solidFill>
                <a:latin typeface="Arial"/>
              </a:rPr>
              <a:t>27 -	</a:t>
            </a:r>
            <a:r>
              <a:rPr lang="pt-BR" sz="2000">
                <a:latin typeface="Arial"/>
                <a:cs typeface="Arial"/>
              </a:rPr>
              <a:t>O departamento de Educação Física deseja informatizar este setor e colocou à disposição os seguintes dados de 50 alunos:</a:t>
            </a:r>
            <a:endParaRPr lang="pt-BR" sz="2000"/>
          </a:p>
          <a:p>
            <a:r>
              <a:rPr lang="pt-BR" sz="2000">
                <a:latin typeface="Arial"/>
                <a:cs typeface="Arial"/>
              </a:rPr>
              <a:t>Matrícula, sexo (M, F), altura (cm) e status físico (1–bom, 2–regular, 3–ruim)</a:t>
            </a:r>
            <a:endParaRPr lang="pt-BR" sz="2000"/>
          </a:p>
          <a:p>
            <a:r>
              <a:rPr lang="pt-BR" sz="2000">
                <a:latin typeface="Arial"/>
                <a:cs typeface="Arial"/>
              </a:rPr>
              <a:t>Estes dados deverão ser lidos através de uma unidade de entrada qualquer.</a:t>
            </a:r>
            <a:endParaRPr lang="pt-BR" sz="2000"/>
          </a:p>
          <a:p>
            <a:r>
              <a:rPr lang="pt-BR" sz="2000">
                <a:latin typeface="Arial"/>
                <a:cs typeface="Arial"/>
              </a:rPr>
              <a:t>Calcular e imprimir:</a:t>
            </a:r>
            <a:endParaRPr lang="pt-BR" sz="2000"/>
          </a:p>
          <a:p>
            <a:r>
              <a:rPr lang="pt-BR" sz="2000">
                <a:latin typeface="Arial"/>
                <a:cs typeface="Arial"/>
              </a:rPr>
              <a:t>a) A quantidade de alunos do sexo feminino com altura superior a 170 cm.</a:t>
            </a:r>
            <a:endParaRPr lang="pt-BR" sz="2000"/>
          </a:p>
          <a:p>
            <a:pPr>
              <a:spcAft>
                <a:spcPct val="0"/>
              </a:spcAft>
            </a:pPr>
            <a:r>
              <a:rPr lang="pt-BR" sz="2000">
                <a:latin typeface="Arial"/>
                <a:cs typeface="Arial"/>
              </a:rPr>
              <a:t>b) A % de alunos do sexo masculino (em relação ao total de alunos do sexo masculino) cujo status físico seja bom.</a:t>
            </a:r>
            <a:endParaRPr lang="pt-BR" sz="2000"/>
          </a:p>
        </p:txBody>
      </p:sp>
    </p:spTree>
    <p:extLst>
      <p:ext uri="{BB962C8B-B14F-4D97-AF65-F5344CB8AC3E}">
        <p14:creationId xmlns:p14="http://schemas.microsoft.com/office/powerpoint/2010/main" val="17373289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a:solidFill>
                  <a:schemeClr val="tx1"/>
                </a:solidFill>
                <a:latin typeface="Arial"/>
              </a:rPr>
              <a:t>28 - </a:t>
            </a:r>
            <a:r>
              <a:rPr lang="pt-BR" sz="2400">
                <a:latin typeface="Arial"/>
                <a:cs typeface="Arial"/>
              </a:rPr>
              <a:t>Faça um Programa que peça 2 números inteiros e um número real. Calcule e mostre:</a:t>
            </a:r>
            <a:endParaRPr lang="pt-BR" sz="2400">
              <a:solidFill>
                <a:schemeClr val="tx1"/>
              </a:solidFill>
              <a:latin typeface="Arial"/>
              <a:cs typeface="Arial"/>
            </a:endParaRPr>
          </a:p>
          <a:p>
            <a:pPr marL="1028700" lvl="1" algn="just">
              <a:buFont typeface="Arial" panose="02020603050405020304" pitchFamily="18" charset="0"/>
              <a:buChar char="•"/>
            </a:pPr>
            <a:r>
              <a:rPr lang="pt-BR" sz="2400">
                <a:latin typeface="Arial"/>
                <a:cs typeface="Arial"/>
              </a:rPr>
              <a:t>o produto do dobro do primeiro com metade do segundo .</a:t>
            </a:r>
            <a:endParaRPr lang="pt-BR"/>
          </a:p>
          <a:p>
            <a:pPr marL="1028700" lvl="1" algn="just">
              <a:buFont typeface="Arial" panose="02020603050405020304" pitchFamily="18" charset="0"/>
              <a:buChar char="•"/>
            </a:pPr>
            <a:r>
              <a:rPr lang="pt-BR" sz="2400">
                <a:latin typeface="Arial"/>
                <a:cs typeface="Arial"/>
              </a:rPr>
              <a:t>a soma do triplo do primeiro com o terceiro.</a:t>
            </a:r>
            <a:endParaRPr lang="pt-BR"/>
          </a:p>
          <a:p>
            <a:pPr marL="1028700" lvl="1" algn="just">
              <a:buFont typeface="Arial" panose="02020603050405020304" pitchFamily="18" charset="0"/>
              <a:buChar char="•"/>
            </a:pPr>
            <a:r>
              <a:rPr lang="pt-BR" sz="2400">
                <a:latin typeface="Arial"/>
                <a:cs typeface="Arial"/>
              </a:rPr>
              <a:t>o terceiro elevado ao cubo.</a:t>
            </a:r>
            <a:endParaRPr lang="pt-BR"/>
          </a:p>
          <a:p>
            <a:pPr>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29148983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5FCC183E-7B2D-A8FB-CB5D-FB612CC79CA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7171" name="Text Box 3">
            <a:extLst>
              <a:ext uri="{FF2B5EF4-FFF2-40B4-BE49-F238E27FC236}">
                <a16:creationId xmlns:a16="http://schemas.microsoft.com/office/drawing/2014/main" id="{A46190C1-22FE-7B0C-9A7E-FFC692BA495F}"/>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2 - Faça um algoritmo que leia o nome, as notas dos 4 bimestres de um aluno.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a:solidFill>
                  <a:schemeClr val="tx1"/>
                </a:solidFill>
                <a:latin typeface="Arial"/>
              </a:rPr>
              <a:t>29 - </a:t>
            </a:r>
            <a:r>
              <a:rPr lang="pt-BR" sz="2400">
                <a:latin typeface="Arial"/>
                <a:cs typeface="Arial"/>
              </a:rPr>
              <a:t>Tendo como dado de entrada a altura (h) de uma pessoa, construa um algoritmo que calcule seu peso ideal, utilizando as seguintes fórmulas:</a:t>
            </a:r>
            <a:endParaRPr lang="pt-BR"/>
          </a:p>
          <a:p>
            <a:pPr marL="1028700" lvl="1" algn="just">
              <a:buFont typeface="Arial" panose="02020603050405020304" pitchFamily="18" charset="0"/>
              <a:buChar char="•"/>
            </a:pPr>
            <a:r>
              <a:rPr lang="pt-BR" sz="2400">
                <a:latin typeface="Arial"/>
                <a:cs typeface="Arial"/>
              </a:rPr>
              <a:t>Para homens: (72.7*h) - 58</a:t>
            </a:r>
            <a:endParaRPr lang="pt-BR"/>
          </a:p>
          <a:p>
            <a:pPr marL="1028700" lvl="1" algn="just">
              <a:buFont typeface="Arial" panose="02020603050405020304" pitchFamily="18" charset="0"/>
              <a:buChar char="•"/>
            </a:pPr>
            <a:r>
              <a:rPr lang="pt-BR" sz="2400">
                <a:latin typeface="Arial"/>
                <a:cs typeface="Arial"/>
              </a:rPr>
              <a:t>Para mulheres: (62.1*h) - 44.7</a:t>
            </a:r>
            <a:endParaRPr lang="pt-BR"/>
          </a:p>
          <a:p>
            <a:pPr algn="just"/>
            <a:endParaRPr lang="pt-BR" sz="2400">
              <a:solidFill>
                <a:schemeClr val="tx1"/>
              </a:solidFill>
              <a:latin typeface="Arial"/>
              <a:cs typeface="Arial"/>
            </a:endParaRPr>
          </a:p>
        </p:txBody>
      </p:sp>
    </p:spTree>
    <p:extLst>
      <p:ext uri="{BB962C8B-B14F-4D97-AF65-F5344CB8AC3E}">
        <p14:creationId xmlns:p14="http://schemas.microsoft.com/office/powerpoint/2010/main" val="7500407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spcAft>
                <a:spcPct val="0"/>
              </a:spcAft>
            </a:pPr>
            <a:r>
              <a:rPr lang="pt-BR" altLang="pt-BR" sz="2400">
                <a:solidFill>
                  <a:schemeClr val="tx1"/>
                </a:solidFill>
                <a:latin typeface="Arial"/>
              </a:rPr>
              <a:t>30 -	</a:t>
            </a:r>
            <a:r>
              <a:rPr lang="pt-BR" sz="2400">
                <a:latin typeface="Arial"/>
                <a:cs typeface="Arial"/>
              </a:rPr>
              <a:t>João Papo-de-Pescador, homem de bem, comprou um microcomputador para controlar o rendimento diário de seu trabalho. Toda vez que ele traz um peso de peixes maior que o estabelecido pelo regulamento de pesca do estado de São Paulo (50 quilos) deve pagar uma multa de R$ 4,00 por quilo excedente. João precisa que você faça um programa que leia a variável </a:t>
            </a:r>
            <a:r>
              <a:rPr lang="pt-BR" sz="2400" i="1">
                <a:latin typeface="Arial"/>
                <a:cs typeface="Arial"/>
              </a:rPr>
              <a:t>peso</a:t>
            </a:r>
            <a:r>
              <a:rPr lang="pt-BR" sz="2400">
                <a:latin typeface="Arial"/>
                <a:cs typeface="Arial"/>
              </a:rPr>
              <a:t> (peso de peixes) e calcule o excesso. Gravar na variável </a:t>
            </a:r>
            <a:r>
              <a:rPr lang="pt-BR" sz="2400" i="1">
                <a:latin typeface="Arial"/>
                <a:cs typeface="Arial"/>
              </a:rPr>
              <a:t>excesso</a:t>
            </a:r>
            <a:r>
              <a:rPr lang="pt-BR" sz="2400">
                <a:latin typeface="Arial"/>
                <a:cs typeface="Arial"/>
              </a:rPr>
              <a:t> a quantidade de quilos além do limite e na variável </a:t>
            </a:r>
            <a:r>
              <a:rPr lang="pt-BR" sz="2400" i="1">
                <a:latin typeface="Arial"/>
                <a:cs typeface="Arial"/>
              </a:rPr>
              <a:t>multa</a:t>
            </a:r>
            <a:r>
              <a:rPr lang="pt-BR" sz="2400">
                <a:latin typeface="Arial"/>
                <a:cs typeface="Arial"/>
              </a:rPr>
              <a:t> o valor da multa que João deverá pagar. Imprima os dados do programa com as mensagens adequadas.</a:t>
            </a:r>
            <a:endParaRPr lang="pt-BR"/>
          </a:p>
          <a:p>
            <a:pPr algn="just">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25092495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marL="342900" indent="-342900" algn="just">
              <a:spcAft>
                <a:spcPct val="0"/>
              </a:spcAft>
              <a:buFont typeface="Arial" panose="02020603050405020304" pitchFamily="18" charset="0"/>
              <a:buChar char="•"/>
            </a:pPr>
            <a:r>
              <a:rPr lang="pt-BR" altLang="pt-BR" sz="2400">
                <a:solidFill>
                  <a:schemeClr val="tx1"/>
                </a:solidFill>
                <a:latin typeface="Arial"/>
              </a:rPr>
              <a:t>31 -	</a:t>
            </a:r>
            <a:r>
              <a:rPr lang="pt-BR" sz="2400">
                <a:latin typeface="Arial"/>
                <a:cs typeface="Arial"/>
              </a:rPr>
              <a:t>Faça um Programa que pergunte em que turno você estuda. Peça para digitar </a:t>
            </a:r>
            <a:r>
              <a:rPr lang="pt-BR" sz="2400" err="1">
                <a:latin typeface="Arial"/>
                <a:cs typeface="Arial"/>
              </a:rPr>
              <a:t>M-matutino</a:t>
            </a:r>
            <a:r>
              <a:rPr lang="pt-BR" sz="2400">
                <a:latin typeface="Arial"/>
                <a:cs typeface="Arial"/>
              </a:rPr>
              <a:t> ou </a:t>
            </a:r>
            <a:r>
              <a:rPr lang="pt-BR" sz="2400" err="1">
                <a:latin typeface="Arial"/>
                <a:cs typeface="Arial"/>
              </a:rPr>
              <a:t>V-Vespertino</a:t>
            </a:r>
            <a:r>
              <a:rPr lang="pt-BR" sz="2400">
                <a:latin typeface="Arial"/>
                <a:cs typeface="Arial"/>
              </a:rPr>
              <a:t> ou N- Noturno. Imprima a mensagem "Bom Dia!", "Boa Tarde!" ou "Boa Noite!" ou "Valor Inválido!", conforme o caso.</a:t>
            </a:r>
            <a:endParaRPr lang="pt-BR">
              <a:cs typeface="Arial"/>
            </a:endParaRPr>
          </a:p>
          <a:p>
            <a:pPr algn="just">
              <a:spcAft>
                <a:spcPct val="0"/>
              </a:spcAft>
            </a:pPr>
            <a:endParaRPr lang="pt-BR" altLang="pt-BR" sz="2400">
              <a:solidFill>
                <a:schemeClr val="tx1"/>
              </a:solidFill>
            </a:endParaRPr>
          </a:p>
          <a:p>
            <a:pPr algn="just">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15236113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32 -	</a:t>
            </a:r>
            <a:r>
              <a:rPr lang="pt-BR" sz="1400">
                <a:latin typeface="Arial"/>
                <a:cs typeface="Arial"/>
              </a:rPr>
              <a:t>Faça um Programa para um caixa eletrônico. O programa deverá perguntar ao usuário a valor do saque e depois informar quantas notas de cada valor serão fornecidas. As notas disponíveis serão as de 1, 5, 10, 50 e 100 reais. O valor mínimo é de 10 reais e o máximo de 600 reais. O programa não deve se preocupar com a quantidade de notas existentes na máquina.</a:t>
            </a:r>
            <a:endParaRPr lang="pt-BR" sz="1600">
              <a:cs typeface="Arial"/>
            </a:endParaRPr>
          </a:p>
          <a:p>
            <a:pPr marL="1028700" lvl="1" algn="just">
              <a:buFont typeface="Arial" panose="02020603050405020304" pitchFamily="18" charset="0"/>
              <a:buChar char="•"/>
            </a:pPr>
            <a:r>
              <a:rPr lang="pt-BR" sz="1400">
                <a:latin typeface="Arial"/>
                <a:cs typeface="Arial"/>
              </a:rPr>
              <a:t>Exemplo 1: Para sacar a quantia de 256 reais, o programa fornece duas notas de 100, uma nota de 50, uma nota de 5 e uma nota de 1;</a:t>
            </a:r>
            <a:endParaRPr lang="pt-BR"/>
          </a:p>
          <a:p>
            <a:pPr marL="1028700" lvl="1" algn="just">
              <a:buFont typeface="Arial" panose="02020603050405020304" pitchFamily="18" charset="0"/>
              <a:buChar char="•"/>
            </a:pPr>
            <a:r>
              <a:rPr lang="pt-BR" sz="1400">
                <a:latin typeface="Arial"/>
                <a:cs typeface="Arial"/>
              </a:rPr>
              <a:t>Exemplo 2: Para sacar a quantia de 399 reais, o programa fornece três notas de 100, uma nota de 50, quatro notas de 10, uma nota de 5 e quatro notas de 1.</a:t>
            </a:r>
            <a:endParaRPr lang="pt-B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5558132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33 -	</a:t>
            </a:r>
            <a:r>
              <a:rPr lang="pt-BR" sz="1400">
                <a:latin typeface="Arial"/>
                <a:cs typeface="Arial"/>
              </a:rPr>
              <a:t>Faça um Programa que leia 2 números e em seguida pergunte ao usuário qual operação ele deseja realizar. O resultado da operação deve ser acompanhado de uma frase que diga se o número é:</a:t>
            </a:r>
            <a:endParaRPr lang="pt-BR" sz="1600">
              <a:cs typeface="Arial"/>
            </a:endParaRPr>
          </a:p>
          <a:p>
            <a:pPr marL="1028700" lvl="1" algn="just">
              <a:buFont typeface="Arial" panose="02020603050405020304" pitchFamily="18" charset="0"/>
              <a:buChar char="•"/>
            </a:pPr>
            <a:r>
              <a:rPr lang="pt-BR" sz="1400">
                <a:latin typeface="Arial"/>
                <a:cs typeface="Arial"/>
              </a:rPr>
              <a:t>par ou ímpar;</a:t>
            </a:r>
            <a:endParaRPr lang="pt-BR"/>
          </a:p>
          <a:p>
            <a:pPr marL="1028700" lvl="1" algn="just">
              <a:buFont typeface="Arial" panose="02020603050405020304" pitchFamily="18" charset="0"/>
              <a:buChar char="•"/>
            </a:pPr>
            <a:r>
              <a:rPr lang="pt-BR" sz="1400">
                <a:latin typeface="Arial"/>
                <a:cs typeface="Arial"/>
              </a:rPr>
              <a:t>positivo ou negativo;</a:t>
            </a:r>
            <a:endParaRPr lang="pt-BR"/>
          </a:p>
          <a:p>
            <a:pPr marL="1028700" lvl="1" algn="just">
              <a:buFont typeface="Arial" panose="02020603050405020304" pitchFamily="18" charset="0"/>
              <a:buChar char="•"/>
            </a:pPr>
            <a:r>
              <a:rPr lang="pt-BR" sz="1400">
                <a:latin typeface="Arial"/>
                <a:cs typeface="Arial"/>
              </a:rPr>
              <a:t>inteiro ou decimal.</a:t>
            </a:r>
            <a:endParaRPr lang="pt-B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63848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34 -	</a:t>
            </a:r>
            <a:r>
              <a:rPr lang="pt-BR" sz="1400">
                <a:latin typeface="Arial"/>
                <a:cs typeface="Arial"/>
              </a:rPr>
              <a:t>Um posto está vendendo combustíveis com a seguinte tabela de descontos:</a:t>
            </a:r>
            <a:endParaRPr lang="pt-BR" sz="1600">
              <a:cs typeface="Arial"/>
            </a:endParaRPr>
          </a:p>
          <a:p>
            <a:pPr marL="1028700" lvl="1" algn="just">
              <a:buFont typeface="Arial" panose="02020603050405020304" pitchFamily="18" charset="0"/>
              <a:buChar char="•"/>
            </a:pPr>
            <a:r>
              <a:rPr lang="pt-BR" sz="1400">
                <a:latin typeface="Arial"/>
                <a:cs typeface="Arial"/>
              </a:rPr>
              <a:t>Álcool:</a:t>
            </a:r>
            <a:endParaRPr lang="pt-BR"/>
          </a:p>
          <a:p>
            <a:pPr marL="1028700" lvl="1" algn="just">
              <a:buFont typeface="Arial" panose="02020603050405020304" pitchFamily="18" charset="0"/>
              <a:buChar char="•"/>
            </a:pPr>
            <a:r>
              <a:rPr lang="pt-BR" sz="1400">
                <a:latin typeface="Arial"/>
                <a:cs typeface="Arial"/>
              </a:rPr>
              <a:t>até 20 litros, desconto de 3% por litro</a:t>
            </a:r>
            <a:endParaRPr lang="pt-BR"/>
          </a:p>
          <a:p>
            <a:pPr marL="1028700" lvl="1" algn="just">
              <a:buFont typeface="Arial" panose="02020603050405020304" pitchFamily="18" charset="0"/>
              <a:buChar char="•"/>
            </a:pPr>
            <a:r>
              <a:rPr lang="pt-BR" sz="1400">
                <a:latin typeface="Arial"/>
                <a:cs typeface="Arial"/>
              </a:rPr>
              <a:t>acima de 20 litros, desconto de 5% por litro</a:t>
            </a:r>
            <a:endParaRPr lang="pt-BR"/>
          </a:p>
          <a:p>
            <a:pPr marL="1028700" lvl="1" algn="just">
              <a:buFont typeface="Arial" panose="02020603050405020304" pitchFamily="18" charset="0"/>
              <a:buChar char="•"/>
            </a:pPr>
            <a:r>
              <a:rPr lang="pt-BR" sz="1400">
                <a:latin typeface="Arial"/>
                <a:cs typeface="Arial"/>
              </a:rPr>
              <a:t>Gasolina:</a:t>
            </a:r>
            <a:endParaRPr lang="pt-BR"/>
          </a:p>
          <a:p>
            <a:pPr marL="1028700" lvl="1" algn="just">
              <a:buFont typeface="Arial" panose="02020603050405020304" pitchFamily="18" charset="0"/>
              <a:buChar char="•"/>
            </a:pPr>
            <a:r>
              <a:rPr lang="pt-BR" sz="1400">
                <a:latin typeface="Arial"/>
                <a:cs typeface="Arial"/>
              </a:rPr>
              <a:t>até 20 litros, desconto de 4% por litro</a:t>
            </a:r>
            <a:endParaRPr lang="pt-BR"/>
          </a:p>
          <a:p>
            <a:pPr marL="1028700" lvl="1" algn="just">
              <a:buFont typeface="Arial" panose="02020603050405020304" pitchFamily="18" charset="0"/>
              <a:buChar char="•"/>
            </a:pPr>
            <a:r>
              <a:rPr lang="pt-BR" sz="1400">
                <a:latin typeface="Arial"/>
                <a:cs typeface="Arial"/>
              </a:rPr>
              <a:t>acima de 20 litros, desconto de 6% por litro Escreva um algoritmo que leia o número de litros vendidos, o tipo de combustível (codificado da seguinte forma: A-álcool, </a:t>
            </a:r>
            <a:r>
              <a:rPr lang="pt-BR" sz="1400" err="1">
                <a:latin typeface="Arial"/>
                <a:cs typeface="Arial"/>
              </a:rPr>
              <a:t>G-gasolina</a:t>
            </a:r>
            <a:r>
              <a:rPr lang="pt-BR" sz="1400">
                <a:latin typeface="Arial"/>
                <a:cs typeface="Arial"/>
              </a:rPr>
              <a:t>), calcule e imprima o valor a ser pago pelo cliente sabendo-se que o preço do litro da gasolina é R$ 2,50 o preço do litro do álcool é R$ 1,90.</a:t>
            </a:r>
            <a:endParaRPr lang="pt-B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2091582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35 -	</a:t>
            </a:r>
            <a:r>
              <a:rPr lang="pt-BR" sz="1400">
                <a:latin typeface="Arial"/>
                <a:cs typeface="Arial"/>
              </a:rPr>
              <a:t>O Hipermercado Tabajara está com uma promoção de carnes que é imperdível. Confira:</a:t>
            </a:r>
            <a:endParaRPr lang="pt-BR" sz="1600">
              <a:cs typeface="Arial"/>
            </a:endParaRPr>
          </a:p>
          <a:p>
            <a:pPr marL="457200" lvl="1" indent="0" algn="just"/>
            <a:r>
              <a:rPr lang="pt-BR" sz="1400">
                <a:latin typeface="Consolas"/>
                <a:cs typeface="Arial"/>
              </a:rPr>
              <a:t>                    Até 5 Kg              Acima de 5 Kg
File Duplo      R$ 34,90 por Kg          R$ 35,80 por Kg
Alcatra         R$ 44,90 por Kg          R$ 46,80 por Kg
Picanha         R$ 66,90 por Kg          R$ 67,80 por Kg</a:t>
            </a:r>
            <a:endParaRPr lang="pt-BR">
              <a:cs typeface="Arial"/>
            </a:endParaRPr>
          </a:p>
          <a:p>
            <a:pPr marL="457200" lvl="1" indent="0" algn="just"/>
            <a:endParaRPr lang="pt-BR" sz="1400">
              <a:latin typeface="Arial"/>
              <a:cs typeface="Arial"/>
            </a:endParaRPr>
          </a:p>
          <a:p>
            <a:pPr marL="457200" lvl="1" indent="0" algn="just"/>
            <a:r>
              <a:rPr lang="pt-BR" sz="1400">
                <a:latin typeface="Arial"/>
                <a:cs typeface="Arial"/>
              </a:rPr>
              <a:t>Para atender a todos os clientes, cada cliente poderá levar apenas um dos tipos de carne da promoção, porém não há limites para a quantidade de carne por cliente. Se compra for feita no cartão Tabajara o cliente receberá ainda um desconto de 5% sobre o total da compra. Escreva um programa que peça o tipo e a quantidade de carne comprada pelo usuário e gere um cupom fiscal, contendo as informações da compra: tipo e quantidade de carne, preço total, tipo de pagamento, valor do desconto e valor a pagar.</a:t>
            </a:r>
            <a:endParaRPr lang="pt-B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3270493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36 -	</a:t>
            </a:r>
            <a:r>
              <a:rPr lang="pt-BR" sz="1400">
                <a:latin typeface="Arial"/>
                <a:cs typeface="Arial"/>
              </a:rPr>
              <a:t>O cardápio da lanchonete </a:t>
            </a:r>
            <a:r>
              <a:rPr lang="pt-BR" sz="1400" err="1">
                <a:latin typeface="Arial"/>
                <a:cs typeface="Arial"/>
              </a:rPr>
              <a:t>Burgão</a:t>
            </a:r>
            <a:r>
              <a:rPr lang="pt-BR" sz="1400">
                <a:latin typeface="Arial"/>
                <a:cs typeface="Arial"/>
              </a:rPr>
              <a:t> é o seguinte: </a:t>
            </a:r>
            <a:endParaRPr lang="pt-BR" sz="1600">
              <a:cs typeface="Arial"/>
            </a:endParaRPr>
          </a:p>
          <a:p>
            <a:pPr algn="just"/>
            <a:r>
              <a:rPr lang="pt-BR" sz="1400">
                <a:latin typeface="Arial"/>
                <a:cs typeface="Arial"/>
              </a:rPr>
              <a:t>ESPECIFICAÇÃO CÓDIGO PREÇO </a:t>
            </a:r>
            <a:endParaRPr lang="pt-BR"/>
          </a:p>
          <a:p>
            <a:pPr algn="just"/>
            <a:r>
              <a:rPr lang="pt-BR" sz="1400">
                <a:latin typeface="Arial"/>
                <a:cs typeface="Arial"/>
              </a:rPr>
              <a:t>Cachorro Quente       100            R$ 11,20 </a:t>
            </a:r>
            <a:endParaRPr lang="pt-BR"/>
          </a:p>
          <a:p>
            <a:pPr algn="just"/>
            <a:r>
              <a:rPr lang="pt-BR" sz="1400">
                <a:latin typeface="Arial"/>
                <a:cs typeface="Arial"/>
              </a:rPr>
              <a:t>Ovo Simples               101           R$   8,30 </a:t>
            </a:r>
            <a:endParaRPr lang="pt-BR"/>
          </a:p>
          <a:p>
            <a:pPr algn="just"/>
            <a:r>
              <a:rPr lang="pt-BR" sz="1400">
                <a:latin typeface="Arial"/>
                <a:cs typeface="Arial"/>
              </a:rPr>
              <a:t>Bauru com Ovo           102           R$ 11,50 </a:t>
            </a:r>
            <a:endParaRPr lang="pt-BR"/>
          </a:p>
          <a:p>
            <a:pPr algn="just"/>
            <a:r>
              <a:rPr lang="pt-BR" sz="1400">
                <a:latin typeface="Arial"/>
                <a:cs typeface="Arial"/>
              </a:rPr>
              <a:t>Hambúrguer                103           R$ 16,20 </a:t>
            </a:r>
            <a:endParaRPr lang="pt-BR"/>
          </a:p>
          <a:p>
            <a:pPr algn="just"/>
            <a:r>
              <a:rPr lang="pt-BR" sz="1400">
                <a:latin typeface="Arial"/>
                <a:cs typeface="Arial"/>
              </a:rPr>
              <a:t>Refrigerante                 201          R$ 6,00 </a:t>
            </a:r>
            <a:endParaRPr lang="pt-BR"/>
          </a:p>
          <a:p>
            <a:pPr algn="just"/>
            <a:r>
              <a:rPr lang="pt-BR" sz="1400">
                <a:latin typeface="Arial"/>
                <a:cs typeface="Arial"/>
              </a:rPr>
              <a:t>Suco                            202           R$ 7,50 </a:t>
            </a:r>
            <a:endParaRPr lang="pt-BR"/>
          </a:p>
          <a:p>
            <a:pPr algn="just"/>
            <a:r>
              <a:rPr lang="pt-BR" sz="1400">
                <a:latin typeface="Arial"/>
                <a:cs typeface="Arial"/>
              </a:rPr>
              <a:t>Água Mineral               203           R$ 4,70 </a:t>
            </a:r>
            <a:endParaRPr lang="pt-BR"/>
          </a:p>
          <a:p>
            <a:pPr algn="just"/>
            <a:r>
              <a:rPr lang="pt-BR" sz="1400">
                <a:latin typeface="Arial"/>
                <a:cs typeface="Arial"/>
              </a:rPr>
              <a:t>Escreva um algoritmo que leia o código de um sanduíche e de uma bebida, e mostre o valor a pagar pelo cliente. Assuma as entradas correta: </a:t>
            </a:r>
            <a:endParaRPr lang="pt-B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9800288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DF7086CF-514E-E359-A0B5-EAA78E52F89D}"/>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9219" name="Text Box 3">
            <a:extLst>
              <a:ext uri="{FF2B5EF4-FFF2-40B4-BE49-F238E27FC236}">
                <a16:creationId xmlns:a16="http://schemas.microsoft.com/office/drawing/2014/main" id="{5D160D27-F808-EAEF-1CAE-004B68FB636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3 - Faça um algoritmo que leia o nome, o título eleitoral, o numero do candidato.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1F07296D-7B8B-2A1C-5DF8-521BCFFAAD9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1267" name="Text Box 3">
            <a:extLst>
              <a:ext uri="{FF2B5EF4-FFF2-40B4-BE49-F238E27FC236}">
                <a16:creationId xmlns:a16="http://schemas.microsoft.com/office/drawing/2014/main" id="{2D98DA69-CA19-E897-145F-0238E29F73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4 - Faça um algoritmo que leia o nome, a placa do carro, o modelo do carro, a cor do carro.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143EC364-D616-4605-F77B-DDBDAD3AB85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3315" name="Text Box 3">
            <a:extLst>
              <a:ext uri="{FF2B5EF4-FFF2-40B4-BE49-F238E27FC236}">
                <a16:creationId xmlns:a16="http://schemas.microsoft.com/office/drawing/2014/main" id="{E53DB334-E7F6-27A3-3814-CA059B48754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5 - Faça um algoritmo que leia o nome do aluno, o nome da disciplina, notas de 3 provas e calcule a média de um aluno.</a:t>
            </a:r>
          </a:p>
          <a:p>
            <a:pPr>
              <a:spcAft>
                <a:spcPct val="0"/>
              </a:spcAft>
            </a:pPr>
            <a:r>
              <a:rPr lang="pt-BR" altLang="pt-BR" sz="3200">
                <a:solidFill>
                  <a:schemeClr val="tx1"/>
                </a:solidFil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0D4E6D93-3C03-9C53-3F16-A5FD91F38C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5363" name="Text Box 3">
            <a:extLst>
              <a:ext uri="{FF2B5EF4-FFF2-40B4-BE49-F238E27FC236}">
                <a16:creationId xmlns:a16="http://schemas.microsoft.com/office/drawing/2014/main" id="{02419D32-AA1B-94AD-6182-7467E4CBF65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6 - Faça um algoritmo que calcule a área de um retângulo.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CC4142B6-89E1-D29D-364B-6B8F0F4F5F2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7411" name="Text Box 3">
            <a:extLst>
              <a:ext uri="{FF2B5EF4-FFF2-40B4-BE49-F238E27FC236}">
                <a16:creationId xmlns:a16="http://schemas.microsoft.com/office/drawing/2014/main" id="{FA118EB1-2FED-AC1C-5B7F-E6244B53E9E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7 - Faça um algoritmo que calcule a área de um triângulo.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47049A0C-6618-9525-773A-F3532EAC54FB}"/>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9459" name="Text Box 3">
            <a:extLst>
              <a:ext uri="{FF2B5EF4-FFF2-40B4-BE49-F238E27FC236}">
                <a16:creationId xmlns:a16="http://schemas.microsoft.com/office/drawing/2014/main" id="{6429F90F-05A7-8AED-0C41-731A15CE3478}"/>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8 - Faça um algoritmo que calcule o custo estimado de uma viagem de carro.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
        <a:cs typeface="DejaVu Sans"/>
      </a:majorFont>
      <a:minorFont>
        <a:latin typeface="Arial"/>
        <a:ea typeface=""/>
        <a:cs typeface="DejaVu San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2D02D13D8A994285288CC5DFE7FC74" ma:contentTypeVersion="2" ma:contentTypeDescription="Create a new document." ma:contentTypeScope="" ma:versionID="3a136fd94df9aaeffad2901032190733">
  <xsd:schema xmlns:xsd="http://www.w3.org/2001/XMLSchema" xmlns:xs="http://www.w3.org/2001/XMLSchema" xmlns:p="http://schemas.microsoft.com/office/2006/metadata/properties" xmlns:ns2="d8ce9499-3fb2-4c76-a728-cbf32496463f" targetNamespace="http://schemas.microsoft.com/office/2006/metadata/properties" ma:root="true" ma:fieldsID="4678370de21256a41b961fb95c4c3f28" ns2:_="">
    <xsd:import namespace="d8ce9499-3fb2-4c76-a728-cbf3249646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e9499-3fb2-4c76-a728-cbf3249646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44FAA3-51B1-4362-A235-E8CE635410E8}">
  <ds:schemaRefs>
    <ds:schemaRef ds:uri="http://schemas.microsoft.com/sharepoint/v3/contenttype/forms"/>
  </ds:schemaRefs>
</ds:datastoreItem>
</file>

<file path=customXml/itemProps2.xml><?xml version="1.0" encoding="utf-8"?>
<ds:datastoreItem xmlns:ds="http://schemas.openxmlformats.org/officeDocument/2006/customXml" ds:itemID="{6323720F-8B37-4E71-92A3-6CD5F9BF4746}">
  <ds:schemaRefs>
    <ds:schemaRef ds:uri="d8ce9499-3fb2-4c76-a728-cbf3249646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Personalizar</PresentationFormat>
  <Slides>37</Slides>
  <Notes>37</Notes>
  <HiddenSlides>0</HiddenSlides>
  <ScaleCrop>false</ScaleCrop>
  <HeadingPairs>
    <vt:vector size="4" baseType="variant">
      <vt:variant>
        <vt:lpstr>Tema</vt:lpstr>
      </vt:variant>
      <vt:variant>
        <vt:i4>1</vt:i4>
      </vt:variant>
      <vt:variant>
        <vt:lpstr>Títulos de slides</vt:lpstr>
      </vt:variant>
      <vt:variant>
        <vt:i4>37</vt:i4>
      </vt:variant>
    </vt:vector>
  </HeadingPairs>
  <TitlesOfParts>
    <vt:vector size="38" baseType="lpstr">
      <vt:lpstr>Tema do Office</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Ederson</dc:creator>
  <cp:revision>2</cp:revision>
  <cp:lastPrinted>1601-01-01T00:00:00Z</cp:lastPrinted>
  <dcterms:created xsi:type="dcterms:W3CDTF">2019-02-17T23:43:15Z</dcterms:created>
  <dcterms:modified xsi:type="dcterms:W3CDTF">2022-12-01T15:02:25Z</dcterms:modified>
</cp:coreProperties>
</file>