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59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2A8866CA-28DD-4993-B875-0FB19A84C71B}">
          <p14:sldIdLst>
            <p14:sldId id="256"/>
            <p14:sldId id="262"/>
            <p14:sldId id="260"/>
            <p14:sldId id="257"/>
            <p14:sldId id="258"/>
            <p14:sldId id="261"/>
            <p14:sldId id="259"/>
          </p14:sldIdLst>
        </p14:section>
        <p14:section name="Ενότητα χωρίς τίτλο" id="{DD37DB97-85B9-4242-8326-8052C9015FC3}">
          <p14:sldIdLst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ΓΚΙΖΑΣ ΜΑΡΙΝΟΣ" initials="ΓΜ" lastIdx="2" clrIdx="0">
    <p:extLst>
      <p:ext uri="{19B8F6BF-5375-455C-9EA6-DF929625EA0E}">
        <p15:presenceInfo xmlns:p15="http://schemas.microsoft.com/office/powerpoint/2012/main" userId="ΓΚΙΖΑΣ ΜΑΡΙΝΟ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8B"/>
    <a:srgbClr val="00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1T20:36:48.355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7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8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5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09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1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1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28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8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26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7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3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8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0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3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9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F45525-61F3-4D6D-8861-20EEA668E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Personal Digital Assistant(PDA)</a:t>
            </a:r>
            <a:endParaRPr lang="el-GR" sz="51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3EC2DA1-D4F2-4E73-8B9B-010EBB9F7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416" y="1122363"/>
            <a:ext cx="4527928" cy="4287834"/>
          </a:xfrm>
        </p:spPr>
        <p:txBody>
          <a:bodyPr anchor="ctr">
            <a:normAutofit/>
          </a:bodyPr>
          <a:lstStyle/>
          <a:p>
            <a:r>
              <a:rPr lang="el-GR" sz="2400" dirty="0" err="1"/>
              <a:t>Ενσωματωμενα</a:t>
            </a:r>
            <a:r>
              <a:rPr lang="el-GR" sz="2400" dirty="0"/>
              <a:t> </a:t>
            </a:r>
            <a:r>
              <a:rPr lang="el-GR" sz="2400" dirty="0" err="1"/>
              <a:t>συστηματα</a:t>
            </a:r>
            <a:br>
              <a:rPr lang="en-US" sz="2400" dirty="0"/>
            </a:br>
            <a:r>
              <a:rPr lang="el-GR" sz="2400" dirty="0" err="1"/>
              <a:t>Εργασια</a:t>
            </a:r>
            <a:r>
              <a:rPr lang="el-GR" sz="2400" dirty="0"/>
              <a:t> </a:t>
            </a:r>
            <a:r>
              <a:rPr lang="el-GR" sz="2400" dirty="0" err="1"/>
              <a:t>Εξαμηνου</a:t>
            </a:r>
            <a:r>
              <a:rPr lang="el-GR" sz="2400" dirty="0"/>
              <a:t> 2021-22</a:t>
            </a:r>
          </a:p>
        </p:txBody>
      </p:sp>
    </p:spTree>
    <p:extLst>
      <p:ext uri="{BB962C8B-B14F-4D97-AF65-F5344CB8AC3E}">
        <p14:creationId xmlns:p14="http://schemas.microsoft.com/office/powerpoint/2010/main" val="397721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60D1EE-6EB9-4E82-901D-1C51268D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517026"/>
            <a:ext cx="9906001" cy="1057275"/>
          </a:xfrm>
        </p:spPr>
        <p:txBody>
          <a:bodyPr/>
          <a:lstStyle/>
          <a:p>
            <a:pPr algn="ctr"/>
            <a:r>
              <a:rPr lang="el-GR" dirty="0" err="1"/>
              <a:t>Ευχαριστουμε</a:t>
            </a:r>
            <a:r>
              <a:rPr lang="el-GR" dirty="0"/>
              <a:t>! 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3DA7AAA6-980F-4142-968E-0FAC20F6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57654"/>
            <a:ext cx="9904505" cy="1266895"/>
          </a:xfrm>
        </p:spPr>
        <p:txBody>
          <a:bodyPr/>
          <a:lstStyle/>
          <a:p>
            <a:endParaRPr lang="el-GR" dirty="0"/>
          </a:p>
          <a:p>
            <a:pPr algn="r"/>
            <a:r>
              <a:rPr lang="el-GR" dirty="0">
                <a:solidFill>
                  <a:srgbClr val="008B8B"/>
                </a:solidFill>
              </a:rPr>
              <a:t>Βασιλακοπούλου Χαρίκλεια-Ειρήνη 1059714</a:t>
            </a:r>
            <a:br>
              <a:rPr lang="el-GR" dirty="0">
                <a:solidFill>
                  <a:srgbClr val="008B8B"/>
                </a:solidFill>
              </a:rPr>
            </a:br>
            <a:r>
              <a:rPr lang="el-GR" dirty="0">
                <a:solidFill>
                  <a:srgbClr val="008B8B"/>
                </a:solidFill>
              </a:rPr>
              <a:t>Γκίζας Μαρίνος 1054348</a:t>
            </a:r>
          </a:p>
        </p:txBody>
      </p:sp>
    </p:spTree>
    <p:extLst>
      <p:ext uri="{BB962C8B-B14F-4D97-AF65-F5344CB8AC3E}">
        <p14:creationId xmlns:p14="http://schemas.microsoft.com/office/powerpoint/2010/main" val="383649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A2CDC3-2211-4FCA-94CE-1D73C5A5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Περιεχομενα</a:t>
            </a:r>
            <a:r>
              <a:rPr lang="el-GR" dirty="0"/>
              <a:t> </a:t>
            </a:r>
            <a:r>
              <a:rPr lang="el-GR" dirty="0" err="1"/>
              <a:t>παρουσιασησ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81E02F1-B326-47BA-85D4-7D907E4E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Τι είναι το </a:t>
            </a:r>
            <a:r>
              <a:rPr lang="en-US" dirty="0"/>
              <a:t>PDA</a:t>
            </a:r>
          </a:p>
          <a:p>
            <a:r>
              <a:rPr lang="el-GR" dirty="0"/>
              <a:t>Ιστορική αναδρομή</a:t>
            </a:r>
          </a:p>
          <a:p>
            <a:r>
              <a:rPr lang="el-GR" dirty="0"/>
              <a:t>Αρχιτεκτονική λογισμικού </a:t>
            </a:r>
            <a:endParaRPr lang="en-US" dirty="0"/>
          </a:p>
          <a:p>
            <a:r>
              <a:rPr lang="el-GR" dirty="0"/>
              <a:t>Αρχιτεκτονική υλικού </a:t>
            </a:r>
            <a:endParaRPr lang="en-US" dirty="0"/>
          </a:p>
          <a:p>
            <a:r>
              <a:rPr lang="en-US" dirty="0"/>
              <a:t>ASR </a:t>
            </a:r>
            <a:r>
              <a:rPr lang="el-GR" dirty="0"/>
              <a:t>και</a:t>
            </a:r>
            <a:r>
              <a:rPr lang="en-US" dirty="0"/>
              <a:t> TTS</a:t>
            </a:r>
            <a:endParaRPr lang="el-GR" dirty="0"/>
          </a:p>
          <a:p>
            <a:r>
              <a:rPr lang="el-GR" dirty="0"/>
              <a:t>Διαδικασίες ελέγχου ορθής λειτουργίας</a:t>
            </a:r>
            <a:endParaRPr lang="en-US" dirty="0"/>
          </a:p>
          <a:p>
            <a:r>
              <a:rPr lang="el-GR" dirty="0"/>
              <a:t>Προτάσεις-Βελτιστοποιήσεις 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330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85B3EC4-62B3-4CF9-9B01-6D7922AF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l-GR" dirty="0"/>
              <a:t>Τι </a:t>
            </a:r>
            <a:r>
              <a:rPr lang="el-GR" dirty="0" err="1"/>
              <a:t>ΕΙναι</a:t>
            </a:r>
            <a:r>
              <a:rPr lang="el-GR" dirty="0"/>
              <a:t> το </a:t>
            </a:r>
            <a:r>
              <a:rPr lang="en-US" dirty="0"/>
              <a:t>PDA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BCDB340-3C11-40B7-AE70-8620B960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dirty="0"/>
              <a:t>Είναι ένας πολύ μικρός και φορητός υπολογιστής, ο οποίος έχει παραπάνω λειτουργίες από ένα κλασσικό κομπιουτεράκι και η χωρητικότητα της πληροφορίας που μπορεί να αποθηκεύσει είναι ανάλογη με αυτή ενός Personal Computer(PC).</a:t>
            </a:r>
          </a:p>
          <a:p>
            <a:pPr marL="0" indent="0">
              <a:buNone/>
            </a:pPr>
            <a:r>
              <a:rPr lang="el-GR" dirty="0"/>
              <a:t>Στόχος του είναι, η διευκόλυνση του χρήστη, σε επαγγελματικό αλλά και προσωπικό επίπεδο, μέσω των πολλών λειτουργιών που προσφέρει αφού αυτές γίνονται πιο γρήγορα, πιο εύκολα και πιο αποδοτικά.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1132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4C8097-C2A3-469D-B979-40107844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Ιστορική Αναδρομή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DC9E591-38AF-41A6-A79A-FC4F7BC2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9723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1984</a:t>
            </a:r>
          </a:p>
          <a:p>
            <a:pPr marL="0" indent="0">
              <a:buNone/>
            </a:pPr>
            <a:r>
              <a:rPr lang="el-GR" dirty="0"/>
              <a:t>Πρώτο </a:t>
            </a:r>
            <a:r>
              <a:rPr lang="en-US" dirty="0"/>
              <a:t>PDA by Psion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1992</a:t>
            </a:r>
          </a:p>
          <a:p>
            <a:pPr marL="0" indent="0">
              <a:buNone/>
            </a:pPr>
            <a:r>
              <a:rPr lang="en-US" dirty="0"/>
              <a:t>By Apple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A387F464-CE18-499D-9BBD-7B8F17FA05C7}"/>
              </a:ext>
            </a:extLst>
          </p:cNvPr>
          <p:cNvSpPr txBox="1">
            <a:spLocks/>
          </p:cNvSpPr>
          <p:nvPr/>
        </p:nvSpPr>
        <p:spPr>
          <a:xfrm>
            <a:off x="5917474" y="2249487"/>
            <a:ext cx="474181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2005</a:t>
            </a:r>
          </a:p>
          <a:p>
            <a:pPr marL="0" indent="0">
              <a:buNone/>
            </a:pPr>
            <a:r>
              <a:rPr lang="en-US" dirty="0" err="1"/>
              <a:t>PalmTX</a:t>
            </a:r>
            <a:r>
              <a:rPr lang="el-GR" dirty="0"/>
              <a:t> </a:t>
            </a:r>
            <a:r>
              <a:rPr lang="en-US" dirty="0"/>
              <a:t>by Palm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2014-</a:t>
            </a:r>
          </a:p>
          <a:p>
            <a:pPr marL="0" indent="0">
              <a:buNone/>
            </a:pPr>
            <a:r>
              <a:rPr lang="en-US" dirty="0"/>
              <a:t>Alexa by Amazon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8" name="Εικόνα 7" descr="Εικόνα που περιέχει κείμενο, ηλεκτρονικές συσκευές&#10;&#10;Περιγραφή που δημιουργήθηκε αυτόματα">
            <a:extLst>
              <a:ext uri="{FF2B5EF4-FFF2-40B4-BE49-F238E27FC236}">
                <a16:creationId xmlns:a16="http://schemas.microsoft.com/office/drawing/2014/main" id="{625149FD-82EE-4751-A38B-5BF12C688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13" y="2249487"/>
            <a:ext cx="1037126" cy="1478570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ηλεκτρονικές συσκευές, στιγμιότυπο οθόνης, ασήμι&#10;&#10;Περιγραφή που δημιουργήθηκε αυτόματα">
            <a:extLst>
              <a:ext uri="{FF2B5EF4-FFF2-40B4-BE49-F238E27FC236}">
                <a16:creationId xmlns:a16="http://schemas.microsoft.com/office/drawing/2014/main" id="{A3C6F7CF-D323-4DBB-A0BB-E6C82BA53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13" y="4020344"/>
            <a:ext cx="1037127" cy="14785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Εικόνα 11" descr="Εικόνα που περιέχει κείμενο, παλιός, υπόθεση&#10;&#10;Περιγραφή που δημιουργήθηκε αυτόματα">
            <a:extLst>
              <a:ext uri="{FF2B5EF4-FFF2-40B4-BE49-F238E27FC236}">
                <a16:creationId xmlns:a16="http://schemas.microsoft.com/office/drawing/2014/main" id="{FCB84235-131D-464B-90C8-6151086BD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79" y="2097088"/>
            <a:ext cx="1624148" cy="1218111"/>
          </a:xfrm>
          <a:prstGeom prst="rect">
            <a:avLst/>
          </a:prstGeom>
        </p:spPr>
      </p:pic>
      <p:pic>
        <p:nvPicPr>
          <p:cNvPr id="14" name="Εικόνα 13" descr="Εικόνα που περιέχει εσωτερ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B126B1F-C860-44F8-B9D8-80C477D3E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11" y="4240516"/>
            <a:ext cx="1943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2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A1B6A2-588E-479C-81C1-B3338E2F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746"/>
            <a:ext cx="9905998" cy="1478570"/>
          </a:xfrm>
        </p:spPr>
        <p:txBody>
          <a:bodyPr/>
          <a:lstStyle/>
          <a:p>
            <a:pPr algn="ctr"/>
            <a:r>
              <a:rPr lang="el-GR" dirty="0" err="1"/>
              <a:t>Αρχιτεκτονικη</a:t>
            </a:r>
            <a:r>
              <a:rPr lang="el-GR" dirty="0"/>
              <a:t> </a:t>
            </a:r>
            <a:r>
              <a:rPr lang="el-GR" dirty="0" err="1"/>
              <a:t>λογισμικου</a:t>
            </a:r>
            <a:r>
              <a:rPr lang="el-GR" dirty="0"/>
              <a:t> </a:t>
            </a:r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A72F3B05-3BB2-4623-94F1-EE30EECB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29" y="1710012"/>
            <a:ext cx="8809066" cy="4912242"/>
          </a:xfrm>
        </p:spPr>
      </p:pic>
    </p:spTree>
    <p:extLst>
      <p:ext uri="{BB962C8B-B14F-4D97-AF65-F5344CB8AC3E}">
        <p14:creationId xmlns:p14="http://schemas.microsoft.com/office/powerpoint/2010/main" val="125967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C3DAD8-32A4-4D4D-85C5-A7800CEA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Αρχιτεκτονικη</a:t>
            </a:r>
            <a:r>
              <a:rPr lang="el-GR" dirty="0"/>
              <a:t> </a:t>
            </a:r>
            <a:r>
              <a:rPr lang="el-GR" dirty="0" err="1"/>
              <a:t>υλικου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A89A23-D2CC-4EBF-BB4C-E0BFEF850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6 μικρόφωνα</a:t>
            </a:r>
            <a:endParaRPr lang="en-US" dirty="0"/>
          </a:p>
          <a:p>
            <a:r>
              <a:rPr lang="el-GR" dirty="0"/>
              <a:t> </a:t>
            </a:r>
            <a:r>
              <a:rPr lang="en-US" dirty="0"/>
              <a:t>CPU</a:t>
            </a:r>
          </a:p>
          <a:p>
            <a:r>
              <a:rPr lang="en-US" dirty="0"/>
              <a:t> RAM</a:t>
            </a:r>
          </a:p>
          <a:p>
            <a:r>
              <a:rPr lang="en-US" dirty="0"/>
              <a:t> Flash Memory </a:t>
            </a:r>
          </a:p>
          <a:p>
            <a:r>
              <a:rPr lang="en-US" dirty="0"/>
              <a:t>1 LED</a:t>
            </a:r>
          </a:p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835FE1F-449A-448C-BE1F-B01420F22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ASR(Automatic Speech Recognition)</a:t>
            </a:r>
          </a:p>
          <a:p>
            <a:r>
              <a:rPr lang="en-US" dirty="0"/>
              <a:t>TTS(Text</a:t>
            </a:r>
            <a:r>
              <a:rPr lang="el-GR" dirty="0"/>
              <a:t>-</a:t>
            </a:r>
            <a:r>
              <a:rPr lang="en-US" dirty="0"/>
              <a:t>to</a:t>
            </a:r>
            <a:r>
              <a:rPr lang="el-GR" dirty="0"/>
              <a:t>-</a:t>
            </a:r>
            <a:r>
              <a:rPr lang="en-US" dirty="0"/>
              <a:t>Speech) </a:t>
            </a:r>
          </a:p>
          <a:p>
            <a:r>
              <a:rPr lang="el-GR" dirty="0"/>
              <a:t>Ηχείο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8322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FF9A10-E288-4464-A81B-E412F04E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ASR</a:t>
            </a:r>
            <a:r>
              <a:rPr lang="el-GR" dirty="0"/>
              <a:t> 					</a:t>
            </a:r>
            <a:r>
              <a:rPr lang="en-US" dirty="0" err="1"/>
              <a:t>TtS</a:t>
            </a:r>
            <a:endParaRPr lang="el-GR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0EC8717E-8CD4-417E-8D48-DA52E93C04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0" y="2249488"/>
            <a:ext cx="4268413" cy="3541712"/>
          </a:xfrm>
        </p:spPr>
      </p:pic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C9952108-2CD9-4204-9133-0652247F2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11" y="2249488"/>
            <a:ext cx="3675591" cy="3541712"/>
          </a:xfrm>
        </p:spPr>
      </p:pic>
    </p:spTree>
    <p:extLst>
      <p:ext uri="{BB962C8B-B14F-4D97-AF65-F5344CB8AC3E}">
        <p14:creationId xmlns:p14="http://schemas.microsoft.com/office/powerpoint/2010/main" val="157230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95C0DAC4-3EF2-4B0B-BB0C-6FD88909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effectLst/>
              </a:rPr>
              <a:t>Διαδικασ</a:t>
            </a:r>
            <a:r>
              <a:rPr lang="en-US" dirty="0">
                <a:effectLst/>
              </a:rPr>
              <a:t>i</a:t>
            </a:r>
            <a:r>
              <a:rPr lang="el-GR" dirty="0" err="1">
                <a:effectLst/>
              </a:rPr>
              <a:t>ες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ελ</a:t>
            </a:r>
            <a:r>
              <a:rPr lang="el-GR" dirty="0" err="1"/>
              <a:t>ε</a:t>
            </a:r>
            <a:r>
              <a:rPr lang="el-GR" dirty="0" err="1">
                <a:effectLst/>
              </a:rPr>
              <a:t>γχου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ορθ</a:t>
            </a:r>
            <a:r>
              <a:rPr lang="el-GR" dirty="0" err="1"/>
              <a:t>η</a:t>
            </a:r>
            <a:r>
              <a:rPr lang="el-GR" dirty="0" err="1">
                <a:effectLst/>
              </a:rPr>
              <a:t>ς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λειτουργιας</a:t>
            </a:r>
            <a:r>
              <a:rPr lang="el-GR" dirty="0">
                <a:effectLst/>
              </a:rPr>
              <a:t> </a:t>
            </a:r>
            <a:endParaRPr lang="el-GR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9DD4C1A8-48D8-4FC1-A039-EFACC1664C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08" y="2242029"/>
            <a:ext cx="5891213" cy="3549171"/>
          </a:xfrm>
        </p:spPr>
      </p:pic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2A9AC711-9EEE-442D-971C-3AAE69C9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effectLst/>
              </a:rPr>
              <a:t>Μέτρηση χρόνου ανταπόκρισης μετ</a:t>
            </a:r>
            <a:r>
              <a:rPr lang="el-GR" dirty="0"/>
              <a:t>ά από ερώτηση/εντολή.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effectLst/>
              </a:rPr>
              <a:t>Μέτρηση ορθότητας απάντησης. Αν για κάποιες ερωτήσεις/εντολές, το σύστημα μάς δώσει τις ίδιες απαντήσεις, τότε θα συμπεράνουμε ότι υπάρχει κάποιο σφάλμα τύπου </a:t>
            </a:r>
            <a:r>
              <a:rPr lang="el-GR" dirty="0" err="1">
                <a:effectLst/>
              </a:rPr>
              <a:t>stuck</a:t>
            </a:r>
            <a:r>
              <a:rPr lang="el-GR" dirty="0">
                <a:effectLst/>
              </a:rPr>
              <a:t>-a</a:t>
            </a:r>
            <a:r>
              <a:rPr lang="en-US" dirty="0">
                <a:effectLst/>
              </a:rPr>
              <a:t>t.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3796E-5C31-4900-A62E-0087CF23BB8F}"/>
              </a:ext>
            </a:extLst>
          </p:cNvPr>
          <p:cNvSpPr txBox="1"/>
          <p:nvPr/>
        </p:nvSpPr>
        <p:spPr>
          <a:xfrm>
            <a:off x="7122705" y="1880153"/>
            <a:ext cx="21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Pareto Point Diagram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9770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FF46037F-4894-46F2-8AE6-3307797D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Προτασεισ-βελτιστοποιησεισ</a:t>
            </a:r>
            <a:endParaRPr lang="el-GR" dirty="0"/>
          </a:p>
        </p:txBody>
      </p:sp>
      <p:sp>
        <p:nvSpPr>
          <p:cNvPr id="8" name="Θέση περιεχομένου 7">
            <a:extLst>
              <a:ext uri="{FF2B5EF4-FFF2-40B4-BE49-F238E27FC236}">
                <a16:creationId xmlns:a16="http://schemas.microsoft.com/office/drawing/2014/main" id="{ADCFE754-F979-4D5C-821D-FBFAE53A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2238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dirty="0">
                <a:effectLst/>
              </a:rPr>
              <a:t>Γρηγορότερη ανταπόκριση της συσκευής με χρήση ταχύτερης CPU και ταχύτερης μνήμης(RAM και Flash Memory).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effectLst/>
              </a:rPr>
              <a:t>Ελαχιστοποίηση της κατανάλωσης ενέργειας με την επιλογή του κατάλληλου υλικού.</a:t>
            </a:r>
            <a:endParaRPr lang="el-GR" dirty="0"/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effectLst/>
              </a:rPr>
              <a:t>Προσθήκη νέων λειτουργιών, όπως να καλεί επαφές από το κινητό μας ή να μπορεί να συνδέεται και με άλλες έξυπνες συσκευές(όπως ψυγεία, τηλεοράσεις, </a:t>
            </a:r>
            <a:r>
              <a:rPr lang="el-GR" dirty="0" err="1">
                <a:effectLst/>
              </a:rPr>
              <a:t>ήχεια</a:t>
            </a:r>
            <a:r>
              <a:rPr lang="el-GR" dirty="0">
                <a:effectLst/>
              </a:rPr>
              <a:t>, συσκευές φωτισμού και καθαριότητας) και να τις χειρίζεται, ώστε να επιτευχθεί μεγαλύτερο φάσμα χρήσης.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effectLst/>
              </a:rPr>
              <a:t>Μεγαλύτερο εύρος αναγνώρισης λέξεων, για να μπορέσει το σύστημα να δώσει την ακριβέστερη απάντηση στον χρήστη.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effectLst/>
              </a:rPr>
              <a:t>Κατάλληλη τροποποίηση του συστήματος</a:t>
            </a:r>
            <a:r>
              <a:rPr lang="el-GR">
                <a:effectLst/>
              </a:rPr>
              <a:t>, ώστε </a:t>
            </a:r>
            <a:r>
              <a:rPr lang="el-GR" dirty="0">
                <a:effectLst/>
              </a:rPr>
              <a:t>να μπορεί να "μαθαίνει" τις προτιμήσεις του κάθε χρήστη και να προσαρμόζεται ανάλογα (</a:t>
            </a:r>
            <a:r>
              <a:rPr lang="el-GR" dirty="0" err="1">
                <a:effectLst/>
              </a:rPr>
              <a:t>Artificial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Intelligence</a:t>
            </a:r>
            <a:r>
              <a:rPr lang="el-GR" dirty="0">
                <a:effectLst/>
              </a:rPr>
              <a:t>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859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Προσαρμοσμένο 3">
      <a:dk1>
        <a:sysClr val="windowText" lastClr="000000"/>
      </a:dk1>
      <a:lt1>
        <a:sysClr val="window" lastClr="FFFFFF"/>
      </a:lt1>
      <a:dk2>
        <a:srgbClr val="000000"/>
      </a:dk2>
      <a:lt2>
        <a:srgbClr val="00D8D8"/>
      </a:lt2>
      <a:accent1>
        <a:srgbClr val="000000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000000"/>
      </a:accent6>
      <a:hlink>
        <a:srgbClr val="22FFFF"/>
      </a:hlink>
      <a:folHlink>
        <a:srgbClr val="9BF3FD"/>
      </a:folHlink>
    </a:clrScheme>
    <a:fontScheme name="Κύκλωμα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Κύκλωμα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296</TotalTime>
  <Words>339</Words>
  <Application>Microsoft Office PowerPoint</Application>
  <PresentationFormat>Ευρεία οθόνη</PresentationFormat>
  <Paragraphs>50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3" baseType="lpstr">
      <vt:lpstr>Arial</vt:lpstr>
      <vt:lpstr>Tw Cen MT</vt:lpstr>
      <vt:lpstr>Κύκλωμα</vt:lpstr>
      <vt:lpstr>Personal Digital Assistant(PDA)</vt:lpstr>
      <vt:lpstr>Περιεχομενα παρουσιασησ</vt:lpstr>
      <vt:lpstr>Τι ΕΙναι το PDA</vt:lpstr>
      <vt:lpstr>Ιστορική Αναδρομή</vt:lpstr>
      <vt:lpstr>Αρχιτεκτονικη λογισμικου </vt:lpstr>
      <vt:lpstr>Αρχιτεκτονικη υλικου </vt:lpstr>
      <vt:lpstr>ASR      TtS</vt:lpstr>
      <vt:lpstr>Διαδικασiες ελεγχου ορθης λειτουργιας </vt:lpstr>
      <vt:lpstr>Προτασεισ-βελτιστοποιησεισ</vt:lpstr>
      <vt:lpstr>Ευχαριστουμε!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Digital Assistant(PDA)</dc:title>
  <dc:creator>ΓΚΙΖΑΣ ΜΑΡΙΝΟΣ</dc:creator>
  <cp:lastModifiedBy>ΓΚΙΖΑΣ ΜΑΡΙΝΟΣ</cp:lastModifiedBy>
  <cp:revision>43</cp:revision>
  <dcterms:created xsi:type="dcterms:W3CDTF">2021-12-18T14:12:21Z</dcterms:created>
  <dcterms:modified xsi:type="dcterms:W3CDTF">2022-02-07T10:32:41Z</dcterms:modified>
</cp:coreProperties>
</file>