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5999738" cy="251999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03">
          <p15:clr>
            <a:srgbClr val="A4A3A4"/>
          </p15:clr>
        </p15:guide>
        <p15:guide id="2" pos="22452">
          <p15:clr>
            <a:srgbClr val="A4A3A4"/>
          </p15:clr>
        </p15:guide>
        <p15:guide id="3" orient="horz" pos="13970">
          <p15:clr>
            <a:srgbClr val="A4A3A4"/>
          </p15:clr>
        </p15:guide>
        <p15:guide id="4" pos="6984" userDrawn="1">
          <p15:clr>
            <a:srgbClr val="A4A3A4"/>
          </p15:clr>
        </p15:guide>
        <p15:guide id="5" pos="7959">
          <p15:clr>
            <a:srgbClr val="A4A3A4"/>
          </p15:clr>
        </p15:guide>
        <p15:guide id="6" orient="horz" pos="4172">
          <p15:clr>
            <a:srgbClr val="A4A3A4"/>
          </p15:clr>
        </p15:guide>
        <p15:guide id="7" orient="horz" pos="7257">
          <p15:clr>
            <a:srgbClr val="A4A3A4"/>
          </p15:clr>
        </p15:guide>
        <p15:guide id="8" pos="14786" userDrawn="1">
          <p15:clr>
            <a:srgbClr val="A4A3A4"/>
          </p15:clr>
        </p15:guide>
        <p15:guide id="9" orient="horz" pos="10953">
          <p15:clr>
            <a:srgbClr val="A4A3A4"/>
          </p15:clr>
        </p15:guide>
        <p15:guide id="10" orient="horz" pos="7574">
          <p15:clr>
            <a:srgbClr val="A4A3A4"/>
          </p15:clr>
        </p15:guide>
        <p15:guide id="11" pos="15670">
          <p15:clr>
            <a:srgbClr val="A4A3A4"/>
          </p15:clr>
        </p15:guide>
        <p15:guide id="12" orient="horz" pos="1065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CQKa5g2EzlBAcxuIC9wymZk69y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Marino" initials="RM" lastIdx="1" clrIdx="0">
    <p:extLst>
      <p:ext uri="{19B8F6BF-5375-455C-9EA6-DF929625EA0E}">
        <p15:presenceInfo xmlns:p15="http://schemas.microsoft.com/office/powerpoint/2012/main" userId="39a0094a2702f3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57FA6-6CDD-40F9-A4DE-E015B313AB5E}" v="49" dt="2020-07-06T19:59:21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01" autoAdjust="0"/>
  </p:normalViewPr>
  <p:slideViewPr>
    <p:cSldViewPr snapToGrid="0">
      <p:cViewPr varScale="1">
        <p:scale>
          <a:sx n="27" d="100"/>
          <a:sy n="27" d="100"/>
        </p:scale>
        <p:origin x="222" y="318"/>
      </p:cViewPr>
      <p:guideLst>
        <p:guide pos="203"/>
        <p:guide pos="22452"/>
        <p:guide orient="horz" pos="13970"/>
        <p:guide pos="6984"/>
        <p:guide pos="7959"/>
        <p:guide orient="horz" pos="4172"/>
        <p:guide orient="horz" pos="7257"/>
        <p:guide pos="14786"/>
        <p:guide orient="horz" pos="10953"/>
        <p:guide orient="horz" pos="7574"/>
        <p:guide pos="15670"/>
        <p:guide orient="horz" pos="10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arino" userId="39a0094a2702f37c" providerId="LiveId" clId="{57357FA6-6CDD-40F9-A4DE-E015B313AB5E}"/>
    <pc:docChg chg="undo redo custSel modSld">
      <pc:chgData name="Ricardo Marino" userId="39a0094a2702f37c" providerId="LiveId" clId="{57357FA6-6CDD-40F9-A4DE-E015B313AB5E}" dt="2020-07-06T19:59:21.332" v="1105" actId="164"/>
      <pc:docMkLst>
        <pc:docMk/>
      </pc:docMkLst>
      <pc:sldChg chg="addSp delSp modSp mod">
        <pc:chgData name="Ricardo Marino" userId="39a0094a2702f37c" providerId="LiveId" clId="{57357FA6-6CDD-40F9-A4DE-E015B313AB5E}" dt="2020-07-06T19:59:21.332" v="1105" actId="164"/>
        <pc:sldMkLst>
          <pc:docMk/>
          <pc:sldMk cId="0" sldId="256"/>
        </pc:sldMkLst>
        <pc:spChg chg="mod">
          <ac:chgData name="Ricardo Marino" userId="39a0094a2702f37c" providerId="LiveId" clId="{57357FA6-6CDD-40F9-A4DE-E015B313AB5E}" dt="2020-07-06T03:33:28.861" v="807" actId="20577"/>
          <ac:spMkLst>
            <pc:docMk/>
            <pc:sldMk cId="0" sldId="256"/>
            <ac:spMk id="2" creationId="{32556FDC-445F-440B-9D8C-D1669C7FACAB}"/>
          </ac:spMkLst>
        </pc:spChg>
        <pc:spChg chg="mod">
          <ac:chgData name="Ricardo Marino" userId="39a0094a2702f37c" providerId="LiveId" clId="{57357FA6-6CDD-40F9-A4DE-E015B313AB5E}" dt="2020-07-06T03:57:56.741" v="988" actId="14100"/>
          <ac:spMkLst>
            <pc:docMk/>
            <pc:sldMk cId="0" sldId="256"/>
            <ac:spMk id="4" creationId="{696534A0-C6EA-4394-B970-C4CA462F3659}"/>
          </ac:spMkLst>
        </pc:spChg>
        <pc:spChg chg="add del">
          <ac:chgData name="Ricardo Marino" userId="39a0094a2702f37c" providerId="LiveId" clId="{57357FA6-6CDD-40F9-A4DE-E015B313AB5E}" dt="2020-07-06T14:34:10.959" v="1024"/>
          <ac:spMkLst>
            <pc:docMk/>
            <pc:sldMk cId="0" sldId="256"/>
            <ac:spMk id="6" creationId="{E21CF31F-7CB8-4FF2-B355-3C9E99969FA5}"/>
          </ac:spMkLst>
        </pc:spChg>
        <pc:spChg chg="add del">
          <ac:chgData name="Ricardo Marino" userId="39a0094a2702f37c" providerId="LiveId" clId="{57357FA6-6CDD-40F9-A4DE-E015B313AB5E}" dt="2020-07-06T14:36:41.752" v="1046" actId="478"/>
          <ac:spMkLst>
            <pc:docMk/>
            <pc:sldMk cId="0" sldId="256"/>
            <ac:spMk id="8" creationId="{4E78B77C-64DB-4CB1-99E6-A03040438C7F}"/>
          </ac:spMkLst>
        </pc:spChg>
        <pc:spChg chg="add mod topLvl">
          <ac:chgData name="Ricardo Marino" userId="39a0094a2702f37c" providerId="LiveId" clId="{57357FA6-6CDD-40F9-A4DE-E015B313AB5E}" dt="2020-07-06T19:59:21.332" v="1105" actId="164"/>
          <ac:spMkLst>
            <pc:docMk/>
            <pc:sldMk cId="0" sldId="256"/>
            <ac:spMk id="14" creationId="{D168FB7C-6528-46DE-BBDE-523BBB11B31B}"/>
          </ac:spMkLst>
        </pc:spChg>
        <pc:spChg chg="mod">
          <ac:chgData name="Ricardo Marino" userId="39a0094a2702f37c" providerId="LiveId" clId="{57357FA6-6CDD-40F9-A4DE-E015B313AB5E}" dt="2020-07-06T03:55:25.572" v="963" actId="1038"/>
          <ac:spMkLst>
            <pc:docMk/>
            <pc:sldMk cId="0" sldId="256"/>
            <ac:spMk id="35" creationId="{A6F8A212-A7C8-4C77-8166-1273DBB7E62D}"/>
          </ac:spMkLst>
        </pc:spChg>
        <pc:spChg chg="mod">
          <ac:chgData name="Ricardo Marino" userId="39a0094a2702f37c" providerId="LiveId" clId="{57357FA6-6CDD-40F9-A4DE-E015B313AB5E}" dt="2020-07-06T03:58:08.820" v="989" actId="1076"/>
          <ac:spMkLst>
            <pc:docMk/>
            <pc:sldMk cId="0" sldId="256"/>
            <ac:spMk id="41" creationId="{A734B61D-B34E-4487-BD18-04CB1B9307BE}"/>
          </ac:spMkLst>
        </pc:spChg>
        <pc:spChg chg="mod">
          <ac:chgData name="Ricardo Marino" userId="39a0094a2702f37c" providerId="LiveId" clId="{57357FA6-6CDD-40F9-A4DE-E015B313AB5E}" dt="2020-07-06T03:28:49.177" v="776" actId="1035"/>
          <ac:spMkLst>
            <pc:docMk/>
            <pc:sldMk cId="0" sldId="256"/>
            <ac:spMk id="44" creationId="{35C95E52-329C-4ED1-9F8A-41DAF6F96F0B}"/>
          </ac:spMkLst>
        </pc:spChg>
        <pc:spChg chg="mod">
          <ac:chgData name="Ricardo Marino" userId="39a0094a2702f37c" providerId="LiveId" clId="{57357FA6-6CDD-40F9-A4DE-E015B313AB5E}" dt="2020-07-06T03:55:44.439" v="977" actId="14100"/>
          <ac:spMkLst>
            <pc:docMk/>
            <pc:sldMk cId="0" sldId="256"/>
            <ac:spMk id="45" creationId="{4B363CCF-F772-4100-8BB4-639A285C2146}"/>
          </ac:spMkLst>
        </pc:spChg>
        <pc:spChg chg="mod">
          <ac:chgData name="Ricardo Marino" userId="39a0094a2702f37c" providerId="LiveId" clId="{57357FA6-6CDD-40F9-A4DE-E015B313AB5E}" dt="2020-07-06T03:50:52.009" v="942" actId="14100"/>
          <ac:spMkLst>
            <pc:docMk/>
            <pc:sldMk cId="0" sldId="256"/>
            <ac:spMk id="85" creationId="{00000000-0000-0000-0000-000000000000}"/>
          </ac:spMkLst>
        </pc:spChg>
        <pc:spChg chg="mod">
          <ac:chgData name="Ricardo Marino" userId="39a0094a2702f37c" providerId="LiveId" clId="{57357FA6-6CDD-40F9-A4DE-E015B313AB5E}" dt="2020-07-06T03:34:03.987" v="818" actId="20577"/>
          <ac:spMkLst>
            <pc:docMk/>
            <pc:sldMk cId="0" sldId="256"/>
            <ac:spMk id="87" creationId="{00000000-0000-0000-0000-000000000000}"/>
          </ac:spMkLst>
        </pc:spChg>
        <pc:spChg chg="add del mod ord">
          <ac:chgData name="Ricardo Marino" userId="39a0094a2702f37c" providerId="LiveId" clId="{57357FA6-6CDD-40F9-A4DE-E015B313AB5E}" dt="2020-07-06T14:37:43.979" v="1061" actId="478"/>
          <ac:spMkLst>
            <pc:docMk/>
            <pc:sldMk cId="0" sldId="256"/>
            <ac:spMk id="88" creationId="{00000000-0000-0000-0000-000000000000}"/>
          </ac:spMkLst>
        </pc:spChg>
        <pc:spChg chg="del mod ord">
          <ac:chgData name="Ricardo Marino" userId="39a0094a2702f37c" providerId="LiveId" clId="{57357FA6-6CDD-40F9-A4DE-E015B313AB5E}" dt="2020-07-06T14:31:47.350" v="1021" actId="478"/>
          <ac:spMkLst>
            <pc:docMk/>
            <pc:sldMk cId="0" sldId="256"/>
            <ac:spMk id="89" creationId="{00000000-0000-0000-0000-000000000000}"/>
          </ac:spMkLst>
        </pc:spChg>
        <pc:spChg chg="mod">
          <ac:chgData name="Ricardo Marino" userId="39a0094a2702f37c" providerId="LiveId" clId="{57357FA6-6CDD-40F9-A4DE-E015B313AB5E}" dt="2020-07-06T03:51:15.773" v="944" actId="1076"/>
          <ac:spMkLst>
            <pc:docMk/>
            <pc:sldMk cId="0" sldId="256"/>
            <ac:spMk id="93" creationId="{00000000-0000-0000-0000-000000000000}"/>
          </ac:spMkLst>
        </pc:spChg>
        <pc:spChg chg="del mod ord">
          <ac:chgData name="Ricardo Marino" userId="39a0094a2702f37c" providerId="LiveId" clId="{57357FA6-6CDD-40F9-A4DE-E015B313AB5E}" dt="2020-07-06T14:34:54.153" v="1036" actId="478"/>
          <ac:spMkLst>
            <pc:docMk/>
            <pc:sldMk cId="0" sldId="256"/>
            <ac:spMk id="101" creationId="{00000000-0000-0000-0000-000000000000}"/>
          </ac:spMkLst>
        </pc:spChg>
        <pc:grpChg chg="add del mod">
          <ac:chgData name="Ricardo Marino" userId="39a0094a2702f37c" providerId="LiveId" clId="{57357FA6-6CDD-40F9-A4DE-E015B313AB5E}" dt="2020-07-06T19:58:10.053" v="1087" actId="165"/>
          <ac:grpSpMkLst>
            <pc:docMk/>
            <pc:sldMk cId="0" sldId="256"/>
            <ac:grpSpMk id="6" creationId="{4A74709D-6399-4B98-8F7A-907DBAAAF955}"/>
          </ac:grpSpMkLst>
        </pc:grpChg>
        <pc:grpChg chg="add mod">
          <ac:chgData name="Ricardo Marino" userId="39a0094a2702f37c" providerId="LiveId" clId="{57357FA6-6CDD-40F9-A4DE-E015B313AB5E}" dt="2020-07-06T19:59:21.332" v="1105" actId="164"/>
          <ac:grpSpMkLst>
            <pc:docMk/>
            <pc:sldMk cId="0" sldId="256"/>
            <ac:grpSpMk id="15" creationId="{6A3C8A6A-AAF8-4663-9E12-FE8C68C89146}"/>
          </ac:grpSpMkLst>
        </pc:grpChg>
        <pc:graphicFrameChg chg="add mod">
          <ac:chgData name="Ricardo Marino" userId="39a0094a2702f37c" providerId="LiveId" clId="{57357FA6-6CDD-40F9-A4DE-E015B313AB5E}" dt="2020-07-06T03:02:34.143" v="8" actId="14100"/>
          <ac:graphicFrameMkLst>
            <pc:docMk/>
            <pc:sldMk cId="0" sldId="256"/>
            <ac:graphicFrameMk id="46" creationId="{F6C91AE6-D46A-4A47-93CB-E661AF0FB2ED}"/>
          </ac:graphicFrameMkLst>
        </pc:graphicFrameChg>
        <pc:graphicFrameChg chg="add mod">
          <ac:chgData name="Ricardo Marino" userId="39a0094a2702f37c" providerId="LiveId" clId="{57357FA6-6CDD-40F9-A4DE-E015B313AB5E}" dt="2020-07-06T03:03:06.649" v="13"/>
          <ac:graphicFrameMkLst>
            <pc:docMk/>
            <pc:sldMk cId="0" sldId="256"/>
            <ac:graphicFrameMk id="47" creationId="{F6C91AE6-D46A-4A47-93CB-E661AF0FB2ED}"/>
          </ac:graphicFrameMkLst>
        </pc:graphicFrameChg>
        <pc:graphicFrameChg chg="add del mod">
          <ac:chgData name="Ricardo Marino" userId="39a0094a2702f37c" providerId="LiveId" clId="{57357FA6-6CDD-40F9-A4DE-E015B313AB5E}" dt="2020-07-06T03:12:42.608" v="28" actId="478"/>
          <ac:graphicFrameMkLst>
            <pc:docMk/>
            <pc:sldMk cId="0" sldId="256"/>
            <ac:graphicFrameMk id="48" creationId="{F6C91AE6-D46A-4A47-93CB-E661AF0FB2ED}"/>
          </ac:graphicFrameMkLst>
        </pc:graphicFrameChg>
        <pc:picChg chg="add mod">
          <ac:chgData name="Ricardo Marino" userId="39a0094a2702f37c" providerId="LiveId" clId="{57357FA6-6CDD-40F9-A4DE-E015B313AB5E}" dt="2020-07-06T15:12:37.499" v="1073" actId="14100"/>
          <ac:picMkLst>
            <pc:docMk/>
            <pc:sldMk cId="0" sldId="256"/>
            <ac:picMk id="3" creationId="{73FC942B-5C3E-44E6-A24D-C1D11BA0A87B}"/>
          </ac:picMkLst>
        </pc:picChg>
        <pc:picChg chg="add mod">
          <ac:chgData name="Ricardo Marino" userId="39a0094a2702f37c" providerId="LiveId" clId="{57357FA6-6CDD-40F9-A4DE-E015B313AB5E}" dt="2020-07-06T14:31:55.241" v="1022" actId="1076"/>
          <ac:picMkLst>
            <pc:docMk/>
            <pc:sldMk cId="0" sldId="256"/>
            <ac:picMk id="5" creationId="{4FC18083-6D3E-4664-AEB8-26F268E4B756}"/>
          </ac:picMkLst>
        </pc:picChg>
        <pc:picChg chg="add mod">
          <ac:chgData name="Ricardo Marino" userId="39a0094a2702f37c" providerId="LiveId" clId="{57357FA6-6CDD-40F9-A4DE-E015B313AB5E}" dt="2020-07-06T14:34:59.379" v="1037" actId="1076"/>
          <ac:picMkLst>
            <pc:docMk/>
            <pc:sldMk cId="0" sldId="256"/>
            <ac:picMk id="7" creationId="{ECCBD8C7-F652-433C-8444-389C6B6C40F0}"/>
          </ac:picMkLst>
        </pc:picChg>
        <pc:picChg chg="del mod topLvl">
          <ac:chgData name="Ricardo Marino" userId="39a0094a2702f37c" providerId="LiveId" clId="{57357FA6-6CDD-40F9-A4DE-E015B313AB5E}" dt="2020-07-06T19:58:14.971" v="1088" actId="478"/>
          <ac:picMkLst>
            <pc:docMk/>
            <pc:sldMk cId="0" sldId="256"/>
            <ac:picMk id="9" creationId="{FF2384A3-B6B7-4F4F-A592-39BBC34599D7}"/>
          </ac:picMkLst>
        </pc:picChg>
        <pc:picChg chg="add del mod">
          <ac:chgData name="Ricardo Marino" userId="39a0094a2702f37c" providerId="LiveId" clId="{57357FA6-6CDD-40F9-A4DE-E015B313AB5E}" dt="2020-07-06T14:36:41.178" v="1045"/>
          <ac:picMkLst>
            <pc:docMk/>
            <pc:sldMk cId="0" sldId="256"/>
            <ac:picMk id="10" creationId="{84CEC677-BE99-4A35-9C0A-A04F0F3A4F53}"/>
          </ac:picMkLst>
        </pc:picChg>
        <pc:picChg chg="add mod">
          <ac:chgData name="Ricardo Marino" userId="39a0094a2702f37c" providerId="LiveId" clId="{57357FA6-6CDD-40F9-A4DE-E015B313AB5E}" dt="2020-07-06T14:37:53.947" v="1065" actId="1076"/>
          <ac:picMkLst>
            <pc:docMk/>
            <pc:sldMk cId="0" sldId="256"/>
            <ac:picMk id="11" creationId="{5A806292-0520-4147-8AFB-9945E1A740F3}"/>
          </ac:picMkLst>
        </pc:picChg>
        <pc:picChg chg="add del">
          <ac:chgData name="Ricardo Marino" userId="39a0094a2702f37c" providerId="LiveId" clId="{57357FA6-6CDD-40F9-A4DE-E015B313AB5E}" dt="2020-07-06T03:03:10.494" v="16" actId="478"/>
          <ac:picMkLst>
            <pc:docMk/>
            <pc:sldMk cId="0" sldId="256"/>
            <ac:picMk id="11" creationId="{9B352624-75F9-4C0C-809B-111B83045464}"/>
          </ac:picMkLst>
        </pc:picChg>
        <pc:picChg chg="del mod">
          <ac:chgData name="Ricardo Marino" userId="39a0094a2702f37c" providerId="LiveId" clId="{57357FA6-6CDD-40F9-A4DE-E015B313AB5E}" dt="2020-07-06T15:12:20.064" v="1066" actId="478"/>
          <ac:picMkLst>
            <pc:docMk/>
            <pc:sldMk cId="0" sldId="256"/>
            <ac:picMk id="12" creationId="{A74630B5-4646-4857-85C3-B1AFCC7F2536}"/>
          </ac:picMkLst>
        </pc:picChg>
        <pc:picChg chg="add mod modCrop">
          <ac:chgData name="Ricardo Marino" userId="39a0094a2702f37c" providerId="LiveId" clId="{57357FA6-6CDD-40F9-A4DE-E015B313AB5E}" dt="2020-07-06T19:59:21.332" v="1105" actId="164"/>
          <ac:picMkLst>
            <pc:docMk/>
            <pc:sldMk cId="0" sldId="256"/>
            <ac:picMk id="12" creationId="{DFFF8066-6D42-4BC4-8E15-376872F13DFA}"/>
          </ac:picMkLst>
        </pc:picChg>
        <pc:picChg chg="add mod">
          <ac:chgData name="Ricardo Marino" userId="39a0094a2702f37c" providerId="LiveId" clId="{57357FA6-6CDD-40F9-A4DE-E015B313AB5E}" dt="2020-07-06T04:00:54.077" v="992" actId="1035"/>
          <ac:picMkLst>
            <pc:docMk/>
            <pc:sldMk cId="0" sldId="256"/>
            <ac:picMk id="13" creationId="{C7FA67E7-E8D7-4666-B3AE-97D5A6395BFB}"/>
          </ac:picMkLst>
        </pc:picChg>
        <pc:picChg chg="mod">
          <ac:chgData name="Ricardo Marino" userId="39a0094a2702f37c" providerId="LiveId" clId="{57357FA6-6CDD-40F9-A4DE-E015B313AB5E}" dt="2020-07-06T03:23:01.877" v="210" actId="1076"/>
          <ac:picMkLst>
            <pc:docMk/>
            <pc:sldMk cId="0" sldId="256"/>
            <ac:picMk id="23" creationId="{508B2D53-C389-4FFC-8A29-8397BD3CC2FB}"/>
          </ac:picMkLst>
        </pc:picChg>
        <pc:picChg chg="mod">
          <ac:chgData name="Ricardo Marino" userId="39a0094a2702f37c" providerId="LiveId" clId="{57357FA6-6CDD-40F9-A4DE-E015B313AB5E}" dt="2020-07-06T03:55:32.828" v="969" actId="1038"/>
          <ac:picMkLst>
            <pc:docMk/>
            <pc:sldMk cId="0" sldId="256"/>
            <ac:picMk id="39" creationId="{68785D06-C88C-4337-9E24-6B2CAC3AA743}"/>
          </ac:picMkLst>
        </pc:picChg>
        <pc:picChg chg="mod">
          <ac:chgData name="Ricardo Marino" userId="39a0094a2702f37c" providerId="LiveId" clId="{57357FA6-6CDD-40F9-A4DE-E015B313AB5E}" dt="2020-07-06T03:55:18.420" v="952" actId="1037"/>
          <ac:picMkLst>
            <pc:docMk/>
            <pc:sldMk cId="0" sldId="256"/>
            <ac:picMk id="43" creationId="{4C4620E8-C045-4C24-9F8A-FB1F2B788B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699981" y="4124164"/>
            <a:ext cx="30599776" cy="87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7"/>
              <a:buFont typeface="Calibri"/>
              <a:buNone/>
              <a:defRPr sz="2204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499967" y="13235822"/>
            <a:ext cx="26999803" cy="608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8819"/>
              <a:buNone/>
              <a:defRPr sz="8819"/>
            </a:lvl1pPr>
            <a:lvl2pPr lvl="1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None/>
              <a:defRPr sz="7349"/>
            </a:lvl2pPr>
            <a:lvl3pPr lvl="2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3pPr>
            <a:lvl4pPr lvl="3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4pPr>
            <a:lvl5pPr lvl="4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5pPr>
            <a:lvl6pPr lvl="5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6pPr>
            <a:lvl7pPr lvl="6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7pPr>
            <a:lvl8pPr lvl="7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8pPr>
            <a:lvl9pPr lvl="8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005292" y="-821985"/>
            <a:ext cx="15989153" cy="3104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8965630" y="8138350"/>
            <a:ext cx="21355814" cy="776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3215744" y="600905"/>
            <a:ext cx="21355814" cy="2283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74982" y="6708326"/>
            <a:ext cx="31049775" cy="159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456234" y="6282501"/>
            <a:ext cx="31049775" cy="1048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7"/>
              <a:buFont typeface="Calibri"/>
              <a:buNone/>
              <a:defRPr sz="2204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456234" y="16864156"/>
            <a:ext cx="31049775" cy="551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8819"/>
              <a:buNone/>
              <a:defRPr sz="881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7349"/>
              <a:buNone/>
              <a:defRPr sz="734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6614"/>
              <a:buNone/>
              <a:defRPr sz="661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474982" y="6708326"/>
            <a:ext cx="15299890" cy="159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8224867" y="6708326"/>
            <a:ext cx="15299890" cy="159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479671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8819"/>
              <a:buNone/>
              <a:defRPr sz="8819" b="1"/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None/>
              <a:defRPr sz="7349" b="1"/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479675" y="9204991"/>
            <a:ext cx="15229574" cy="1353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8224869" y="6177496"/>
            <a:ext cx="15304577" cy="302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8819"/>
              <a:buNone/>
              <a:defRPr sz="8819" b="1"/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None/>
              <a:defRPr sz="7349" b="1"/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8224869" y="9204991"/>
            <a:ext cx="15304577" cy="1353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58"/>
              <a:buFont typeface="Calibri"/>
              <a:buNone/>
              <a:defRPr sz="117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5304578" y="3628335"/>
            <a:ext cx="18224866" cy="1790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75233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1758"/>
              <a:buChar char="•"/>
              <a:defRPr sz="11758"/>
            </a:lvl1pPr>
            <a:lvl2pPr marL="914400" lvl="1" indent="-88195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0289"/>
              <a:buChar char="•"/>
              <a:defRPr sz="10289"/>
            </a:lvl2pPr>
            <a:lvl3pPr marL="1371600" lvl="2" indent="-788606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819"/>
            </a:lvl3pPr>
            <a:lvl4pPr marL="1828800" lvl="3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4pPr>
            <a:lvl5pPr marL="2286000" lvl="4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5pPr>
            <a:lvl6pPr marL="2743200" lvl="5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6pPr>
            <a:lvl7pPr marL="3200400" lvl="6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7pPr>
            <a:lvl8pPr marL="3657600" lvl="7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8pPr>
            <a:lvl9pPr marL="4114800" lvl="8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79671" y="7559993"/>
            <a:ext cx="11610853" cy="14005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144"/>
              <a:buNone/>
              <a:defRPr sz="5144"/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58"/>
              <a:buFont typeface="Calibri"/>
              <a:buNone/>
              <a:defRPr sz="117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5304578" y="3628335"/>
            <a:ext cx="18224866" cy="1790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1758"/>
              <a:buFont typeface="Arial"/>
              <a:buNone/>
              <a:defRPr sz="117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Arial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None/>
              <a:defRPr sz="8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479671" y="7559993"/>
            <a:ext cx="11610853" cy="14005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144"/>
              <a:buNone/>
              <a:defRPr sz="5144"/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68"/>
              <a:buFont typeface="Calibri"/>
              <a:buNone/>
              <a:defRPr sz="16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474982" y="6708326"/>
            <a:ext cx="31049775" cy="159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81951" algn="l" rtl="0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Arial"/>
              <a:buChar char="•"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88606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Char char="•"/>
              <a:defRPr sz="8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95261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Char char="•"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263" y="6623050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1127453" y="342900"/>
            <a:ext cx="143284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i="1" u="none" strike="noStrike" cap="none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Estudiantes del programa de Ingeniería Mecatrónica y Ciencias de </a:t>
            </a:r>
            <a:r>
              <a:rPr lang="es-MX" sz="3600" b="1" i="1" dirty="0">
                <a:solidFill>
                  <a:schemeClr val="lt1"/>
                </a:solidFill>
                <a:latin typeface="Ancizar Sans" panose="020B0602040300000003" pitchFamily="34" charset="0"/>
              </a:rPr>
              <a:t>la </a:t>
            </a:r>
            <a:r>
              <a:rPr lang="es-MX" sz="3600" b="1" i="1" u="none" strike="noStrike" cap="none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Computación</a:t>
            </a:r>
            <a:endParaRPr sz="3600" b="1" i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3305433" y="2437623"/>
            <a:ext cx="139676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Ancizar Sans" panose="020B0602040300000003" pitchFamily="34" charset="0"/>
              </a:rPr>
              <a:t>David Camilo Cortes Salazar</a:t>
            </a:r>
            <a:endParaRPr sz="1600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253751" y="6650428"/>
            <a:ext cx="22864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Objetivo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5945703" y="2437623"/>
            <a:ext cx="139676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Kevin José Carranza Pulido</a:t>
            </a:r>
            <a:endParaRPr sz="1600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8161782" y="2437624"/>
            <a:ext cx="139676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Ricardo Andrés Marino Rojas</a:t>
            </a:r>
            <a:endParaRPr sz="1600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22264" y="8033657"/>
            <a:ext cx="5637666" cy="355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48929" y="4197846"/>
            <a:ext cx="1809627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Desarrollo de IDE </a:t>
            </a:r>
            <a:r>
              <a:rPr lang="es-MX" sz="4800" b="1" dirty="0" err="1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Headache</a:t>
            </a:r>
            <a:r>
              <a:rPr lang="es-MX" sz="48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 para el lenguaje de programación </a:t>
            </a:r>
            <a:r>
              <a:rPr lang="es-MX" sz="4800" b="1" dirty="0" err="1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Brainfuck</a:t>
            </a:r>
            <a:r>
              <a:rPr lang="es-MX" sz="48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++</a:t>
            </a:r>
          </a:p>
        </p:txBody>
      </p:sp>
      <p:sp>
        <p:nvSpPr>
          <p:cNvPr id="100" name="Google Shape;100;p1"/>
          <p:cNvSpPr txBox="1"/>
          <p:nvPr/>
        </p:nvSpPr>
        <p:spPr>
          <a:xfrm>
            <a:off x="32009466" y="2775322"/>
            <a:ext cx="307667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100" i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David Alberto </a:t>
            </a:r>
            <a:r>
              <a:rPr lang="es-MX" sz="2100" i="1" dirty="0">
                <a:solidFill>
                  <a:schemeClr val="lt1"/>
                </a:solidFill>
                <a:latin typeface="Ancizar Sans" panose="020B0602040300000003" pitchFamily="34" charset="0"/>
              </a:rPr>
              <a:t>Herrera Álvarez</a:t>
            </a:r>
          </a:p>
          <a:p>
            <a:pPr lvl="0"/>
            <a:r>
              <a:rPr lang="es-MX" sz="2100" i="1" dirty="0">
                <a:solidFill>
                  <a:schemeClr val="lt1"/>
                </a:solidFill>
                <a:latin typeface="Ancizar Sans" panose="020B0602040300000003" pitchFamily="34" charset="0"/>
              </a:rPr>
              <a:t>dherreraal@unal.edu.co </a:t>
            </a:r>
            <a:endParaRPr lang="es-MX" sz="2100" i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972019" y="1495119"/>
            <a:ext cx="1836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Estudiantes de Estructuras de Datos</a:t>
            </a:r>
            <a:endParaRPr sz="72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556FDC-445F-440B-9D8C-D1669C7FACAB}"/>
              </a:ext>
            </a:extLst>
          </p:cNvPr>
          <p:cNvSpPr txBox="1"/>
          <p:nvPr/>
        </p:nvSpPr>
        <p:spPr>
          <a:xfrm>
            <a:off x="329484" y="7711447"/>
            <a:ext cx="4899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ncizar Sans" panose="020B0602040300000003" pitchFamily="34" charset="0"/>
              </a:rPr>
              <a:t>El objetivo de este proyecto fue crear un IDE para el lenguaje de programación esotérico Brainfuck++ que permitiera guardar, abrir y compilar código de Brainfuck++.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08B2D53-C389-4FFC-8A29-8397BD3CC2FB}"/>
              </a:ext>
            </a:extLst>
          </p:cNvPr>
          <p:cNvPicPr/>
          <p:nvPr/>
        </p:nvPicPr>
        <p:blipFill rotWithShape="1">
          <a:blip r:embed="rId5"/>
          <a:srcRect r="17555"/>
          <a:stretch/>
        </p:blipFill>
        <p:spPr>
          <a:xfrm>
            <a:off x="304005" y="19288384"/>
            <a:ext cx="9850414" cy="1891745"/>
          </a:xfrm>
          <a:prstGeom prst="rect">
            <a:avLst/>
          </a:prstGeom>
        </p:spPr>
      </p:pic>
      <p:pic>
        <p:nvPicPr>
          <p:cNvPr id="24" name="Google Shape;84;p1">
            <a:extLst>
              <a:ext uri="{FF2B5EF4-FFF2-40B4-BE49-F238E27FC236}">
                <a16:creationId xmlns:a16="http://schemas.microsoft.com/office/drawing/2014/main" id="{303BA14F-5E80-4A6F-8DAE-392D1FC9CE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484" y="13636839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87;p1">
            <a:extLst>
              <a:ext uri="{FF2B5EF4-FFF2-40B4-BE49-F238E27FC236}">
                <a16:creationId xmlns:a16="http://schemas.microsoft.com/office/drawing/2014/main" id="{B7E56472-FDC7-4D94-8275-3C9AA077A51E}"/>
              </a:ext>
            </a:extLst>
          </p:cNvPr>
          <p:cNvSpPr txBox="1"/>
          <p:nvPr/>
        </p:nvSpPr>
        <p:spPr>
          <a:xfrm>
            <a:off x="2922104" y="13643671"/>
            <a:ext cx="2618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¿Para qué?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534A0-C6EA-4394-B970-C4CA462F3659}"/>
              </a:ext>
            </a:extLst>
          </p:cNvPr>
          <p:cNvSpPr txBox="1"/>
          <p:nvPr/>
        </p:nvSpPr>
        <p:spPr>
          <a:xfrm>
            <a:off x="304005" y="14526850"/>
            <a:ext cx="10555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i="1" dirty="0">
                <a:latin typeface="Ancizar Sans" panose="020B0602040300000003" pitchFamily="34" charset="0"/>
              </a:rPr>
              <a:t>Brainfuck++ </a:t>
            </a:r>
            <a:r>
              <a:rPr lang="es-ES" sz="3600" dirty="0">
                <a:latin typeface="Ancizar Sans" panose="020B0602040300000003" pitchFamily="34" charset="0"/>
              </a:rPr>
              <a:t>es una extensión del lenguaje de programación esotérico </a:t>
            </a:r>
            <a:r>
              <a:rPr lang="es-ES" sz="3600" i="1" dirty="0">
                <a:latin typeface="Ancizar Sans" panose="020B0602040300000003" pitchFamily="34" charset="0"/>
              </a:rPr>
              <a:t>Brainfuck </a:t>
            </a:r>
            <a:r>
              <a:rPr lang="es-ES" sz="3600" dirty="0">
                <a:latin typeface="Ancizar Sans" panose="020B0602040300000003" pitchFamily="34" charset="0"/>
              </a:rPr>
              <a:t>creado en 1993 por Urban Müller. Brainfuck++ al ser un lenguaje esotérico, desafía y reta al programador a ser más ingenioso y eficiente, desarrollando un mejor pensamiento lógico-matemático, que a largo plazo facilita el aprendizaje de lenguajes de programación no tan simples, como C++, Python o Java.</a:t>
            </a:r>
          </a:p>
        </p:txBody>
      </p:sp>
      <p:pic>
        <p:nvPicPr>
          <p:cNvPr id="32" name="Google Shape;84;p1">
            <a:extLst>
              <a:ext uri="{FF2B5EF4-FFF2-40B4-BE49-F238E27FC236}">
                <a16:creationId xmlns:a16="http://schemas.microsoft.com/office/drawing/2014/main" id="{698C11B8-B2EA-4D6D-9F0D-03BD2A91C7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4855" y="6623050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87;p1">
            <a:extLst>
              <a:ext uri="{FF2B5EF4-FFF2-40B4-BE49-F238E27FC236}">
                <a16:creationId xmlns:a16="http://schemas.microsoft.com/office/drawing/2014/main" id="{21F505D2-46EF-4C7B-820E-B39FB4608540}"/>
              </a:ext>
            </a:extLst>
          </p:cNvPr>
          <p:cNvSpPr txBox="1"/>
          <p:nvPr/>
        </p:nvSpPr>
        <p:spPr>
          <a:xfrm>
            <a:off x="11428541" y="6664414"/>
            <a:ext cx="53639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Materiales y métodos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6F8A212-A7C8-4C77-8166-1273DBB7E62D}"/>
              </a:ext>
            </a:extLst>
          </p:cNvPr>
          <p:cNvSpPr txBox="1"/>
          <p:nvPr/>
        </p:nvSpPr>
        <p:spPr>
          <a:xfrm>
            <a:off x="24958554" y="18330731"/>
            <a:ext cx="9850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ncizar Sans" panose="020B0602040300000003" pitchFamily="34" charset="0"/>
              </a:rPr>
              <a:t>Como equipo consideramos que el mayor aprendizaje que tuvimos con este proyecto fue aprender a implementar correctamente las estructuras de datos en las diferentes funcionalidades del IDE Headache. Adicionalmente, se aprendió a utilizar herramientas como Git y GitHub para el correcto control de versiones del proyecto versiones </a:t>
            </a:r>
          </a:p>
        </p:txBody>
      </p:sp>
      <p:pic>
        <p:nvPicPr>
          <p:cNvPr id="39" name="Google Shape;84;p1">
            <a:extLst>
              <a:ext uri="{FF2B5EF4-FFF2-40B4-BE49-F238E27FC236}">
                <a16:creationId xmlns:a16="http://schemas.microsoft.com/office/drawing/2014/main" id="{68785D06-C88C-4337-9E24-6B2CAC3AA7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1583" y="6664414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87;p1">
            <a:extLst>
              <a:ext uri="{FF2B5EF4-FFF2-40B4-BE49-F238E27FC236}">
                <a16:creationId xmlns:a16="http://schemas.microsoft.com/office/drawing/2014/main" id="{0299AB5A-C97E-4170-9103-DB080A08594F}"/>
              </a:ext>
            </a:extLst>
          </p:cNvPr>
          <p:cNvSpPr txBox="1"/>
          <p:nvPr/>
        </p:nvSpPr>
        <p:spPr>
          <a:xfrm>
            <a:off x="27274125" y="6660737"/>
            <a:ext cx="262921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Resultados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734B61D-B34E-4487-BD18-04CB1B9307BE}"/>
              </a:ext>
            </a:extLst>
          </p:cNvPr>
          <p:cNvSpPr txBox="1"/>
          <p:nvPr/>
        </p:nvSpPr>
        <p:spPr>
          <a:xfrm>
            <a:off x="11364559" y="7711447"/>
            <a:ext cx="1170514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Ancizar Sans" panose="020B0602040300000003" pitchFamily="34" charset="0"/>
              </a:rPr>
              <a:t>Para el desarrollo de este proyecto se utilizó</a:t>
            </a:r>
            <a:r>
              <a:rPr lang="es-ES" sz="3600" dirty="0">
                <a:latin typeface="Ancizar Sans" panose="020B0602040300000003" pitchFamily="34" charset="0"/>
              </a:rPr>
              <a:t> el lenguaje de programación JAVA y el IDE NetBeans 12.0. El proyecto tuvo las 3 etapas siguientes.</a:t>
            </a:r>
          </a:p>
          <a:p>
            <a:endParaRPr lang="es-ES" sz="3600" dirty="0">
              <a:latin typeface="Ancizar Sans" panose="020B0602040300000003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3600" dirty="0">
                <a:latin typeface="Ancizar Sans" panose="020B0602040300000003" pitchFamily="34" charset="0"/>
              </a:rPr>
              <a:t>Desarrollo del prototipo inicial utilizando las estructuras de datos lineales.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>
                <a:latin typeface="Ancizar Sans" panose="020B0602040300000003" pitchFamily="34" charset="0"/>
              </a:rPr>
              <a:t>Mejoras del prototipo utilizando estructuras de datos no lineales, en específico, árboles.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>
                <a:latin typeface="Ancizar Sans" panose="020B0602040300000003" pitchFamily="34" charset="0"/>
              </a:rPr>
              <a:t>Mejoras del prototipo utilizando tablas Hash y desarrollo de la interfaz gráfica.</a:t>
            </a:r>
          </a:p>
          <a:p>
            <a:pPr marL="742950" indent="-742950">
              <a:buFont typeface="+mj-lt"/>
              <a:buAutoNum type="arabicPeriod"/>
            </a:pPr>
            <a:endParaRPr lang="es-ES" sz="3600" dirty="0">
              <a:latin typeface="Ancizar Sans" panose="020B0602040300000003" pitchFamily="34" charset="0"/>
            </a:endParaRPr>
          </a:p>
          <a:p>
            <a:r>
              <a:rPr lang="es-ES" sz="3600" dirty="0">
                <a:latin typeface="Ancizar Sans" panose="020B0602040300000003" pitchFamily="34" charset="0"/>
              </a:rPr>
              <a:t>Después de cada etapa se comparó el tiempo de ejecución de las anteriores implementaciones y las nuevas mediante gráficas como las siguientes:</a:t>
            </a:r>
          </a:p>
        </p:txBody>
      </p:sp>
      <p:pic>
        <p:nvPicPr>
          <p:cNvPr id="43" name="Google Shape;84;p1">
            <a:extLst>
              <a:ext uri="{FF2B5EF4-FFF2-40B4-BE49-F238E27FC236}">
                <a16:creationId xmlns:a16="http://schemas.microsoft.com/office/drawing/2014/main" id="{4C4620E8-C045-4C24-9F8A-FB1F2B788B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1583" y="17430614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87;p1">
            <a:extLst>
              <a:ext uri="{FF2B5EF4-FFF2-40B4-BE49-F238E27FC236}">
                <a16:creationId xmlns:a16="http://schemas.microsoft.com/office/drawing/2014/main" id="{35C95E52-329C-4ED1-9F8A-41DAF6F96F0B}"/>
              </a:ext>
            </a:extLst>
          </p:cNvPr>
          <p:cNvSpPr txBox="1"/>
          <p:nvPr/>
        </p:nvSpPr>
        <p:spPr>
          <a:xfrm>
            <a:off x="26969219" y="17496423"/>
            <a:ext cx="288067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Aprendizajes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B363CCF-F772-4100-8BB4-639A285C2146}"/>
              </a:ext>
            </a:extLst>
          </p:cNvPr>
          <p:cNvSpPr txBox="1"/>
          <p:nvPr/>
        </p:nvSpPr>
        <p:spPr>
          <a:xfrm>
            <a:off x="24993147" y="7679792"/>
            <a:ext cx="10649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ncizar Sans" panose="020B0602040300000003" pitchFamily="34" charset="0"/>
              </a:rPr>
              <a:t>Después de 3 meses y medio de trabajo se logró terminar el IDE Headache para Brainfuck++ en el cual se utilizaron las siguientes estructuras de datos: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Ancizar Sans" panose="020B0602040300000003" pitchFamily="34" charset="0"/>
              </a:rPr>
              <a:t>Pilas – Para los botones de Retroceso y Avance.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Ancizar Sans" panose="020B0602040300000003" pitchFamily="34" charset="0"/>
              </a:rPr>
              <a:t>Colas – Para la entrada de datos al compilador.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Ancizar Sans" panose="020B0602040300000003" pitchFamily="34" charset="0"/>
              </a:rPr>
              <a:t>Árboles AVL – Para las ventanas de programación.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Ancizar Sans" panose="020B0602040300000003" pitchFamily="34" charset="0"/>
              </a:rPr>
              <a:t>Tablas Hash – Para el resaltado de sintaxis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FA67E7-E8D7-4666-B3AE-97D5A6395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9283" y="15749599"/>
            <a:ext cx="10555696" cy="6344648"/>
          </a:xfrm>
          <a:prstGeom prst="rect">
            <a:avLst/>
          </a:prstGeom>
        </p:spPr>
      </p:pic>
      <p:pic>
        <p:nvPicPr>
          <p:cNvPr id="5" name="Imagen 4" descr="Cara de un hombre sonriendo&#10;&#10;Descripción generada automáticamente">
            <a:extLst>
              <a:ext uri="{FF2B5EF4-FFF2-40B4-BE49-F238E27FC236}">
                <a16:creationId xmlns:a16="http://schemas.microsoft.com/office/drawing/2014/main" id="{4FC18083-6D3E-4664-AEB8-26F268E4B7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28176771" y="961545"/>
            <a:ext cx="1396766" cy="1396766"/>
          </a:xfrm>
          <a:prstGeom prst="ellipse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CBD8C7-F652-433C-8444-389C6B6C4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03611" y="961545"/>
            <a:ext cx="1370431" cy="1370431"/>
          </a:xfrm>
          <a:prstGeom prst="ellipse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4E78B77C-64DB-4CB1-99E6-A03040438C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46675" y="12447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A806292-0520-4147-8AFB-9945E1A74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40191" y="961544"/>
            <a:ext cx="1370431" cy="1370431"/>
          </a:xfrm>
          <a:prstGeom prst="ellipse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FC942B-5C3E-44E6-A24D-C1D11BA0A8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53193" y="11683513"/>
            <a:ext cx="8291672" cy="5201802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6A3C8A6A-AAF8-4663-9E12-FE8C68C89146}"/>
              </a:ext>
            </a:extLst>
          </p:cNvPr>
          <p:cNvGrpSpPr/>
          <p:nvPr/>
        </p:nvGrpSpPr>
        <p:grpSpPr>
          <a:xfrm>
            <a:off x="5942540" y="7852582"/>
            <a:ext cx="4924338" cy="4550592"/>
            <a:chOff x="5942540" y="7852582"/>
            <a:chExt cx="4924338" cy="4550592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68FB7C-6528-46DE-BBDE-523BBB11B31B}"/>
                </a:ext>
              </a:extLst>
            </p:cNvPr>
            <p:cNvSpPr txBox="1"/>
            <p:nvPr/>
          </p:nvSpPr>
          <p:spPr>
            <a:xfrm>
              <a:off x="5942540" y="11941509"/>
              <a:ext cx="4381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i="1" dirty="0">
                  <a:latin typeface="Ancizar Sans" panose="020B0602040300000003" pitchFamily="34" charset="0"/>
                </a:rPr>
                <a:t>Logo del IDE Headache.</a:t>
              </a:r>
            </a:p>
          </p:txBody>
        </p:sp>
        <p:pic>
          <p:nvPicPr>
            <p:cNvPr id="12" name="Imagen 11" descr="Imagen que contiene alimentos, luz&#10;&#10;Descripción generada automáticamente">
              <a:extLst>
                <a:ext uri="{FF2B5EF4-FFF2-40B4-BE49-F238E27FC236}">
                  <a16:creationId xmlns:a16="http://schemas.microsoft.com/office/drawing/2014/main" id="{DFFF8066-6D42-4BC4-8E15-376872F13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18968"/>
            <a:stretch/>
          </p:blipFill>
          <p:spPr>
            <a:xfrm>
              <a:off x="5967150" y="7852582"/>
              <a:ext cx="4899728" cy="3970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362</Words>
  <Application>Microsoft Office PowerPoint</Application>
  <PresentationFormat>Personalizado</PresentationFormat>
  <Paragraphs>29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Ancizar Sans</vt:lpstr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 Cruz Marroquín</dc:creator>
  <cp:lastModifiedBy>Ricardo Marino</cp:lastModifiedBy>
  <cp:revision>11</cp:revision>
  <dcterms:created xsi:type="dcterms:W3CDTF">2020-06-15T19:28:54Z</dcterms:created>
  <dcterms:modified xsi:type="dcterms:W3CDTF">2020-07-06T19:59:23Z</dcterms:modified>
</cp:coreProperties>
</file>