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336" r:id="rId3"/>
    <p:sldId id="368" r:id="rId4"/>
    <p:sldId id="369" r:id="rId5"/>
    <p:sldId id="371" r:id="rId6"/>
    <p:sldId id="373" r:id="rId7"/>
    <p:sldId id="374" r:id="rId8"/>
    <p:sldId id="375" r:id="rId9"/>
    <p:sldId id="376" r:id="rId10"/>
    <p:sldId id="377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 autoAdjust="0"/>
    <p:restoredTop sz="94646"/>
  </p:normalViewPr>
  <p:slideViewPr>
    <p:cSldViewPr>
      <p:cViewPr varScale="1">
        <p:scale>
          <a:sx n="101" d="100"/>
          <a:sy n="101" d="100"/>
        </p:scale>
        <p:origin x="1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9a0094a2702f37c/Documents/Pruebas%20prototip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9a0094a2702f37c/Documents/Pruebas%20prototip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9a0094a2702f37c/Documents/Pruebas%20prototip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9a0094a2702f37c/Documents/Pruebas%20prototip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9a0094a2702f37c/Documents/Pruebas%20prototip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9a0094a2702f37c/Documents/Pruebas%20prototip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9a0094a2702f37c/Documents/Pruebas%20prototip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Ingresar</a:t>
            </a:r>
            <a:r>
              <a:rPr lang="en-US" baseline="0" dirty="0"/>
              <a:t> entradas al </a:t>
            </a:r>
            <a:r>
              <a:rPr lang="en-US" baseline="0" dirty="0" err="1"/>
              <a:t>compilador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tiempo/entradas</c:v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'[Pruebas prototipo.xlsx]Hoja1'!$A$101:$A$105</c:f>
              <c:numCache>
                <c:formatCode>General</c:formatCode>
                <c:ptCount val="5"/>
                <c:pt idx="0">
                  <c:v>10000</c:v>
                </c:pt>
                <c:pt idx="1">
                  <c:v>100000</c:v>
                </c:pt>
                <c:pt idx="2">
                  <c:v>500000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'[Pruebas prototipo.xlsx]Hoja1'!$D$101:$D$105</c:f>
              <c:numCache>
                <c:formatCode>General</c:formatCode>
                <c:ptCount val="5"/>
                <c:pt idx="0">
                  <c:v>2.4616E-3</c:v>
                </c:pt>
                <c:pt idx="1">
                  <c:v>6.9899000000000003E-3</c:v>
                </c:pt>
                <c:pt idx="2">
                  <c:v>1.7990200000000001E-2</c:v>
                </c:pt>
                <c:pt idx="3">
                  <c:v>0.42529879999999998</c:v>
                </c:pt>
                <c:pt idx="4">
                  <c:v>11.1251426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E6-4C9A-A752-00691C0C339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82685215"/>
        <c:axId val="779367535"/>
      </c:lineChart>
      <c:catAx>
        <c:axId val="882685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cantidad</a:t>
                </a:r>
                <a:r>
                  <a:rPr lang="es-ES" baseline="0"/>
                  <a:t> de entradas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79367535"/>
        <c:crosses val="autoZero"/>
        <c:auto val="1"/>
        <c:lblAlgn val="ctr"/>
        <c:lblOffset val="100"/>
        <c:noMultiLvlLbl val="0"/>
      </c:catAx>
      <c:valAx>
        <c:axId val="77936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tiempo</a:t>
                </a:r>
                <a:r>
                  <a:rPr lang="es-ES" baseline="0"/>
                  <a:t> en segundos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826852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Devolver</a:t>
            </a:r>
            <a:r>
              <a:rPr lang="en-US" baseline="0" dirty="0"/>
              <a:t> entrada al </a:t>
            </a:r>
            <a:r>
              <a:rPr lang="en-US" baseline="0" dirty="0" err="1"/>
              <a:t>compilador</a:t>
            </a:r>
            <a:r>
              <a:rPr lang="en-US" baseline="0" dirty="0"/>
              <a:t> y </a:t>
            </a:r>
            <a:r>
              <a:rPr lang="en-US" baseline="0" dirty="0" err="1"/>
              <a:t>eliminarla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tiempo/entradas</c:v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'[Pruebas prototipo.xlsx]Hoja1'!$A$101:$A$105</c:f>
              <c:numCache>
                <c:formatCode>General</c:formatCode>
                <c:ptCount val="5"/>
                <c:pt idx="0">
                  <c:v>10000</c:v>
                </c:pt>
                <c:pt idx="1">
                  <c:v>100000</c:v>
                </c:pt>
                <c:pt idx="2">
                  <c:v>500000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'[Pruebas prototipo.xlsx]Hoja1'!$H$101:$H$105</c:f>
              <c:numCache>
                <c:formatCode>General</c:formatCode>
                <c:ptCount val="5"/>
                <c:pt idx="0">
                  <c:v>1.2323E-3</c:v>
                </c:pt>
                <c:pt idx="1">
                  <c:v>1.6727000000000001E-3</c:v>
                </c:pt>
                <c:pt idx="2">
                  <c:v>8.9449000000000004E-3</c:v>
                </c:pt>
                <c:pt idx="3">
                  <c:v>8.2460999999999993E-3</c:v>
                </c:pt>
                <c:pt idx="4">
                  <c:v>7.0042099999999996E-2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89-4CDC-9641-D1E14D8DEB7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82668015"/>
        <c:axId val="684825055"/>
      </c:lineChart>
      <c:catAx>
        <c:axId val="8826680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cantidad</a:t>
                </a:r>
                <a:r>
                  <a:rPr lang="es-ES" baseline="0"/>
                  <a:t> de entradas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84825055"/>
        <c:crosses val="autoZero"/>
        <c:auto val="1"/>
        <c:lblAlgn val="ctr"/>
        <c:lblOffset val="100"/>
        <c:noMultiLvlLbl val="0"/>
      </c:catAx>
      <c:valAx>
        <c:axId val="68482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tiempo</a:t>
                </a:r>
                <a:r>
                  <a:rPr lang="es-ES" baseline="0"/>
                  <a:t> en segundos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826680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Agregar</a:t>
            </a:r>
            <a:r>
              <a:rPr lang="en-US" baseline="0"/>
              <a:t> al final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3"/>
          <c:order val="3"/>
          <c:tx>
            <c:v>tiempo/ventanas</c:v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'[Pruebas prototipo.xlsx]Hoja1'!$A$2:$A$6</c:f>
              <c:numCache>
                <c:formatCode>General</c:formatCode>
                <c:ptCount val="5"/>
                <c:pt idx="0">
                  <c:v>10000</c:v>
                </c:pt>
                <c:pt idx="1">
                  <c:v>100000</c:v>
                </c:pt>
                <c:pt idx="2">
                  <c:v>500000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'[Pruebas prototipo.xlsx]Hoja1'!$D$2:$D$6</c:f>
              <c:numCache>
                <c:formatCode>General</c:formatCode>
                <c:ptCount val="5"/>
                <c:pt idx="0">
                  <c:v>1.2256000000000001E-3</c:v>
                </c:pt>
                <c:pt idx="1">
                  <c:v>6.1688999999999997E-3</c:v>
                </c:pt>
                <c:pt idx="2">
                  <c:v>2.0501399999999999E-2</c:v>
                </c:pt>
                <c:pt idx="3">
                  <c:v>2.8326899999999999E-2</c:v>
                </c:pt>
                <c:pt idx="4">
                  <c:v>3.8251687999999997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74-400B-BEDA-3ECA5BAA447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652991"/>
        <c:axId val="69277198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E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'[Pruebas prototipo.xlsx]Hoja1'!$A$2:$A$6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10000</c:v>
                      </c:pt>
                      <c:pt idx="1">
                        <c:v>100000</c:v>
                      </c:pt>
                      <c:pt idx="2">
                        <c:v>500000</c:v>
                      </c:pt>
                      <c:pt idx="3">
                        <c:v>1000000</c:v>
                      </c:pt>
                      <c:pt idx="4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'[Pruebas prototipo.xlsx]Hoja1'!$A$1:$A$6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10000</c:v>
                      </c:pt>
                      <c:pt idx="2">
                        <c:v>100000</c:v>
                      </c:pt>
                      <c:pt idx="3">
                        <c:v>500000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774-400B-BEDA-3ECA5BAA4479}"/>
                  </c:ext>
                </c:extLst>
              </c15:ser>
            </c15:filteredLineSeries>
            <c15:filteredLineSeries>
              <c15:ser>
                <c:idx val="1"/>
                <c:order val="1"/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E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'[Pruebas prototipo.xlsx]Hoja1'!$A$2:$A$6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10000</c:v>
                      </c:pt>
                      <c:pt idx="1">
                        <c:v>100000</c:v>
                      </c:pt>
                      <c:pt idx="2">
                        <c:v>500000</c:v>
                      </c:pt>
                      <c:pt idx="3">
                        <c:v>1000000</c:v>
                      </c:pt>
                      <c:pt idx="4">
                        <c:v>10000000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'[Pruebas prototipo.xlsx]Hoja1'!$B$1:$B$6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1225600</c:v>
                      </c:pt>
                      <c:pt idx="2">
                        <c:v>6168900</c:v>
                      </c:pt>
                      <c:pt idx="3">
                        <c:v>20501400</c:v>
                      </c:pt>
                      <c:pt idx="4">
                        <c:v>28326900</c:v>
                      </c:pt>
                      <c:pt idx="5">
                        <c:v>3825168800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774-400B-BEDA-3ECA5BAA4479}"/>
                  </c:ext>
                </c:extLst>
              </c15:ser>
            </c15:filteredLineSeries>
            <c15:filteredLineSeries>
              <c15:ser>
                <c:idx val="2"/>
                <c:order val="2"/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E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'[Pruebas prototipo.xlsx]Hoja1'!$A$2:$A$6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10000</c:v>
                      </c:pt>
                      <c:pt idx="1">
                        <c:v>100000</c:v>
                      </c:pt>
                      <c:pt idx="2">
                        <c:v>500000</c:v>
                      </c:pt>
                      <c:pt idx="3">
                        <c:v>1000000</c:v>
                      </c:pt>
                      <c:pt idx="4">
                        <c:v>10000000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'[Pruebas prototipo.xlsx]Hoja1'!$C$1:$C$6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1">
                        <c:v>1.2256</c:v>
                      </c:pt>
                      <c:pt idx="2">
                        <c:v>6.1688999999999998</c:v>
                      </c:pt>
                      <c:pt idx="3">
                        <c:v>20.5014</c:v>
                      </c:pt>
                      <c:pt idx="4">
                        <c:v>28.326899999999998</c:v>
                      </c:pt>
                      <c:pt idx="5">
                        <c:v>3825.1687999999999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774-400B-BEDA-3ECA5BAA4479}"/>
                  </c:ext>
                </c:extLst>
              </c15:ser>
            </c15:filteredLineSeries>
          </c:ext>
        </c:extLst>
      </c:lineChart>
      <c:catAx>
        <c:axId val="159652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CAntidad</a:t>
                </a:r>
                <a:r>
                  <a:rPr lang="es-ES" baseline="0"/>
                  <a:t> de ventanas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92771983"/>
        <c:crosses val="autoZero"/>
        <c:auto val="1"/>
        <c:lblAlgn val="ctr"/>
        <c:lblOffset val="100"/>
        <c:noMultiLvlLbl val="0"/>
      </c:catAx>
      <c:valAx>
        <c:axId val="692771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Tiempo</a:t>
                </a:r>
                <a:r>
                  <a:rPr lang="es-ES" baseline="0"/>
                  <a:t> en segundos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96529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Acceder</a:t>
            </a:r>
            <a:r>
              <a:rPr lang="es-ES" baseline="0"/>
              <a:t> a una ventana específica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tiempo/ventanas</c:v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'[Pruebas prototipo.xlsx]Hoja1'!$A$2:$A$6</c:f>
              <c:numCache>
                <c:formatCode>General</c:formatCode>
                <c:ptCount val="5"/>
                <c:pt idx="0">
                  <c:v>10000</c:v>
                </c:pt>
                <c:pt idx="1">
                  <c:v>100000</c:v>
                </c:pt>
                <c:pt idx="2">
                  <c:v>500000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'[Pruebas prototipo.xlsx]Hoja1'!$P$2:$P$6</c:f>
              <c:numCache>
                <c:formatCode>General</c:formatCode>
                <c:ptCount val="5"/>
                <c:pt idx="0">
                  <c:v>1.0399999999999999E-5</c:v>
                </c:pt>
                <c:pt idx="1">
                  <c:v>1.2099999999999999E-5</c:v>
                </c:pt>
                <c:pt idx="2">
                  <c:v>1.24E-5</c:v>
                </c:pt>
                <c:pt idx="3">
                  <c:v>1.34E-5</c:v>
                </c:pt>
                <c:pt idx="4">
                  <c:v>1.7600000000000001E-5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6F-4B15-9DDA-B4015B899ED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lt1">
                    <a:lumMod val="95000"/>
                    <a:alpha val="54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lt1">
                    <a:lumMod val="95000"/>
                    <a:alpha val="54000"/>
                  </a:schemeClr>
                </a:solidFill>
              </a:ln>
              <a:effectLst/>
            </c:spPr>
          </c:downBars>
        </c:upDownBars>
        <c:smooth val="0"/>
        <c:axId val="696350655"/>
        <c:axId val="779370447"/>
      </c:lineChart>
      <c:catAx>
        <c:axId val="6963506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cantidad de ventanas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79370447"/>
        <c:crosses val="autoZero"/>
        <c:auto val="1"/>
        <c:lblAlgn val="ctr"/>
        <c:lblOffset val="100"/>
        <c:noMultiLvlLbl val="0"/>
      </c:catAx>
      <c:valAx>
        <c:axId val="779370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tiempo en ssegudnos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963506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Remove</a:t>
            </a:r>
            <a:r>
              <a:rPr lang="es-ES" baseline="0"/>
              <a:t>r un ventana específica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tiempo/ventanas</c:v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'[Pruebas prototipo.xlsx]Hoja1'!$A$2:$A$6</c:f>
              <c:numCache>
                <c:formatCode>General</c:formatCode>
                <c:ptCount val="5"/>
                <c:pt idx="0">
                  <c:v>10000</c:v>
                </c:pt>
                <c:pt idx="1">
                  <c:v>100000</c:v>
                </c:pt>
                <c:pt idx="2">
                  <c:v>500000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'[Pruebas prototipo.xlsx]Hoja1'!$M$2:$M$6</c:f>
              <c:numCache>
                <c:formatCode>General</c:formatCode>
                <c:ptCount val="5"/>
                <c:pt idx="0">
                  <c:v>4.1199999999999999E-5</c:v>
                </c:pt>
                <c:pt idx="1">
                  <c:v>4.3800000000000001E-5</c:v>
                </c:pt>
                <c:pt idx="2">
                  <c:v>1.7291000000000001E-3</c:v>
                </c:pt>
                <c:pt idx="3">
                  <c:v>1.7340999999999999E-3</c:v>
                </c:pt>
                <c:pt idx="4">
                  <c:v>1.9815000000000002E-3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C8-48F2-858E-F3575AF02DC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0901855"/>
        <c:axId val="684808415"/>
      </c:lineChart>
      <c:catAx>
        <c:axId val="200901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cantidad</a:t>
                </a:r>
                <a:r>
                  <a:rPr lang="es-ES" baseline="0"/>
                  <a:t> de ventanas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84808415"/>
        <c:crosses val="autoZero"/>
        <c:auto val="1"/>
        <c:lblAlgn val="ctr"/>
        <c:lblOffset val="100"/>
        <c:noMultiLvlLbl val="0"/>
      </c:catAx>
      <c:valAx>
        <c:axId val="68480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tiempo</a:t>
                </a:r>
                <a:r>
                  <a:rPr lang="es-ES" baseline="0"/>
                  <a:t> en segundos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09018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bg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Deshacer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tiempo/caracteres</c:v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'[Pruebas prototipo.xlsx]Hoja1'!$A$78:$A$82</c:f>
              <c:numCache>
                <c:formatCode>General</c:formatCode>
                <c:ptCount val="5"/>
                <c:pt idx="0">
                  <c:v>10000</c:v>
                </c:pt>
                <c:pt idx="1">
                  <c:v>100000</c:v>
                </c:pt>
                <c:pt idx="2">
                  <c:v>500000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'[Pruebas prototipo.xlsx]Hoja1'!$D$78:$D$82</c:f>
              <c:numCache>
                <c:formatCode>General</c:formatCode>
                <c:ptCount val="5"/>
                <c:pt idx="0">
                  <c:v>0.17919689999999999</c:v>
                </c:pt>
                <c:pt idx="1">
                  <c:v>1.4233014000000002</c:v>
                </c:pt>
                <c:pt idx="2">
                  <c:v>6.7110290999999993</c:v>
                </c:pt>
                <c:pt idx="3">
                  <c:v>13.6759641</c:v>
                </c:pt>
                <c:pt idx="4">
                  <c:v>155.4161929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17-4CE7-9907-92F9D11886F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96361055"/>
        <c:axId val="779377103"/>
      </c:lineChart>
      <c:catAx>
        <c:axId val="6963610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cantidad</a:t>
                </a:r>
                <a:r>
                  <a:rPr lang="es-ES" baseline="0"/>
                  <a:t> de caracteres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79377103"/>
        <c:crosses val="autoZero"/>
        <c:auto val="1"/>
        <c:lblAlgn val="ctr"/>
        <c:lblOffset val="100"/>
        <c:noMultiLvlLbl val="0"/>
      </c:catAx>
      <c:valAx>
        <c:axId val="77937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Tiempo</a:t>
                </a:r>
                <a:r>
                  <a:rPr lang="es-ES" baseline="0"/>
                  <a:t> en segundos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963610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Rehacer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tiempo/caracteres</c:v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'[Pruebas prototipo.xlsx]Hoja1'!$E$78:$E$82</c:f>
              <c:numCache>
                <c:formatCode>General</c:formatCode>
                <c:ptCount val="5"/>
                <c:pt idx="0">
                  <c:v>10000</c:v>
                </c:pt>
                <c:pt idx="1">
                  <c:v>100000</c:v>
                </c:pt>
                <c:pt idx="2">
                  <c:v>500000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'[Pruebas prototipo.xlsx]Hoja1'!$H$78:$H$82</c:f>
              <c:numCache>
                <c:formatCode>General</c:formatCode>
                <c:ptCount val="5"/>
                <c:pt idx="0">
                  <c:v>0.36081560000000001</c:v>
                </c:pt>
                <c:pt idx="1">
                  <c:v>1.6126847</c:v>
                </c:pt>
                <c:pt idx="2">
                  <c:v>6.3492673000000002</c:v>
                </c:pt>
                <c:pt idx="3">
                  <c:v>13.598267099999999</c:v>
                </c:pt>
                <c:pt idx="4">
                  <c:v>142.02634789999999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1F-408F-8EF7-0189ACE55A1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83741295"/>
        <c:axId val="881660719"/>
      </c:lineChart>
      <c:catAx>
        <c:axId val="883741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cantidad</a:t>
                </a:r>
                <a:r>
                  <a:rPr lang="es-ES" baseline="0"/>
                  <a:t> de caracteres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81660719"/>
        <c:crosses val="autoZero"/>
        <c:auto val="1"/>
        <c:lblAlgn val="ctr"/>
        <c:lblOffset val="100"/>
        <c:noMultiLvlLbl val="0"/>
      </c:catAx>
      <c:valAx>
        <c:axId val="88166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tiempo</a:t>
                </a:r>
                <a:r>
                  <a:rPr lang="es-ES" baseline="0"/>
                  <a:t> en segundos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8374129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28/04/2020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5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7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9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1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5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28/04/2020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28/04/2020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28/04/2020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28/04/2020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28/04/2020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28/04/2020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28/04/2020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28/04/2020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28/04/2020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28/04/2020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28/04/2020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28/04/2020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838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244595"/>
            <a:ext cx="7958166" cy="1470025"/>
          </a:xfrm>
        </p:spPr>
        <p:txBody>
          <a:bodyPr>
            <a:no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HEADFUCK IDE para </a:t>
            </a:r>
            <a:r>
              <a:rPr lang="es-CO" sz="3600" dirty="0" err="1">
                <a:solidFill>
                  <a:schemeClr val="bg1"/>
                </a:solidFill>
                <a:latin typeface="Gandhi Sans" pitchFamily="50" charset="0"/>
              </a:rPr>
              <a:t>Brainfuck</a:t>
            </a:r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++</a:t>
            </a:r>
            <a:endParaRPr lang="es-CO" sz="2000" dirty="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071810"/>
            <a:ext cx="6400800" cy="1038220"/>
          </a:xfrm>
        </p:spPr>
        <p:txBody>
          <a:bodyPr>
            <a:normAutofit fontScale="55000" lnSpcReduction="20000"/>
          </a:bodyPr>
          <a:lstStyle/>
          <a:p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David C. Cortés</a:t>
            </a:r>
          </a:p>
          <a:p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Kevin J. Carranza</a:t>
            </a:r>
          </a:p>
          <a:p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Ricardo A. Marino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7E97F17-561D-458D-8959-D601DFA65874}"/>
              </a:ext>
            </a:extLst>
          </p:cNvPr>
          <p:cNvSpPr txBox="1"/>
          <p:nvPr/>
        </p:nvSpPr>
        <p:spPr>
          <a:xfrm>
            <a:off x="409575" y="2214563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/>
              <a:t>Rehacer la última acción deshecha sobre una ventana de programación.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4121E18D-228A-457A-91E7-243D356B4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849589"/>
              </p:ext>
            </p:extLst>
          </p:nvPr>
        </p:nvGraphicFramePr>
        <p:xfrm>
          <a:off x="409575" y="2757486"/>
          <a:ext cx="8305800" cy="383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8826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Problema a resolver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DB56D2-A8CB-455D-BFD2-630E76ABE1E3}"/>
              </a:ext>
            </a:extLst>
          </p:cNvPr>
          <p:cNvSpPr txBox="1"/>
          <p:nvPr/>
        </p:nvSpPr>
        <p:spPr>
          <a:xfrm>
            <a:off x="428623" y="2173288"/>
            <a:ext cx="8286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Se quiere desarrollar un IDE (Entorno integrado de desarrollo) llamado HEADFUCK en el cual se pueda abrir, guardar y correr código de </a:t>
            </a:r>
            <a:r>
              <a:rPr lang="es-ES" dirty="0" err="1"/>
              <a:t>Brainfuck</a:t>
            </a:r>
            <a:r>
              <a:rPr lang="es-ES" dirty="0"/>
              <a:t>++, una extensión hecha por la página web </a:t>
            </a:r>
            <a:r>
              <a:rPr lang="es-ES" i="1" dirty="0" err="1"/>
              <a:t>CodeAbbey</a:t>
            </a:r>
            <a:r>
              <a:rPr lang="es-ES" dirty="0"/>
              <a:t>. Se quiere que el IDE HEADFUCK posea una interfaz gráfica amable con el usuario, con paneles para el espacio de programación, el ingreso de entradas del código y la salida del código. Adicionalmente, que permita al usuario crear diferentes ventanas para trabajar varios códigos al tiempo.</a:t>
            </a:r>
          </a:p>
        </p:txBody>
      </p:sp>
    </p:spTree>
    <p:extLst>
      <p:ext uri="{BB962C8B-B14F-4D97-AF65-F5344CB8AC3E}">
        <p14:creationId xmlns:p14="http://schemas.microsoft.com/office/powerpoint/2010/main" val="4166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Requerimientos funcionales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C34CA01-CAAD-4BC2-9485-30EDF7790F8B}"/>
              </a:ext>
            </a:extLst>
          </p:cNvPr>
          <p:cNvSpPr txBox="1"/>
          <p:nvPr/>
        </p:nvSpPr>
        <p:spPr>
          <a:xfrm>
            <a:off x="432470" y="2060848"/>
            <a:ext cx="830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Abrir y guardar archivos de extensión .</a:t>
            </a:r>
            <a:r>
              <a:rPr lang="es-ES" sz="2000" dirty="0" err="1"/>
              <a:t>bfck</a:t>
            </a: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Agregar, acceder y eliminar ventanas de programación.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Deshacer y rehacer acciones ejecutadas en una ventana de programación.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Ingresar las entradas al compilador y acceder secuencialmente a cada entrada a medida que el compilador lo requiera para después eliminarla.</a:t>
            </a:r>
          </a:p>
        </p:txBody>
      </p:sp>
    </p:spTree>
    <p:extLst>
      <p:ext uri="{BB962C8B-B14F-4D97-AF65-F5344CB8AC3E}">
        <p14:creationId xmlns:p14="http://schemas.microsoft.com/office/powerpoint/2010/main" val="291349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Uso </a:t>
            </a:r>
            <a:r>
              <a:rPr lang="es-CO" sz="2400" b="1" dirty="0"/>
              <a:t>de estructuras de datos en la solución del problema a resolver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8B0EBAF-5649-4B34-BD66-B2352E909DAF}"/>
              </a:ext>
            </a:extLst>
          </p:cNvPr>
          <p:cNvSpPr txBox="1"/>
          <p:nvPr/>
        </p:nvSpPr>
        <p:spPr>
          <a:xfrm>
            <a:off x="409575" y="2492896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Abrir y guardar archivos – Listas enlazadas.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Agregar, acceder y eliminar ventanas de programación – Listas enlazadas.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Deshacer y rehacer acciones ejecutadas en una ventana de programación – Pilas con nodos.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Ingresar las entradas al compilador y acceder secuencialmente a cada entrada a medida que el compilador lo requiera para después eliminarla – Colas con nodos.</a:t>
            </a:r>
          </a:p>
        </p:txBody>
      </p:sp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B3076667-AEC0-478D-9FAA-2F0EF462A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701947"/>
              </p:ext>
            </p:extLst>
          </p:nvPr>
        </p:nvGraphicFramePr>
        <p:xfrm>
          <a:off x="760375" y="2247902"/>
          <a:ext cx="7608961" cy="2045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7825A07-52D4-4297-8016-4DAAB1A5E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708936"/>
              </p:ext>
            </p:extLst>
          </p:nvPr>
        </p:nvGraphicFramePr>
        <p:xfrm>
          <a:off x="767519" y="4435401"/>
          <a:ext cx="7608961" cy="204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81417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7E97F17-561D-458D-8959-D601DFA65874}"/>
              </a:ext>
            </a:extLst>
          </p:cNvPr>
          <p:cNvSpPr txBox="1"/>
          <p:nvPr/>
        </p:nvSpPr>
        <p:spPr>
          <a:xfrm>
            <a:off x="409575" y="2214563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/>
              <a:t>Crear una ventana de programación nueva y agregarla a la lista de ventanas.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CDDC450-DB3F-49A6-A318-F7D5AAC67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160516"/>
              </p:ext>
            </p:extLst>
          </p:nvPr>
        </p:nvGraphicFramePr>
        <p:xfrm>
          <a:off x="409575" y="2747993"/>
          <a:ext cx="8305800" cy="392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1412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7E97F17-561D-458D-8959-D601DFA65874}"/>
              </a:ext>
            </a:extLst>
          </p:cNvPr>
          <p:cNvSpPr txBox="1"/>
          <p:nvPr/>
        </p:nvSpPr>
        <p:spPr>
          <a:xfrm>
            <a:off x="409575" y="2214563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/>
              <a:t>Acceder a una ventana especifica en la lista de ventanas.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1FD8278-A15D-4E1D-A29A-CA86CF4CF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032720"/>
              </p:ext>
            </p:extLst>
          </p:nvPr>
        </p:nvGraphicFramePr>
        <p:xfrm>
          <a:off x="409575" y="2757486"/>
          <a:ext cx="8305800" cy="3767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3508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7E97F17-561D-458D-8959-D601DFA65874}"/>
              </a:ext>
            </a:extLst>
          </p:cNvPr>
          <p:cNvSpPr txBox="1"/>
          <p:nvPr/>
        </p:nvSpPr>
        <p:spPr>
          <a:xfrm>
            <a:off x="409575" y="2214563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/>
              <a:t>Remover una ventana especifica en la lista de ventanas.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05450F4-F7DB-48D8-A6E0-2B8ABC7B9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37234"/>
              </p:ext>
            </p:extLst>
          </p:nvPr>
        </p:nvGraphicFramePr>
        <p:xfrm>
          <a:off x="409575" y="2690252"/>
          <a:ext cx="8305800" cy="3835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7750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7E97F17-561D-458D-8959-D601DFA65874}"/>
              </a:ext>
            </a:extLst>
          </p:cNvPr>
          <p:cNvSpPr txBox="1"/>
          <p:nvPr/>
        </p:nvSpPr>
        <p:spPr>
          <a:xfrm>
            <a:off x="409575" y="2214563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/>
              <a:t>Deshacer la última acción hecha sobre una ventana de programación.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F692DC0-0FC4-4DEB-A6E6-B6B0AD52C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063332"/>
              </p:ext>
            </p:extLst>
          </p:nvPr>
        </p:nvGraphicFramePr>
        <p:xfrm>
          <a:off x="409575" y="2791792"/>
          <a:ext cx="8301036" cy="401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17921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430</Words>
  <Application>Microsoft Office PowerPoint</Application>
  <PresentationFormat>Presentación en pantalla (4:3)</PresentationFormat>
  <Paragraphs>57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Albertus</vt:lpstr>
      <vt:lpstr>Arial</vt:lpstr>
      <vt:lpstr>Calibri</vt:lpstr>
      <vt:lpstr>Gandhi Sans</vt:lpstr>
      <vt:lpstr>Tema de Office</vt:lpstr>
      <vt:lpstr>HEADFUCK IDE para Brainfuck++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Ricardo Marino</cp:lastModifiedBy>
  <cp:revision>205</cp:revision>
  <dcterms:created xsi:type="dcterms:W3CDTF">2015-02-19T15:34:11Z</dcterms:created>
  <dcterms:modified xsi:type="dcterms:W3CDTF">2020-04-28T19:50:55Z</dcterms:modified>
</cp:coreProperties>
</file>