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2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80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82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1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56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5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2BCA-DEE4-477D-9E67-B57B9EEBD1E5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9EA55-8C86-4136-BD12-2A5BABE85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1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427527" cy="443691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55864" y="4322618"/>
            <a:ext cx="430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 smtClean="0"/>
              <a:t>Excel</a:t>
            </a:r>
            <a:r>
              <a:rPr lang="fr-FR" sz="6000" b="1" dirty="0" err="1" smtClean="0">
                <a:solidFill>
                  <a:srgbClr val="FF0000"/>
                </a:solidFill>
              </a:rPr>
              <a:t>Kode</a:t>
            </a:r>
            <a:endParaRPr lang="fr-FR" sz="6000" b="1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9382" y="5195454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@ ADAM Mario 2023</a:t>
            </a:r>
          </a:p>
          <a:p>
            <a:r>
              <a:rPr lang="fr-FR" dirty="0" smtClean="0"/>
              <a:t>mario.adam@inrae.fr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3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39" y="1035077"/>
            <a:ext cx="11861569" cy="21964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9538" y="238990"/>
            <a:ext cx="1186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Lancement de l’application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2540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39" y="1035077"/>
            <a:ext cx="11861569" cy="21964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9538" y="238990"/>
            <a:ext cx="1186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Lancement de l’application</a:t>
            </a:r>
            <a:endParaRPr lang="fr-FR" sz="4000" dirty="0"/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90" y="3889778"/>
            <a:ext cx="11695317" cy="224085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5790" y="3424546"/>
            <a:ext cx="3756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words" dirty="0"/>
              <a:t>On </a:t>
            </a:r>
            <a:r>
              <a:rPr lang="fr-FR" u="words" dirty="0" err="1"/>
              <a:t>selectionne</a:t>
            </a:r>
            <a:r>
              <a:rPr lang="fr-FR" u="words" dirty="0"/>
              <a:t> le fichier </a:t>
            </a:r>
            <a:r>
              <a:rPr lang="fr-FR" u="words" dirty="0" err="1"/>
              <a:t>excel</a:t>
            </a:r>
            <a:r>
              <a:rPr lang="fr-FR" u="words" dirty="0"/>
              <a:t> </a:t>
            </a:r>
            <a:r>
              <a:rPr lang="fr-FR" u="words" dirty="0" smtClean="0"/>
              <a:t>formaté </a:t>
            </a:r>
            <a:endParaRPr lang="fr-FR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9538" y="6367448"/>
            <a:ext cx="9023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remarque que les titres des colonnes correspondent aux titres des champs de l’application.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22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9538" y="238990"/>
            <a:ext cx="1186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Les boutons </a:t>
            </a:r>
            <a:r>
              <a:rPr lang="fr-FR" sz="4000" dirty="0" err="1" smtClean="0"/>
              <a:t>generate</a:t>
            </a:r>
            <a:r>
              <a:rPr lang="fr-FR" sz="4000" dirty="0" smtClean="0"/>
              <a:t> et imprimer apparaissent.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37" y="1103542"/>
            <a:ext cx="11975871" cy="25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9538" y="238990"/>
            <a:ext cx="11861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En cliquant sur </a:t>
            </a:r>
            <a:r>
              <a:rPr lang="fr-FR" sz="4000" dirty="0" err="1" smtClean="0"/>
              <a:t>generate</a:t>
            </a:r>
            <a:r>
              <a:rPr lang="fr-FR" sz="4000" dirty="0" smtClean="0"/>
              <a:t> on obtient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4393" y="1113299"/>
            <a:ext cx="11466714" cy="51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8529" y="0"/>
            <a:ext cx="11466714" cy="510046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4299" y="5195454"/>
            <a:ext cx="11897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On peut choisir un autre gabarit, adapter la taille de la police pour chaque champ, tester ou non les valeurs nulles afin d’exclure les étiquettes, changer la taille du code barre.</a:t>
            </a:r>
          </a:p>
          <a:p>
            <a:pPr algn="just"/>
            <a:r>
              <a:rPr lang="fr-FR" dirty="0"/>
              <a:t> </a:t>
            </a:r>
          </a:p>
          <a:p>
            <a:pPr algn="just"/>
            <a:r>
              <a:rPr lang="fr-FR" dirty="0"/>
              <a:t>Un filtre est possible : sous forme nombre séparé d’une virgule ou pour une plage d’un nombre séparé de deux points exemple (1,4 supprime les étiquettes 1 et 4 alors que 1 :4 supprimera étiquettes 1, 2, 3 et 4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694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INRA UMRSAS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 Adam</dc:creator>
  <cp:lastModifiedBy>Mario Adam</cp:lastModifiedBy>
  <cp:revision>4</cp:revision>
  <dcterms:created xsi:type="dcterms:W3CDTF">2024-01-09T07:01:47Z</dcterms:created>
  <dcterms:modified xsi:type="dcterms:W3CDTF">2024-01-09T07:08:12Z</dcterms:modified>
</cp:coreProperties>
</file>