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Motivos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RN04, RN05</a:t>
            </a:r>
          </a:p>
          <a:p>
            <a:endParaRPr lang="pt-BR" sz="1600" dirty="0" smtClean="0"/>
          </a:p>
          <a:p>
            <a:r>
              <a:rPr lang="pt-BR" sz="1600" dirty="0"/>
              <a:t>Resultado esperado </a:t>
            </a:r>
            <a:r>
              <a:rPr lang="pt-BR" sz="1600" dirty="0" smtClean="0"/>
              <a:t>: os dados devem ser carregados da API, campo motivo deve exibir motivos da categoria selecionada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Carregar </a:t>
            </a:r>
            <a:r>
              <a:rPr lang="pt-BR" sz="1600" dirty="0"/>
              <a:t>a tela | Resultado esperado : </a:t>
            </a:r>
            <a:r>
              <a:rPr lang="pt-BR" sz="1600" dirty="0" smtClean="0"/>
              <a:t>Os </a:t>
            </a:r>
            <a:r>
              <a:rPr lang="pt-BR" sz="1600" dirty="0"/>
              <a:t>dados da Categoria Motivo devem ser carregados da API</a:t>
            </a:r>
            <a:r>
              <a:rPr lang="pt-B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Alterar dados   | Resultado esperado : </a:t>
            </a:r>
            <a:r>
              <a:rPr lang="pt-BR" sz="1600" dirty="0"/>
              <a:t>o campo motivo deve exibir somente os motivos da categoria selecionada.</a:t>
            </a: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5451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Departamento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RN06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De acordo com o ID digitado, deve-se mostrar o departamento a que pertence aquele ID, caso o mesmo exista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Digitar o ID no campo “ID </a:t>
            </a:r>
            <a:r>
              <a:rPr lang="pt-BR" sz="1600" dirty="0" err="1" smtClean="0"/>
              <a:t>Fun</a:t>
            </a:r>
            <a:r>
              <a:rPr lang="pt-BR" sz="1600" dirty="0" smtClean="0"/>
              <a:t>.” e o mesmo existe | Resultado Esperado : Campo departamento deve exibir o departamento que pertence ao ID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Digitar o ID no campo “ID </a:t>
            </a:r>
            <a:r>
              <a:rPr lang="pt-BR" sz="1600" dirty="0" err="1"/>
              <a:t>Fun</a:t>
            </a:r>
            <a:r>
              <a:rPr lang="pt-BR" sz="1600" dirty="0"/>
              <a:t>.” e </a:t>
            </a:r>
            <a:r>
              <a:rPr lang="pt-BR" sz="1600" dirty="0" smtClean="0"/>
              <a:t>o mesmo não existe </a:t>
            </a:r>
            <a:r>
              <a:rPr lang="pt-BR" sz="1600" dirty="0"/>
              <a:t>| Resultado Esperado : Campo departamento deve </a:t>
            </a:r>
            <a:r>
              <a:rPr lang="pt-BR" sz="1600" dirty="0" smtClean="0"/>
              <a:t>permanecer com a descrição vazia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546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Nome Funcionário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RN07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De acordo com o ID digitado, deve-se mostrar o funcionário a que pertence aquele ID, caso o mesmo exista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Digitar o ID no campo “ID </a:t>
            </a:r>
            <a:r>
              <a:rPr lang="pt-BR" sz="1600" dirty="0" err="1" smtClean="0"/>
              <a:t>Fun</a:t>
            </a:r>
            <a:r>
              <a:rPr lang="pt-BR" sz="1600" dirty="0" smtClean="0"/>
              <a:t>.” e o mesmo existe | Resultado Esperado : Campo “Nome Funcionário” deve exibir o funcionário pertencente àquele ID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Digitar o ID no campo “ID </a:t>
            </a:r>
            <a:r>
              <a:rPr lang="pt-BR" sz="1600" dirty="0" err="1"/>
              <a:t>Fun</a:t>
            </a:r>
            <a:r>
              <a:rPr lang="pt-BR" sz="1600" dirty="0"/>
              <a:t>.” e </a:t>
            </a:r>
            <a:r>
              <a:rPr lang="pt-BR" sz="1600" dirty="0" smtClean="0"/>
              <a:t>o mesmo não existe </a:t>
            </a:r>
            <a:r>
              <a:rPr lang="pt-BR" sz="1600" dirty="0"/>
              <a:t>| Resultado Esperado : Campo </a:t>
            </a:r>
            <a:r>
              <a:rPr lang="pt-BR" sz="1600" dirty="0" smtClean="0"/>
              <a:t>“Nome Funcionário” deve permanecer vazio                                            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9242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Descrição de Produto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RN08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De acordo com o ID digitado no campo “</a:t>
            </a:r>
            <a:r>
              <a:rPr lang="pt-BR" sz="1600" dirty="0" err="1"/>
              <a:t>Cod</a:t>
            </a:r>
            <a:r>
              <a:rPr lang="pt-BR" sz="1600" dirty="0"/>
              <a:t> </a:t>
            </a:r>
            <a:r>
              <a:rPr lang="pt-BR" sz="1600" dirty="0" smtClean="0"/>
              <a:t>Produto”, deve-se exibir o nome do produto, e no campo “Estoque” deve-se exibir a quantidade disponível no estoque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Digitar o ID no campo “</a:t>
            </a:r>
            <a:r>
              <a:rPr lang="pt-BR" sz="1600" dirty="0" err="1" smtClean="0"/>
              <a:t>Cod</a:t>
            </a:r>
            <a:r>
              <a:rPr lang="pt-BR" sz="1600" dirty="0" smtClean="0"/>
              <a:t> Produto” e o mesmo existe | Resultado esperado : Nome do produto é exibido e no campo estoque será exibido a quantidade disponível.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Digitar o ID no campo “</a:t>
            </a:r>
            <a:r>
              <a:rPr lang="pt-BR" sz="1600" dirty="0" err="1"/>
              <a:t>Cod</a:t>
            </a:r>
            <a:r>
              <a:rPr lang="pt-BR" sz="1600" dirty="0"/>
              <a:t> Produto</a:t>
            </a:r>
            <a:r>
              <a:rPr lang="pt-BR" sz="1600" dirty="0" smtClean="0"/>
              <a:t>” e o mesmo não existe </a:t>
            </a:r>
            <a:r>
              <a:rPr lang="pt-BR" sz="1600" dirty="0"/>
              <a:t>| Resultado esperado : </a:t>
            </a:r>
            <a:r>
              <a:rPr lang="pt-BR" sz="1600" dirty="0" smtClean="0"/>
              <a:t>Nome do produto e Estoque ficam em branco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671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Quantidade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RN09, RN10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Campo só deve ser ativado quando o campo estoque for maior do que zero, o campo só deve aceitar valores acima de zero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Campo estoque exibi um valor acima de zero | Resultado esperado : Campo quantidade deve exibir o valor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 smtClean="0"/>
              <a:t>Campo estoque exibi um valor igual a 0           | Resultado esperado : Campo quantidade não deve exibir o valor 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1994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Botão Gravar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RN11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O botão gravar deve ser ativado caso o valor no campo quantidade for maior que zero e se a quantidade for igual ou inferior ao valor exibido no estoque 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Campo quantidade exibi um valor maior que zero | Resultado esperado : botão gravar deve ser ativado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 smtClean="0"/>
              <a:t>Campo quantidade exibi um valor igual ou menor ao do campo estoque | Resultado esperado : botão gravar deve ser ativado</a:t>
            </a:r>
            <a:endParaRPr lang="pt-BR" sz="1600" dirty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7695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Nível de Prioridade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RN12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Ao marcar um nível de prioridade a cor do botão deve ser alterado : Urgente = cor vermelha, Médio = cor amarela, Baixo = cor verde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Marcou o nível de prioridade Urgente | Resultado espera : botão deve ficar na cor vermelha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Marcou o nível de prioridade </a:t>
            </a:r>
            <a:r>
              <a:rPr lang="pt-BR" sz="1600" dirty="0" smtClean="0"/>
              <a:t>Médio </a:t>
            </a:r>
            <a:r>
              <a:rPr lang="pt-BR" sz="1600" dirty="0"/>
              <a:t>| Resultado espera : botão deve ficar na cor </a:t>
            </a:r>
            <a:r>
              <a:rPr lang="pt-BR" sz="1600" dirty="0" smtClean="0"/>
              <a:t>amarela </a:t>
            </a:r>
            <a:endParaRPr lang="pt-B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Marcou o nível de prioridade Urgente | Resultado espera : botão deve ficar na cor vermelha </a:t>
            </a:r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275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Elemento de status ( estoque 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RN13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retângulo exibido ao lado do campo quantidade deve se adaptar ao valor do campo estoque : Estoque acima dos 10% mínimos = cor verde, Estoque abaixo dos 10% mínimos = cor amarela, estoque abaixo do mínimo = vermelho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Quantidade do estoque está acima dos 10% mínimos | Resultado espera : Quadrado deve ficar verde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Quantidade do estoque está </a:t>
            </a:r>
            <a:r>
              <a:rPr lang="pt-BR" sz="1600" dirty="0" smtClean="0"/>
              <a:t>abaixo </a:t>
            </a:r>
            <a:r>
              <a:rPr lang="pt-BR" sz="1600" dirty="0"/>
              <a:t>dos 10% mínimos| Resultado espera : Quadrado deve ficar </a:t>
            </a:r>
            <a:r>
              <a:rPr lang="pt-BR" sz="1600" dirty="0" smtClean="0"/>
              <a:t>amarelo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t-BR" sz="1600" dirty="0"/>
              <a:t>Quantidade do estoque está </a:t>
            </a:r>
            <a:r>
              <a:rPr lang="pt-BR" sz="1600" dirty="0" smtClean="0"/>
              <a:t>abaixo do mínimo            | </a:t>
            </a:r>
            <a:r>
              <a:rPr lang="pt-BR" sz="1600" dirty="0"/>
              <a:t>Resultado espera : Quadrado deve ficar </a:t>
            </a:r>
            <a:r>
              <a:rPr lang="pt-BR" sz="1600" dirty="0" smtClean="0"/>
              <a:t>vermelho</a:t>
            </a:r>
            <a:endParaRPr lang="pt-B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5986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Elemento de status ( </a:t>
            </a:r>
            <a:r>
              <a:rPr lang="pt-BR" sz="2100" dirty="0" err="1" smtClean="0"/>
              <a:t>ToolTip</a:t>
            </a:r>
            <a:r>
              <a:rPr lang="pt-BR" sz="2100" dirty="0" smtClean="0"/>
              <a:t> 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 smtClean="0"/>
              <a:t>RN: RN14</a:t>
            </a:r>
          </a:p>
          <a:p>
            <a:endParaRPr lang="pt-BR" sz="1600" dirty="0" smtClean="0"/>
          </a:p>
          <a:p>
            <a:r>
              <a:rPr lang="pt-BR" sz="1600" dirty="0"/>
              <a:t>Resultado esperado : </a:t>
            </a:r>
            <a:r>
              <a:rPr lang="pt-BR" sz="1600" dirty="0" smtClean="0"/>
              <a:t>ao colocar o mouse sobre o status estoque ( retângulo ) deve-se exibir a legenda com as informações sobre o significado das cores do quadrado</a:t>
            </a:r>
          </a:p>
          <a:p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Mouse colocado sobre o status estoque (retângulo) : Resultado exibido : é mostrado uma legenda sobre o significado das cores do quadrado</a:t>
            </a:r>
            <a:endParaRPr lang="pt-BR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 smtClean="0"/>
          </a:p>
          <a:p>
            <a:pPr marL="342900" indent="-342900">
              <a:buAutoNum type="arabicPeriod"/>
            </a:pPr>
            <a:endParaRPr lang="pt-BR" sz="1600" dirty="0"/>
          </a:p>
          <a:p>
            <a:pPr marL="342900" indent="-342900">
              <a:buAutoNum type="arabicPeriod"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350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99367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smtClean="0"/>
                        <a:t>Funcionário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2306" cy="1325563"/>
          </a:xfrm>
        </p:spPr>
        <p:txBody>
          <a:bodyPr>
            <a:normAutofit/>
          </a:bodyPr>
          <a:lstStyle/>
          <a:p>
            <a:r>
              <a:rPr lang="pt-BR" sz="2100" dirty="0" smtClean="0"/>
              <a:t>Caso de teste – Tela de requisição : Campos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0435" cy="435133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Pré-condição: Estar com a tela aberta</a:t>
            </a:r>
          </a:p>
          <a:p>
            <a:r>
              <a:rPr lang="pt-BR" sz="1600" dirty="0"/>
              <a:t>RN: </a:t>
            </a:r>
            <a:r>
              <a:rPr lang="pt-BR" sz="1600" dirty="0" smtClean="0"/>
              <a:t>RN01, RN02, RN03</a:t>
            </a:r>
          </a:p>
          <a:p>
            <a:endParaRPr lang="pt-BR" sz="1600" dirty="0"/>
          </a:p>
          <a:p>
            <a:r>
              <a:rPr lang="pt-BR" sz="1600" dirty="0" smtClean="0"/>
              <a:t>Resultado esperado : os campos não preenchidos devem ficar vermelhos, os campos selecionados devem ficar verdes, os campos ID só podem aceitar números inteiros</a:t>
            </a:r>
          </a:p>
          <a:p>
            <a:endParaRPr lang="pt-BR" sz="1600" dirty="0" smtClean="0"/>
          </a:p>
          <a:p>
            <a:r>
              <a:rPr lang="pt-BR" sz="1600" dirty="0" smtClean="0"/>
              <a:t>Ações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Clicar no botão gravar sem os campos necessários preenchidos | Resultado esperado : campos devem ficar na cor vermelha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Clicar em um campo | Resultado esperado : campo deve ficar na cor verde</a:t>
            </a:r>
          </a:p>
          <a:p>
            <a:pPr marL="342900" indent="-342900">
              <a:buAutoNum type="arabicPeriod"/>
            </a:pPr>
            <a:r>
              <a:rPr lang="pt-BR" sz="1600" dirty="0" smtClean="0"/>
              <a:t>Colocar número nos campos ID | Resultado esperado : campo só deve aceitar números inteiros </a:t>
            </a:r>
          </a:p>
          <a:p>
            <a:pPr marL="0" indent="0">
              <a:buNone/>
            </a:pPr>
            <a:endParaRPr lang="pt-BR" sz="1200" dirty="0" smtClean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9569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1558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 – Tela de requisição : Campos</vt:lpstr>
      <vt:lpstr>Caso de teste – Tela de requisição : Motivos </vt:lpstr>
      <vt:lpstr>Caso de teste – Tela de requisição : Departamento </vt:lpstr>
      <vt:lpstr>Caso de teste – Tela de requisição : Nome Funcionário</vt:lpstr>
      <vt:lpstr>Caso de teste – Tela de requisição : Descrição de Produto</vt:lpstr>
      <vt:lpstr>Caso de teste – Tela de requisição : Quantidade</vt:lpstr>
      <vt:lpstr>Caso de teste – Tela de requisição : Botão Gravar</vt:lpstr>
      <vt:lpstr>Caso de teste – Tela de requisição : Nível de Prioridade</vt:lpstr>
      <vt:lpstr>Caso de teste – Tela de requisição : Elemento de status ( estoque )</vt:lpstr>
      <vt:lpstr>Caso de teste – Tela de requisição : Elemento de status ( ToolTip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12</cp:revision>
  <dcterms:created xsi:type="dcterms:W3CDTF">2023-12-11T13:39:18Z</dcterms:created>
  <dcterms:modified xsi:type="dcterms:W3CDTF">2024-01-22T14:59:54Z</dcterms:modified>
</cp:coreProperties>
</file>