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7" r:id="rId13"/>
    <p:sldId id="268" r:id="rId14"/>
    <p:sldId id="269" r:id="rId15"/>
    <p:sldId id="276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27282C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65FAB-EB9B-C6C5-8279-E5D20A2A22A0}" v="61" dt="2023-05-03T12:16:17.845"/>
    <p1510:client id="{62750FE0-6DFB-AA2B-8D9E-CA781DC8BD27}" v="39" dt="2022-07-04T02:21:08.658"/>
    <p1510:client id="{8CF4AAFD-BEED-438D-AF7D-083E92FEBF98}" v="100" dt="2023-04-28T00:41:47.826"/>
    <p1510:client id="{96E55380-9AB4-907A-62F4-FE393B88037E}" v="513" dt="2023-05-03T16:31:40.585"/>
    <p1510:client id="{9E1C50D1-5504-879E-35D9-FDC70598D036}" v="290" dt="2023-05-03T16:44:51.894"/>
    <p1510:client id="{B4B6B719-764D-50E1-239E-75EFFBA24AA4}" v="164" dt="2023-02-09T20:43:57.070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5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84" y="72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8" Type="http://schemas.openxmlformats.org/officeDocument/2006/relationships/slide" Target="slides/slide4.xml"/><Relationship Id="rId8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16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14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70344"/>
            <a:ext cx="7074721" cy="784830"/>
          </a:xfrm>
          <a:prstGeom prst="rect">
            <a:avLst/>
          </a:prstGeom>
        </p:spPr>
        <p:txBody>
          <a:bodyPr wrap="square" lIns="91440" tIns="45720" rIns="91440" bIns="0" anchor="t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308259" y="4090618"/>
            <a:ext cx="70747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600" b="1" u="sng" dirty="0">
              <a:latin typeface="Calibri"/>
              <a:ea typeface="Calibri"/>
              <a:cs typeface="Calibri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2400" b="1" u="sng"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2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4851290" y="3952576"/>
            <a:ext cx="1" cy="2860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  <a:endParaRPr lang="pt-BR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2496653" y="3941537"/>
            <a:ext cx="0" cy="298315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6040283" y="3040307"/>
            <a:ext cx="0" cy="32190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3655039" y="3037613"/>
            <a:ext cx="0" cy="327658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8653" y="3365271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67039" y="3365271"/>
            <a:ext cx="576000" cy="576266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63291" y="3376310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52283" y="3362214"/>
            <a:ext cx="576000" cy="576266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714156" y="3208288"/>
            <a:ext cx="900001" cy="9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907225" y="4269087"/>
            <a:ext cx="320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994957" y="4269087"/>
            <a:ext cx="17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7354" y="3422110"/>
            <a:ext cx="469433" cy="4633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13" y="3442044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565525" y="1517375"/>
            <a:ext cx="758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124" y="3213586"/>
            <a:ext cx="576000" cy="576266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6" y="3975383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3" y="3259353"/>
            <a:ext cx="469433" cy="4633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4" y="4034802"/>
            <a:ext cx="46943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6580" y="2171241"/>
            <a:ext cx="7807966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400" b="1" i="1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679" y="4060490"/>
            <a:ext cx="540000" cy="54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82400EE-17ED-45BF-B2F1-38F3BF2C6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322</Words>
  <Application>Microsoft Office PowerPoint</Application>
  <PresentationFormat>Apresentação na tela (16:9)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Elidiana Andrade</dc:creator>
  <cp:revision>460</cp:revision>
  <dcterms:modified xsi:type="dcterms:W3CDTF">2023-08-09T19:44:28Z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