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I. Multi-armed bandits con </a:t>
            </a:r>
            <a:r>
              <a:rPr lang="en-US" sz="3600" b="1" cap="all" dirty="0" err="1"/>
              <a:t>datos</a:t>
            </a:r>
            <a:r>
              <a:rPr lang="en-US" sz="3600" b="1" cap="all" dirty="0"/>
              <a:t> </a:t>
            </a:r>
            <a:r>
              <a:rPr lang="en-US" sz="3600" b="1" cap="all" dirty="0" err="1"/>
              <a:t>simulados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98" y="1740220"/>
            <a:ext cx="5865280" cy="4772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08882" y="3641216"/>
            <a:ext cx="359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mean_rewards</a:t>
            </a:r>
            <a:r>
              <a:rPr lang="en-US" dirty="0"/>
              <a:t> = [0.08 0.1 0.3 0.4];</a:t>
            </a:r>
          </a:p>
          <a:p>
            <a:r>
              <a:rPr lang="en-US" dirty="0"/>
              <a:t>horizon = 10000;</a:t>
            </a:r>
          </a:p>
          <a:p>
            <a:r>
              <a:rPr lang="en-US" dirty="0" err="1"/>
              <a:t>num_sims</a:t>
            </a:r>
            <a:r>
              <a:rPr lang="en-US" dirty="0"/>
              <a:t> = 15;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II-A. </a:t>
            </a:r>
            <a:r>
              <a:rPr lang="en-US" sz="3600" b="1" cap="all" dirty="0"/>
              <a:t>Multi-armed bandits con </a:t>
            </a:r>
            <a:r>
              <a:rPr lang="en-US" sz="3600" b="1" cap="all" dirty="0" err="1"/>
              <a:t>datos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REALES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7587"/>
            <a:ext cx="5223797" cy="4176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1352" y="3060458"/>
            <a:ext cx="1891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horizon = 10000;</a:t>
            </a:r>
          </a:p>
          <a:p>
            <a:r>
              <a:rPr lang="is-IS" dirty="0"/>
              <a:t>num_sims = 15;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8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II-B. </a:t>
            </a:r>
            <a:r>
              <a:rPr lang="en-US" sz="3600" b="1" cap="all" dirty="0"/>
              <a:t>Multi-armed bandits con </a:t>
            </a:r>
            <a:r>
              <a:rPr lang="en-US" sz="3600" b="1" cap="all" dirty="0" err="1"/>
              <a:t>datos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REALES. </a:t>
            </a:r>
            <a:r>
              <a:rPr lang="en-US" sz="3600" b="1" cap="all" dirty="0" err="1" smtClean="0"/>
              <a:t>Ajuste</a:t>
            </a:r>
            <a:r>
              <a:rPr lang="en-US" sz="3600" b="1" cap="all" dirty="0" smtClean="0"/>
              <a:t> de medias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5" y="1525829"/>
            <a:ext cx="6273800" cy="501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6430" y="3429000"/>
            <a:ext cx="2977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horizon = 10000;</a:t>
            </a:r>
          </a:p>
          <a:p>
            <a:r>
              <a:rPr lang="is-IS" dirty="0"/>
              <a:t>num_sims = 15;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II-B. </a:t>
            </a:r>
            <a:r>
              <a:rPr lang="en-US" sz="3600" b="1" cap="all" dirty="0"/>
              <a:t>Multi-armed bandits con </a:t>
            </a:r>
            <a:r>
              <a:rPr lang="en-US" sz="3600" b="1" cap="all" dirty="0" err="1"/>
              <a:t>datos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REALES. </a:t>
            </a:r>
            <a:r>
              <a:rPr lang="en-US" sz="3600" b="1" cap="all" dirty="0" err="1" smtClean="0"/>
              <a:t>Ajuste</a:t>
            </a:r>
            <a:r>
              <a:rPr lang="en-US" sz="3600" b="1" cap="all" dirty="0" smtClean="0"/>
              <a:t> de medias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16131" y="201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" y="1537587"/>
            <a:ext cx="6273800" cy="501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800" y="3558341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horizon = 10000;</a:t>
            </a:r>
          </a:p>
          <a:p>
            <a:r>
              <a:rPr lang="is-IS" dirty="0"/>
              <a:t>num_sims = 15;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III. </a:t>
            </a:r>
            <a:r>
              <a:rPr lang="en-US" sz="3600" b="1" cap="all" dirty="0"/>
              <a:t>Multi-armed bandits </a:t>
            </a:r>
            <a:r>
              <a:rPr lang="en-US" sz="3600" b="1" cap="all" dirty="0" smtClean="0"/>
              <a:t>y big data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16131" y="201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3194303"/>
            <a:ext cx="204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horizon = </a:t>
            </a:r>
            <a:r>
              <a:rPr lang="en-US" dirty="0"/>
              <a:t>3</a:t>
            </a:r>
            <a:r>
              <a:rPr lang="en-US" dirty="0" smtClean="0"/>
              <a:t>0000</a:t>
            </a:r>
            <a:r>
              <a:rPr lang="en-US" dirty="0"/>
              <a:t>;</a:t>
            </a:r>
          </a:p>
          <a:p>
            <a:r>
              <a:rPr lang="en-US" dirty="0" err="1"/>
              <a:t>batch_size</a:t>
            </a:r>
            <a:r>
              <a:rPr lang="en-US" dirty="0"/>
              <a:t> = </a:t>
            </a:r>
            <a:r>
              <a:rPr lang="en-US" dirty="0" smtClean="0"/>
              <a:t>100</a:t>
            </a:r>
            <a:r>
              <a:rPr lang="en-US" dirty="0"/>
              <a:t>;</a:t>
            </a:r>
          </a:p>
          <a:p>
            <a:r>
              <a:rPr lang="en-US" dirty="0" err="1"/>
              <a:t>num_sims</a:t>
            </a:r>
            <a:r>
              <a:rPr lang="en-US" dirty="0"/>
              <a:t> = </a:t>
            </a:r>
            <a:r>
              <a:rPr lang="en-US" dirty="0" smtClean="0"/>
              <a:t>5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5705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III. </a:t>
            </a:r>
            <a:r>
              <a:rPr lang="en-US" sz="3600" b="1" cap="all" dirty="0"/>
              <a:t>Multi-armed bandits </a:t>
            </a:r>
            <a:r>
              <a:rPr lang="en-US" sz="3600" b="1" cap="all" dirty="0" smtClean="0"/>
              <a:t>y big data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16131" y="201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3194303"/>
            <a:ext cx="204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horizon = </a:t>
            </a:r>
            <a:r>
              <a:rPr lang="en-US" dirty="0"/>
              <a:t>3</a:t>
            </a:r>
            <a:r>
              <a:rPr lang="en-US" dirty="0" smtClean="0"/>
              <a:t>0000</a:t>
            </a:r>
            <a:r>
              <a:rPr lang="en-US" dirty="0"/>
              <a:t>;</a:t>
            </a:r>
          </a:p>
          <a:p>
            <a:r>
              <a:rPr lang="en-US" dirty="0" err="1"/>
              <a:t>batch_size</a:t>
            </a:r>
            <a:r>
              <a:rPr lang="en-US" dirty="0"/>
              <a:t> = </a:t>
            </a:r>
            <a:r>
              <a:rPr lang="en-US" dirty="0" smtClean="0"/>
              <a:t>1000</a:t>
            </a:r>
            <a:r>
              <a:rPr lang="en-US" dirty="0"/>
              <a:t>;</a:t>
            </a:r>
          </a:p>
          <a:p>
            <a:r>
              <a:rPr lang="en-US" dirty="0" err="1"/>
              <a:t>num_sims</a:t>
            </a:r>
            <a:r>
              <a:rPr lang="en-US" dirty="0"/>
              <a:t> = </a:t>
            </a:r>
            <a:r>
              <a:rPr lang="en-US" dirty="0" smtClean="0"/>
              <a:t>5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" y="1293946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b="1" cap="all" dirty="0" err="1"/>
              <a:t>Escenario</a:t>
            </a:r>
            <a:r>
              <a:rPr lang="en-US" sz="3600" b="1" cap="all" dirty="0"/>
              <a:t> </a:t>
            </a:r>
            <a:r>
              <a:rPr lang="en-US" sz="3600" b="1" cap="all" dirty="0" smtClean="0"/>
              <a:t>III. </a:t>
            </a:r>
            <a:r>
              <a:rPr lang="en-US" sz="3600" b="1" cap="all" dirty="0"/>
              <a:t>Multi-armed bandits </a:t>
            </a:r>
            <a:r>
              <a:rPr lang="en-US" sz="3600" b="1" cap="all" dirty="0" smtClean="0"/>
              <a:t>y big data</a:t>
            </a:r>
            <a:r>
              <a:rPr lang="en-US" sz="3600" b="1" cap="all" dirty="0"/>
              <a:t/>
            </a:r>
            <a:br>
              <a:rPr lang="en-US" sz="3600" b="1" cap="all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16131" y="201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3194303"/>
            <a:ext cx="204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horizon = </a:t>
            </a:r>
            <a:r>
              <a:rPr lang="en-US" dirty="0"/>
              <a:t>3</a:t>
            </a:r>
            <a:r>
              <a:rPr lang="en-US" dirty="0" smtClean="0"/>
              <a:t>0000</a:t>
            </a:r>
            <a:r>
              <a:rPr lang="en-US" dirty="0"/>
              <a:t>;</a:t>
            </a:r>
          </a:p>
          <a:p>
            <a:r>
              <a:rPr lang="en-US" dirty="0" err="1"/>
              <a:t>batch_size</a:t>
            </a:r>
            <a:r>
              <a:rPr lang="en-US" dirty="0"/>
              <a:t> = </a:t>
            </a:r>
            <a:r>
              <a:rPr lang="en-US" dirty="0"/>
              <a:t>3</a:t>
            </a:r>
            <a:r>
              <a:rPr lang="en-US" dirty="0" smtClean="0"/>
              <a:t>000</a:t>
            </a:r>
            <a:r>
              <a:rPr lang="en-US" dirty="0"/>
              <a:t>;</a:t>
            </a:r>
          </a:p>
          <a:p>
            <a:r>
              <a:rPr lang="en-US" dirty="0" err="1"/>
              <a:t>num_sims</a:t>
            </a:r>
            <a:r>
              <a:rPr lang="en-US" dirty="0"/>
              <a:t> = </a:t>
            </a:r>
            <a:r>
              <a:rPr lang="en-US" dirty="0" smtClean="0"/>
              <a:t>5</a:t>
            </a:r>
            <a:r>
              <a:rPr lang="en-US" dirty="0"/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07" y="1488733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95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171</TotalTime>
  <Words>161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Escenario I. Multi-armed bandits con datos simulados </vt:lpstr>
      <vt:lpstr>Escenario II-A. Multi-armed bandits con datos REALES </vt:lpstr>
      <vt:lpstr>Escenario II-B. Multi-armed bandits con datos REALES. Ajuste de medias </vt:lpstr>
      <vt:lpstr>Escenario II-B. Multi-armed bandits con datos REALES. Ajuste de medias </vt:lpstr>
      <vt:lpstr>Escenario III. Multi-armed bandits y big data </vt:lpstr>
      <vt:lpstr>Escenario III. Multi-armed bandits y big data </vt:lpstr>
      <vt:lpstr>Escenario III. Multi-armed bandits y big data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Escenario I. Multi-armed bandits con datos simulados </dc:title>
  <dc:creator>Mario L</dc:creator>
  <cp:lastModifiedBy>Mario L</cp:lastModifiedBy>
  <cp:revision>14</cp:revision>
  <dcterms:created xsi:type="dcterms:W3CDTF">2015-01-05T11:12:45Z</dcterms:created>
  <dcterms:modified xsi:type="dcterms:W3CDTF">2015-01-05T17:39:39Z</dcterms:modified>
</cp:coreProperties>
</file>