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203A714-41D9-4F92-A3EA-497590C7201C}" v="17" dt="2024-02-25T12:22:34.928"/>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
          <a:latin typeface="Arial"/>
          <a:ea typeface="Arial"/>
          <a:cs typeface="Arial"/>
        </a:font>
        <a:schemeClr val="accent6"/>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rgbClr val="FEF7D3"/>
          </a:solidFill>
        </a:fill>
      </a:tcStyle>
    </a:wholeTbl>
    <a:band2H>
      <a:tcTxStyle/>
      <a:tcStyle>
        <a:tcBdr/>
        <a:fill>
          <a:solidFill>
            <a:srgbClr val="FEFBEA"/>
          </a:solidFill>
        </a:fill>
      </a:tcStyle>
    </a:band2H>
    <a:firstCol>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1"/>
          </a:solidFill>
        </a:fill>
      </a:tcStyle>
    </a:firstCol>
    <a:lastRow>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381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1"/>
          </a:solidFill>
        </a:fill>
      </a:tcStyle>
    </a:lastRow>
    <a:firstRow>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381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chemeClr val="accent6"/>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rgbClr val="CBCDCF"/>
          </a:solidFill>
        </a:fill>
      </a:tcStyle>
    </a:wholeTbl>
    <a:band2H>
      <a:tcTxStyle/>
      <a:tcStyle>
        <a:tcBdr/>
        <a:fill>
          <a:solidFill>
            <a:srgbClr val="E7E8E8"/>
          </a:solidFill>
        </a:fill>
      </a:tcStyle>
    </a:band2H>
    <a:firstCol>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3"/>
          </a:solidFill>
        </a:fill>
      </a:tcStyle>
    </a:firstCol>
    <a:lastRow>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381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3"/>
          </a:solidFill>
        </a:fill>
      </a:tcStyle>
    </a:lastRow>
    <a:firstRow>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381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3"/>
          </a:solidFill>
        </a:fill>
      </a:tcStyle>
    </a:firstRow>
  </a:tblStyle>
  <a:tblStyle styleId="{EEE7283C-3CF3-47DC-8721-378D4A62B228}" styleName="">
    <a:tblBg/>
    <a:wholeTbl>
      <a:tcTxStyle b="off" i="off">
        <a:font>
          <a:latin typeface="Arial"/>
          <a:ea typeface="Arial"/>
          <a:cs typeface="Arial"/>
        </a:font>
        <a:schemeClr val="accent6"/>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6"/>
          </a:solidFill>
        </a:fill>
      </a:tcStyle>
    </a:firstCol>
    <a:lastRow>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381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6"/>
          </a:solidFill>
        </a:fill>
      </a:tcStyle>
    </a:lastRow>
    <a:firstRow>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381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chemeClr val="accent6"/>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chemeClr val="accent5"/>
          </a:solidFill>
        </a:fill>
      </a:tcStyle>
    </a:band2H>
    <a:firstCol>
      <a:tcTxStyle b="on" i="off">
        <a:font>
          <a:latin typeface="Arial"/>
          <a:ea typeface="Arial"/>
          <a:cs typeface="Arial"/>
        </a:font>
        <a:schemeClr val="accent5"/>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chemeClr val="accent6"/>
      </a:tcTxStyle>
      <a:tcStyle>
        <a:tcBdr>
          <a:left>
            <a:ln w="12700" cap="flat">
              <a:noFill/>
              <a:miter lim="400000"/>
            </a:ln>
          </a:left>
          <a:right>
            <a:ln w="12700" cap="flat">
              <a:noFill/>
              <a:miter lim="400000"/>
            </a:ln>
          </a:right>
          <a:top>
            <a:ln w="50800" cap="flat">
              <a:solidFill>
                <a:schemeClr val="accent6"/>
              </a:solidFill>
              <a:prstDash val="solid"/>
              <a:round/>
            </a:ln>
          </a:top>
          <a:bottom>
            <a:ln w="25400" cap="flat">
              <a:solidFill>
                <a:schemeClr val="accent6"/>
              </a:solidFill>
              <a:prstDash val="solid"/>
              <a:round/>
            </a:ln>
          </a:bottom>
          <a:insideH>
            <a:ln w="12700" cap="flat">
              <a:noFill/>
              <a:miter lim="400000"/>
            </a:ln>
          </a:insideH>
          <a:insideV>
            <a:ln w="12700" cap="flat">
              <a:noFill/>
              <a:miter lim="400000"/>
            </a:ln>
          </a:insideV>
        </a:tcBdr>
        <a:fill>
          <a:solidFill>
            <a:schemeClr val="accent5"/>
          </a:solidFill>
        </a:fill>
      </a:tcStyle>
    </a:lastRow>
    <a:firstRow>
      <a:tcTxStyle b="on" i="off">
        <a:font>
          <a:latin typeface="Arial"/>
          <a:ea typeface="Arial"/>
          <a:cs typeface="Arial"/>
        </a:font>
        <a:schemeClr val="accent5"/>
      </a:tcTxStyle>
      <a:tcStyle>
        <a:tcBdr>
          <a:left>
            <a:ln w="12700" cap="flat">
              <a:noFill/>
              <a:miter lim="400000"/>
            </a:ln>
          </a:left>
          <a:right>
            <a:ln w="12700" cap="flat">
              <a:noFill/>
              <a:miter lim="400000"/>
            </a:ln>
          </a:right>
          <a:top>
            <a:ln w="25400" cap="flat">
              <a:solidFill>
                <a:schemeClr val="accent6"/>
              </a:solidFill>
              <a:prstDash val="solid"/>
              <a:round/>
            </a:ln>
          </a:top>
          <a:bottom>
            <a:ln w="25400" cap="flat">
              <a:solidFill>
                <a:schemeClr val="accent6"/>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chemeClr val="accent6"/>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6"/>
          </a:solidFill>
        </a:fill>
      </a:tcStyle>
    </a:firstCol>
    <a:lastRow>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381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6"/>
          </a:solidFill>
        </a:fill>
      </a:tcStyle>
    </a:lastRow>
    <a:firstRow>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381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6"/>
          </a:solidFill>
        </a:fill>
      </a:tcStyle>
    </a:firstRow>
  </a:tblStyle>
  <a:tblStyle styleId="{2708684C-4D16-4618-839F-0558EEFCDFE6}" styleName="">
    <a:tblBg/>
    <a:wholeTbl>
      <a:tcTxStyle b="off" i="off">
        <a:font>
          <a:latin typeface="Arial"/>
          <a:ea typeface="Arial"/>
          <a:cs typeface="Arial"/>
        </a:font>
        <a:schemeClr val="accent6"/>
      </a:tcTxStyle>
      <a:tcStyle>
        <a:tcBdr>
          <a:left>
            <a:ln w="12700" cap="flat">
              <a:solidFill>
                <a:schemeClr val="accent6"/>
              </a:solidFill>
              <a:prstDash val="solid"/>
              <a:round/>
            </a:ln>
          </a:left>
          <a:right>
            <a:ln w="12700" cap="flat">
              <a:solidFill>
                <a:schemeClr val="accent6"/>
              </a:solidFill>
              <a:prstDash val="solid"/>
              <a:round/>
            </a:ln>
          </a:right>
          <a:top>
            <a:ln w="12700" cap="flat">
              <a:solidFill>
                <a:schemeClr val="accent6"/>
              </a:solidFill>
              <a:prstDash val="solid"/>
              <a:round/>
            </a:ln>
          </a:top>
          <a:bottom>
            <a:ln w="12700" cap="flat">
              <a:solidFill>
                <a:schemeClr val="accent6"/>
              </a:solidFill>
              <a:prstDash val="solid"/>
              <a:round/>
            </a:ln>
          </a:bottom>
          <a:insideH>
            <a:ln w="12700" cap="flat">
              <a:solidFill>
                <a:schemeClr val="accent6"/>
              </a:solidFill>
              <a:prstDash val="solid"/>
              <a:round/>
            </a:ln>
          </a:insideH>
          <a:insideV>
            <a:ln w="12700" cap="flat">
              <a:solidFill>
                <a:schemeClr val="accent6"/>
              </a:solidFill>
              <a:prstDash val="solid"/>
              <a:round/>
            </a:ln>
          </a:insideV>
        </a:tcBdr>
        <a:fill>
          <a:solidFill>
            <a:schemeClr val="accent6">
              <a:alpha val="20000"/>
            </a:schemeClr>
          </a:solidFill>
        </a:fill>
      </a:tcStyle>
    </a:wholeTbl>
    <a:band2H>
      <a:tcTxStyle/>
      <a:tcStyle>
        <a:tcBdr/>
        <a:fill>
          <a:solidFill>
            <a:schemeClr val="accent5">
              <a:hueOff val="-3150000"/>
              <a:satOff val="-100000"/>
              <a:lumOff val="1568"/>
            </a:schemeClr>
          </a:solidFill>
        </a:fill>
      </a:tcStyle>
    </a:band2H>
    <a:firstCol>
      <a:tcTxStyle b="on" i="off">
        <a:font>
          <a:latin typeface="Arial"/>
          <a:ea typeface="Arial"/>
          <a:cs typeface="Arial"/>
        </a:font>
        <a:schemeClr val="accent6"/>
      </a:tcTxStyle>
      <a:tcStyle>
        <a:tcBdr>
          <a:left>
            <a:ln w="12700" cap="flat">
              <a:solidFill>
                <a:schemeClr val="accent6"/>
              </a:solidFill>
              <a:prstDash val="solid"/>
              <a:round/>
            </a:ln>
          </a:left>
          <a:right>
            <a:ln w="12700" cap="flat">
              <a:solidFill>
                <a:schemeClr val="accent6"/>
              </a:solidFill>
              <a:prstDash val="solid"/>
              <a:round/>
            </a:ln>
          </a:right>
          <a:top>
            <a:ln w="12700" cap="flat">
              <a:solidFill>
                <a:schemeClr val="accent6"/>
              </a:solidFill>
              <a:prstDash val="solid"/>
              <a:round/>
            </a:ln>
          </a:top>
          <a:bottom>
            <a:ln w="12700" cap="flat">
              <a:solidFill>
                <a:schemeClr val="accent6"/>
              </a:solidFill>
              <a:prstDash val="solid"/>
              <a:round/>
            </a:ln>
          </a:bottom>
          <a:insideH>
            <a:ln w="12700" cap="flat">
              <a:solidFill>
                <a:schemeClr val="accent6"/>
              </a:solidFill>
              <a:prstDash val="solid"/>
              <a:round/>
            </a:ln>
          </a:insideH>
          <a:insideV>
            <a:ln w="12700" cap="flat">
              <a:solidFill>
                <a:schemeClr val="accent6"/>
              </a:solidFill>
              <a:prstDash val="solid"/>
              <a:round/>
            </a:ln>
          </a:insideV>
        </a:tcBdr>
        <a:fill>
          <a:solidFill>
            <a:schemeClr val="accent6">
              <a:alpha val="20000"/>
            </a:schemeClr>
          </a:solidFill>
        </a:fill>
      </a:tcStyle>
    </a:firstCol>
    <a:lastRow>
      <a:tcTxStyle b="on" i="off">
        <a:font>
          <a:latin typeface="Arial"/>
          <a:ea typeface="Arial"/>
          <a:cs typeface="Arial"/>
        </a:font>
        <a:schemeClr val="accent6"/>
      </a:tcTxStyle>
      <a:tcStyle>
        <a:tcBdr>
          <a:left>
            <a:ln w="12700" cap="flat">
              <a:solidFill>
                <a:schemeClr val="accent6"/>
              </a:solidFill>
              <a:prstDash val="solid"/>
              <a:round/>
            </a:ln>
          </a:left>
          <a:right>
            <a:ln w="12700" cap="flat">
              <a:solidFill>
                <a:schemeClr val="accent6"/>
              </a:solidFill>
              <a:prstDash val="solid"/>
              <a:round/>
            </a:ln>
          </a:right>
          <a:top>
            <a:ln w="50800" cap="flat">
              <a:solidFill>
                <a:schemeClr val="accent6"/>
              </a:solidFill>
              <a:prstDash val="solid"/>
              <a:round/>
            </a:ln>
          </a:top>
          <a:bottom>
            <a:ln w="12700" cap="flat">
              <a:solidFill>
                <a:schemeClr val="accent6"/>
              </a:solidFill>
              <a:prstDash val="solid"/>
              <a:round/>
            </a:ln>
          </a:bottom>
          <a:insideH>
            <a:ln w="12700" cap="flat">
              <a:solidFill>
                <a:schemeClr val="accent6"/>
              </a:solidFill>
              <a:prstDash val="solid"/>
              <a:round/>
            </a:ln>
          </a:insideH>
          <a:insideV>
            <a:ln w="12700" cap="flat">
              <a:solidFill>
                <a:schemeClr val="accent6"/>
              </a:solidFill>
              <a:prstDash val="solid"/>
              <a:round/>
            </a:ln>
          </a:insideV>
        </a:tcBdr>
        <a:fill>
          <a:noFill/>
        </a:fill>
      </a:tcStyle>
    </a:lastRow>
    <a:firstRow>
      <a:tcTxStyle b="on" i="off">
        <a:font>
          <a:latin typeface="Arial"/>
          <a:ea typeface="Arial"/>
          <a:cs typeface="Arial"/>
        </a:font>
        <a:schemeClr val="accent6"/>
      </a:tcTxStyle>
      <a:tcStyle>
        <a:tcBdr>
          <a:left>
            <a:ln w="12700" cap="flat">
              <a:solidFill>
                <a:schemeClr val="accent6"/>
              </a:solidFill>
              <a:prstDash val="solid"/>
              <a:round/>
            </a:ln>
          </a:left>
          <a:right>
            <a:ln w="12700" cap="flat">
              <a:solidFill>
                <a:schemeClr val="accent6"/>
              </a:solidFill>
              <a:prstDash val="solid"/>
              <a:round/>
            </a:ln>
          </a:right>
          <a:top>
            <a:ln w="12700" cap="flat">
              <a:solidFill>
                <a:schemeClr val="accent6"/>
              </a:solidFill>
              <a:prstDash val="solid"/>
              <a:round/>
            </a:ln>
          </a:top>
          <a:bottom>
            <a:ln w="25400" cap="flat">
              <a:solidFill>
                <a:schemeClr val="accent6"/>
              </a:solidFill>
              <a:prstDash val="solid"/>
              <a:round/>
            </a:ln>
          </a:bottom>
          <a:insideH>
            <a:ln w="12700" cap="flat">
              <a:solidFill>
                <a:schemeClr val="accent6"/>
              </a:solidFill>
              <a:prstDash val="solid"/>
              <a:round/>
            </a:ln>
          </a:insideH>
          <a:insideV>
            <a:ln w="12700" cap="flat">
              <a:solidFill>
                <a:schemeClr val="accent6"/>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14" name="Shape 514"/>
          <p:cNvSpPr>
            <a:spLocks noGrp="1" noRot="1" noChangeAspect="1"/>
          </p:cNvSpPr>
          <p:nvPr>
            <p:ph type="sldImg"/>
          </p:nvPr>
        </p:nvSpPr>
        <p:spPr>
          <a:xfrm>
            <a:off x="1143000" y="685800"/>
            <a:ext cx="4572000" cy="3429000"/>
          </a:xfrm>
          <a:prstGeom prst="rect">
            <a:avLst/>
          </a:prstGeom>
        </p:spPr>
        <p:txBody>
          <a:bodyPr/>
          <a:lstStyle/>
          <a:p>
            <a:endParaRPr/>
          </a:p>
        </p:txBody>
      </p:sp>
      <p:sp>
        <p:nvSpPr>
          <p:cNvPr id="515" name="Shape 515"/>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x">
  <p:cSld name="30_Custom Layout">
    <p:bg>
      <p:bgPr>
        <a:solidFill>
          <a:schemeClr val="accent3"/>
        </a:solidFill>
        <a:effectLst/>
      </p:bgPr>
    </p:bg>
    <p:spTree>
      <p:nvGrpSpPr>
        <p:cNvPr id="1" name=""/>
        <p:cNvGrpSpPr/>
        <p:nvPr/>
      </p:nvGrpSpPr>
      <p:grpSpPr>
        <a:xfrm>
          <a:off x="0" y="0"/>
          <a:ext cx="0" cy="0"/>
          <a:chOff x="0" y="0"/>
          <a:chExt cx="0" cy="0"/>
        </a:xfrm>
      </p:grpSpPr>
      <p:sp>
        <p:nvSpPr>
          <p:cNvPr id="12" name="Picture Placeholder 6"/>
          <p:cNvSpPr>
            <a:spLocks noGrp="1"/>
          </p:cNvSpPr>
          <p:nvPr>
            <p:ph type="pic" idx="21"/>
          </p:nvPr>
        </p:nvSpPr>
        <p:spPr>
          <a:xfrm>
            <a:off x="0" y="0"/>
            <a:ext cx="6268464" cy="6858000"/>
          </a:xfrm>
          <a:prstGeom prst="rect">
            <a:avLst/>
          </a:prstGeom>
        </p:spPr>
        <p:txBody>
          <a:bodyPr lIns="91439" rIns="91439"/>
          <a:lstStyle/>
          <a:p>
            <a:endParaRPr/>
          </a:p>
        </p:txBody>
      </p:sp>
      <p:sp>
        <p:nvSpPr>
          <p:cNvPr id="13" name="Hello there,I’m a title slide"/>
          <p:cNvSpPr txBox="1">
            <a:spLocks noGrp="1"/>
          </p:cNvSpPr>
          <p:nvPr>
            <p:ph type="title" hasCustomPrompt="1"/>
          </p:nvPr>
        </p:nvSpPr>
        <p:spPr>
          <a:xfrm>
            <a:off x="6825674" y="2716525"/>
            <a:ext cx="4678995" cy="1434496"/>
          </a:xfrm>
          <a:prstGeom prst="rect">
            <a:avLst/>
          </a:prstGeom>
        </p:spPr>
        <p:txBody>
          <a:bodyPr anchor="b"/>
          <a:lstStyle>
            <a:lvl1pPr>
              <a:defRPr sz="5400">
                <a:solidFill>
                  <a:schemeClr val="accent4"/>
                </a:solidFill>
              </a:defRPr>
            </a:lvl1pPr>
          </a:lstStyle>
          <a:p>
            <a:r>
              <a:t>Hello there,I’m a title slide</a:t>
            </a:r>
          </a:p>
        </p:txBody>
      </p:sp>
      <p:sp>
        <p:nvSpPr>
          <p:cNvPr id="14" name="Body Level One…"/>
          <p:cNvSpPr txBox="1">
            <a:spLocks noGrp="1"/>
          </p:cNvSpPr>
          <p:nvPr>
            <p:ph type="body" sz="quarter" idx="1" hasCustomPrompt="1"/>
          </p:nvPr>
        </p:nvSpPr>
        <p:spPr>
          <a:xfrm>
            <a:off x="6825675" y="4320873"/>
            <a:ext cx="3749161" cy="351141"/>
          </a:xfrm>
          <a:prstGeom prst="rect">
            <a:avLst/>
          </a:prstGeom>
        </p:spPr>
        <p:txBody>
          <a:bodyPr>
            <a:normAutofit/>
          </a:bodyPr>
          <a:lstStyle>
            <a:lvl1pPr marL="0" indent="0">
              <a:buSzTx/>
              <a:buFontTx/>
              <a:buNone/>
              <a:defRPr>
                <a:solidFill>
                  <a:schemeClr val="accent4"/>
                </a:solidFill>
              </a:defRPr>
            </a:lvl1pPr>
            <a:lvl2pPr>
              <a:buFontTx/>
              <a:defRPr>
                <a:solidFill>
                  <a:schemeClr val="accent4"/>
                </a:solidFill>
              </a:defRPr>
            </a:lvl2pPr>
            <a:lvl3pPr>
              <a:buFontTx/>
              <a:defRPr>
                <a:solidFill>
                  <a:schemeClr val="accent4"/>
                </a:solidFill>
              </a:defRPr>
            </a:lvl3pPr>
            <a:lvl4pPr>
              <a:buFontTx/>
              <a:defRPr>
                <a:solidFill>
                  <a:schemeClr val="accent4"/>
                </a:solidFill>
              </a:defRPr>
            </a:lvl4pPr>
            <a:lvl5pPr>
              <a:buFontTx/>
              <a:defRPr>
                <a:solidFill>
                  <a:schemeClr val="accent4"/>
                </a:solidFill>
              </a:defRPr>
            </a:lvl5pPr>
          </a:lstStyle>
          <a:p>
            <a:r>
              <a:t>XX - XX - XXXX</a:t>
            </a:r>
          </a:p>
          <a:p>
            <a:pPr lvl="1"/>
            <a:endParaRPr/>
          </a:p>
          <a:p>
            <a:pPr lvl="2"/>
            <a:endParaRPr/>
          </a:p>
          <a:p>
            <a:pPr lvl="3"/>
            <a:endParaRPr/>
          </a:p>
          <a:p>
            <a:pPr lvl="4"/>
            <a:endParaRPr/>
          </a:p>
        </p:txBody>
      </p:sp>
      <p:pic>
        <p:nvPicPr>
          <p:cNvPr id="15" name="Graphic 3" descr="Graphic 3"/>
          <p:cNvPicPr>
            <a:picLocks noChangeAspect="1"/>
          </p:cNvPicPr>
          <p:nvPr/>
        </p:nvPicPr>
        <p:blipFill>
          <a:blip r:embed="rId2"/>
          <a:stretch>
            <a:fillRect/>
          </a:stretch>
        </p:blipFill>
        <p:spPr>
          <a:xfrm>
            <a:off x="6825674" y="721077"/>
            <a:ext cx="592856" cy="663063"/>
          </a:xfrm>
          <a:prstGeom prst="rect">
            <a:avLst/>
          </a:prstGeom>
          <a:ln w="12700">
            <a:miter lim="400000"/>
          </a:ln>
        </p:spPr>
      </p:pic>
      <p:pic>
        <p:nvPicPr>
          <p:cNvPr id="16" name="Graphic 2" descr="Graphic 2"/>
          <p:cNvPicPr>
            <a:picLocks noChangeAspect="1"/>
          </p:cNvPicPr>
          <p:nvPr/>
        </p:nvPicPr>
        <p:blipFill>
          <a:blip r:embed="rId3"/>
          <a:stretch>
            <a:fillRect/>
          </a:stretch>
        </p:blipFill>
        <p:spPr>
          <a:xfrm>
            <a:off x="6825674" y="5483404"/>
            <a:ext cx="2200276" cy="809626"/>
          </a:xfrm>
          <a:prstGeom prst="rect">
            <a:avLst/>
          </a:prstGeom>
          <a:ln w="12700">
            <a:miter lim="400000"/>
          </a:ln>
        </p:spPr>
      </p:pic>
      <p:sp>
        <p:nvSpPr>
          <p:cNvPr id="17" name="Slide Number"/>
          <p:cNvSpPr txBox="1">
            <a:spLocks noGrp="1"/>
          </p:cNvSpPr>
          <p:nvPr>
            <p:ph type="sldNum" sz="quarter" idx="2"/>
          </p:nvPr>
        </p:nvSpPr>
        <p:spPr>
          <a:xfrm>
            <a:off x="73152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23_Custom Layout">
    <p:spTree>
      <p:nvGrpSpPr>
        <p:cNvPr id="1" name=""/>
        <p:cNvGrpSpPr/>
        <p:nvPr/>
      </p:nvGrpSpPr>
      <p:grpSpPr>
        <a:xfrm>
          <a:off x="0" y="0"/>
          <a:ext cx="0" cy="0"/>
          <a:chOff x="0" y="0"/>
          <a:chExt cx="0" cy="0"/>
        </a:xfrm>
      </p:grpSpPr>
      <p:sp>
        <p:nvSpPr>
          <p:cNvPr id="103" name="Lorem ipsum dolor sit amet, consectetur."/>
          <p:cNvSpPr txBox="1">
            <a:spLocks noGrp="1"/>
          </p:cNvSpPr>
          <p:nvPr>
            <p:ph type="title" hasCustomPrompt="1"/>
          </p:nvPr>
        </p:nvSpPr>
        <p:spPr>
          <a:prstGeom prst="rect">
            <a:avLst/>
          </a:prstGeom>
        </p:spPr>
        <p:txBody>
          <a:bodyPr/>
          <a:lstStyle/>
          <a:p>
            <a:r>
              <a:t>Lorem ipsum dolor sit amet, consectetur.</a:t>
            </a:r>
          </a:p>
        </p:txBody>
      </p:sp>
      <p:sp>
        <p:nvSpPr>
          <p:cNvPr id="10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12_Custom Layout">
    <p:spTree>
      <p:nvGrpSpPr>
        <p:cNvPr id="1" name=""/>
        <p:cNvGrpSpPr/>
        <p:nvPr/>
      </p:nvGrpSpPr>
      <p:grpSpPr>
        <a:xfrm>
          <a:off x="0" y="0"/>
          <a:ext cx="0" cy="0"/>
          <a:chOff x="0" y="0"/>
          <a:chExt cx="0" cy="0"/>
        </a:xfrm>
      </p:grpSpPr>
      <p:pic>
        <p:nvPicPr>
          <p:cNvPr id="111" name="Graphic 7" descr="Graphic 7"/>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112" name="Body Level One…"/>
          <p:cNvSpPr txBox="1">
            <a:spLocks noGrp="1"/>
          </p:cNvSpPr>
          <p:nvPr>
            <p:ph type="body" sz="quarter" idx="1"/>
          </p:nvPr>
        </p:nvSpPr>
        <p:spPr>
          <a:xfrm>
            <a:off x="689314" y="1760393"/>
            <a:ext cx="5406687" cy="1641476"/>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113" name="Lorem ipsum dolor sit amet, consectetur."/>
          <p:cNvSpPr txBox="1">
            <a:spLocks noGrp="1"/>
          </p:cNvSpPr>
          <p:nvPr>
            <p:ph type="title" hasCustomPrompt="1"/>
          </p:nvPr>
        </p:nvSpPr>
        <p:spPr>
          <a:prstGeom prst="rect">
            <a:avLst/>
          </a:prstGeom>
        </p:spPr>
        <p:txBody>
          <a:bodyPr/>
          <a:lstStyle/>
          <a:p>
            <a:r>
              <a:t>Lorem ipsum dolor sit amet, consectetur.</a:t>
            </a:r>
          </a:p>
        </p:txBody>
      </p:sp>
      <p:sp>
        <p:nvSpPr>
          <p:cNvPr id="11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9_Custom Layout">
    <p:spTree>
      <p:nvGrpSpPr>
        <p:cNvPr id="1" name=""/>
        <p:cNvGrpSpPr/>
        <p:nvPr/>
      </p:nvGrpSpPr>
      <p:grpSpPr>
        <a:xfrm>
          <a:off x="0" y="0"/>
          <a:ext cx="0" cy="0"/>
          <a:chOff x="0" y="0"/>
          <a:chExt cx="0" cy="0"/>
        </a:xfrm>
      </p:grpSpPr>
      <p:sp>
        <p:nvSpPr>
          <p:cNvPr id="121" name="Body Level One…"/>
          <p:cNvSpPr txBox="1">
            <a:spLocks noGrp="1"/>
          </p:cNvSpPr>
          <p:nvPr>
            <p:ph type="body" sz="quarter" idx="1" hasCustomPrompt="1"/>
          </p:nvPr>
        </p:nvSpPr>
        <p:spPr>
          <a:xfrm>
            <a:off x="743294" y="3208943"/>
            <a:ext cx="2688552" cy="2031326"/>
          </a:xfrm>
          <a:prstGeom prst="rect">
            <a:avLst/>
          </a:prstGeom>
        </p:spPr>
        <p:txBody>
          <a:bodyPr>
            <a:normAutofit/>
          </a:bodyPr>
          <a:lstStyle>
            <a:lvl1pPr marL="0" indent="0">
              <a:buSzTx/>
              <a:buFontTx/>
              <a:buNone/>
              <a:defRPr sz="1400"/>
            </a:lvl1pPr>
            <a:lvl2pPr marL="685800" indent="-228600">
              <a:buFontTx/>
              <a:defRPr sz="1400"/>
            </a:lvl2pPr>
            <a:lvl3pPr marL="1181100" indent="-266700">
              <a:buFontTx/>
              <a:defRPr sz="1400"/>
            </a:lvl3pPr>
            <a:lvl4pPr marL="1662545" indent="-290945">
              <a:buFontTx/>
              <a:defRPr sz="1400"/>
            </a:lvl4pPr>
            <a:lvl5pPr marL="2119745" indent="-290945">
              <a:buFontTx/>
              <a:defRPr sz="1400"/>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sp>
        <p:nvSpPr>
          <p:cNvPr id="122" name="Text Placeholder 5"/>
          <p:cNvSpPr>
            <a:spLocks noGrp="1"/>
          </p:cNvSpPr>
          <p:nvPr>
            <p:ph type="body" sz="quarter" idx="21" hasCustomPrompt="1"/>
          </p:nvPr>
        </p:nvSpPr>
        <p:spPr>
          <a:xfrm>
            <a:off x="743294" y="2145986"/>
            <a:ext cx="2688552" cy="830998"/>
          </a:xfrm>
          <a:prstGeom prst="rect">
            <a:avLst/>
          </a:prstGeom>
        </p:spPr>
        <p:txBody>
          <a:bodyPr>
            <a:normAutofit/>
          </a:bodyPr>
          <a:lstStyle>
            <a:lvl1pPr marL="0" indent="0">
              <a:buSzTx/>
              <a:buFontTx/>
              <a:buNone/>
              <a:defRPr sz="2400">
                <a:latin typeface="Baskerville"/>
                <a:ea typeface="Baskerville"/>
                <a:cs typeface="Baskerville"/>
                <a:sym typeface="Baskerville"/>
              </a:defRPr>
            </a:lvl1pPr>
          </a:lstStyle>
          <a:p>
            <a:r>
              <a:t>Lorem ipsum dolor sit amet.</a:t>
            </a:r>
          </a:p>
        </p:txBody>
      </p:sp>
      <p:sp>
        <p:nvSpPr>
          <p:cNvPr id="123" name="Text Placeholder 5"/>
          <p:cNvSpPr>
            <a:spLocks noGrp="1"/>
          </p:cNvSpPr>
          <p:nvPr>
            <p:ph type="body" sz="quarter" idx="22" hasCustomPrompt="1"/>
          </p:nvPr>
        </p:nvSpPr>
        <p:spPr>
          <a:xfrm>
            <a:off x="4413427" y="3208943"/>
            <a:ext cx="2688552" cy="2031326"/>
          </a:xfrm>
          <a:prstGeom prst="rect">
            <a:avLst/>
          </a:prstGeom>
        </p:spPr>
        <p:txBody>
          <a:bodyPr>
            <a:normAutofit/>
          </a:bodyPr>
          <a:lstStyle>
            <a:lvl1pPr marL="0" indent="0">
              <a:buSzTx/>
              <a:buFontTx/>
              <a:buNone/>
              <a:defRPr sz="1400"/>
            </a:lvl1pPr>
          </a:lstStyle>
          <a:p>
            <a:r>
              <a:t>Lorem ipsum dolor sit amet, consectetur adipiscing elit, sed do eiusmod tempor incididunt ut labore et dolore magna aliqua. Ut enim ad minim veniam, quis nostrud exercitation ullamco laboris nisi ut aliquip ex ea commodo consequat. </a:t>
            </a:r>
          </a:p>
        </p:txBody>
      </p:sp>
      <p:sp>
        <p:nvSpPr>
          <p:cNvPr id="124" name="Text Placeholder 5"/>
          <p:cNvSpPr>
            <a:spLocks noGrp="1"/>
          </p:cNvSpPr>
          <p:nvPr>
            <p:ph type="body" sz="quarter" idx="23" hasCustomPrompt="1"/>
          </p:nvPr>
        </p:nvSpPr>
        <p:spPr>
          <a:xfrm>
            <a:off x="4413427" y="2145986"/>
            <a:ext cx="2688552" cy="830998"/>
          </a:xfrm>
          <a:prstGeom prst="rect">
            <a:avLst/>
          </a:prstGeom>
        </p:spPr>
        <p:txBody>
          <a:bodyPr>
            <a:normAutofit/>
          </a:bodyPr>
          <a:lstStyle>
            <a:lvl1pPr marL="0" indent="0">
              <a:buSzTx/>
              <a:buFontTx/>
              <a:buNone/>
              <a:defRPr sz="2400">
                <a:latin typeface="Baskerville"/>
                <a:ea typeface="Baskerville"/>
                <a:cs typeface="Baskerville"/>
                <a:sym typeface="Baskerville"/>
              </a:defRPr>
            </a:lvl1pPr>
          </a:lstStyle>
          <a:p>
            <a:r>
              <a:t>Lorem ipsum dolor sit amet.</a:t>
            </a:r>
          </a:p>
        </p:txBody>
      </p:sp>
      <p:sp>
        <p:nvSpPr>
          <p:cNvPr id="125" name="Text Placeholder 5"/>
          <p:cNvSpPr>
            <a:spLocks noGrp="1"/>
          </p:cNvSpPr>
          <p:nvPr>
            <p:ph type="body" sz="quarter" idx="24" hasCustomPrompt="1"/>
          </p:nvPr>
        </p:nvSpPr>
        <p:spPr>
          <a:xfrm>
            <a:off x="8083560" y="3208943"/>
            <a:ext cx="2688552" cy="2031326"/>
          </a:xfrm>
          <a:prstGeom prst="rect">
            <a:avLst/>
          </a:prstGeom>
        </p:spPr>
        <p:txBody>
          <a:bodyPr>
            <a:normAutofit/>
          </a:bodyPr>
          <a:lstStyle>
            <a:lvl1pPr marL="0" indent="0">
              <a:buSzTx/>
              <a:buFontTx/>
              <a:buNone/>
              <a:defRPr sz="1400"/>
            </a:lvl1pPr>
          </a:lstStyle>
          <a:p>
            <a:r>
              <a:t>Lorem ipsum dolor sit amet, consectetur adipiscing elit, sed do eiusmod tempor incididunt ut labore et dolore magna aliqua. Ut enim ad minim veniam, quis nostrud exercitation ullamco laboris nisi ut aliquip ex ea commodo consequat. </a:t>
            </a:r>
          </a:p>
        </p:txBody>
      </p:sp>
      <p:sp>
        <p:nvSpPr>
          <p:cNvPr id="126" name="Text Placeholder 5"/>
          <p:cNvSpPr>
            <a:spLocks noGrp="1"/>
          </p:cNvSpPr>
          <p:nvPr>
            <p:ph type="body" sz="quarter" idx="25" hasCustomPrompt="1"/>
          </p:nvPr>
        </p:nvSpPr>
        <p:spPr>
          <a:xfrm>
            <a:off x="8083560" y="2145986"/>
            <a:ext cx="2688552" cy="830998"/>
          </a:xfrm>
          <a:prstGeom prst="rect">
            <a:avLst/>
          </a:prstGeom>
        </p:spPr>
        <p:txBody>
          <a:bodyPr>
            <a:normAutofit/>
          </a:bodyPr>
          <a:lstStyle>
            <a:lvl1pPr marL="0" indent="0">
              <a:buSzTx/>
              <a:buFontTx/>
              <a:buNone/>
              <a:defRPr sz="2400">
                <a:latin typeface="Baskerville"/>
                <a:ea typeface="Baskerville"/>
                <a:cs typeface="Baskerville"/>
                <a:sym typeface="Baskerville"/>
              </a:defRPr>
            </a:lvl1pPr>
          </a:lstStyle>
          <a:p>
            <a:r>
              <a:t>Lorem ipsum dolor sit amet.</a:t>
            </a:r>
          </a:p>
        </p:txBody>
      </p:sp>
      <p:sp>
        <p:nvSpPr>
          <p:cNvPr id="127" name="Lorem ipsum dolor sit amet, consectetur."/>
          <p:cNvSpPr txBox="1">
            <a:spLocks noGrp="1"/>
          </p:cNvSpPr>
          <p:nvPr>
            <p:ph type="title" hasCustomPrompt="1"/>
          </p:nvPr>
        </p:nvSpPr>
        <p:spPr>
          <a:prstGeom prst="rect">
            <a:avLst/>
          </a:prstGeom>
        </p:spPr>
        <p:txBody>
          <a:bodyPr/>
          <a:lstStyle/>
          <a:p>
            <a:r>
              <a:t>Lorem ipsum dolor sit amet, consectetur.</a:t>
            </a:r>
          </a:p>
        </p:txBody>
      </p:sp>
      <p:pic>
        <p:nvPicPr>
          <p:cNvPr id="128" name="Graphic 13" descr="Graphic 13"/>
          <p:cNvPicPr>
            <a:picLocks noChangeAspect="1"/>
          </p:cNvPicPr>
          <p:nvPr/>
        </p:nvPicPr>
        <p:blipFill>
          <a:blip r:embed="rId2"/>
          <a:stretch>
            <a:fillRect/>
          </a:stretch>
        </p:blipFill>
        <p:spPr>
          <a:xfrm>
            <a:off x="851779" y="1639795"/>
            <a:ext cx="539981" cy="343047"/>
          </a:xfrm>
          <a:prstGeom prst="rect">
            <a:avLst/>
          </a:prstGeom>
          <a:ln w="12700">
            <a:miter lim="400000"/>
          </a:ln>
        </p:spPr>
      </p:pic>
      <p:pic>
        <p:nvPicPr>
          <p:cNvPr id="129" name="Graphic 14" descr="Graphic 14"/>
          <p:cNvPicPr>
            <a:picLocks noChangeAspect="1"/>
          </p:cNvPicPr>
          <p:nvPr/>
        </p:nvPicPr>
        <p:blipFill>
          <a:blip r:embed="rId2"/>
          <a:stretch>
            <a:fillRect/>
          </a:stretch>
        </p:blipFill>
        <p:spPr>
          <a:xfrm>
            <a:off x="4521913" y="1639795"/>
            <a:ext cx="539981" cy="343047"/>
          </a:xfrm>
          <a:prstGeom prst="rect">
            <a:avLst/>
          </a:prstGeom>
          <a:ln w="12700">
            <a:miter lim="400000"/>
          </a:ln>
        </p:spPr>
      </p:pic>
      <p:pic>
        <p:nvPicPr>
          <p:cNvPr id="130" name="Graphic 17" descr="Graphic 17"/>
          <p:cNvPicPr>
            <a:picLocks noChangeAspect="1"/>
          </p:cNvPicPr>
          <p:nvPr/>
        </p:nvPicPr>
        <p:blipFill>
          <a:blip r:embed="rId2"/>
          <a:stretch>
            <a:fillRect/>
          </a:stretch>
        </p:blipFill>
        <p:spPr>
          <a:xfrm>
            <a:off x="8192045" y="1639795"/>
            <a:ext cx="539981" cy="343047"/>
          </a:xfrm>
          <a:prstGeom prst="rect">
            <a:avLst/>
          </a:prstGeom>
          <a:ln w="12700">
            <a:miter lim="400000"/>
          </a:ln>
        </p:spPr>
      </p:pic>
      <p:sp>
        <p:nvSpPr>
          <p:cNvPr id="131" name="Slide Number"/>
          <p:cNvSpPr txBox="1">
            <a:spLocks noGrp="1"/>
          </p:cNvSpPr>
          <p:nvPr>
            <p:ph type="sldNum" sz="quarter" idx="2"/>
          </p:nvPr>
        </p:nvSpPr>
        <p:spPr>
          <a:prstGeom prst="rect">
            <a:avLst/>
          </a:prstGeom>
        </p:spPr>
        <p:txBody>
          <a:bodyPr/>
          <a:lstStyle>
            <a:lvl1pPr>
              <a:defRPr>
                <a:solidFill>
                  <a:schemeClr val="accent6"/>
                </a:solidFill>
              </a:defRPr>
            </a:lvl1p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
  <p:cSld name="25_Custom Layout">
    <p:bg>
      <p:bgPr>
        <a:solidFill>
          <a:schemeClr val="accent3"/>
        </a:solidFill>
        <a:effectLst/>
      </p:bgPr>
    </p:bg>
    <p:spTree>
      <p:nvGrpSpPr>
        <p:cNvPr id="1" name=""/>
        <p:cNvGrpSpPr/>
        <p:nvPr/>
      </p:nvGrpSpPr>
      <p:grpSpPr>
        <a:xfrm>
          <a:off x="0" y="0"/>
          <a:ext cx="0" cy="0"/>
          <a:chOff x="0" y="0"/>
          <a:chExt cx="0" cy="0"/>
        </a:xfrm>
      </p:grpSpPr>
      <p:pic>
        <p:nvPicPr>
          <p:cNvPr id="138" name="Graphic 7" descr="Graphic 7"/>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139" name="Body Level One…"/>
          <p:cNvSpPr txBox="1">
            <a:spLocks noGrp="1"/>
          </p:cNvSpPr>
          <p:nvPr>
            <p:ph type="body" sz="quarter" idx="1" hasCustomPrompt="1"/>
          </p:nvPr>
        </p:nvSpPr>
        <p:spPr>
          <a:xfrm>
            <a:off x="743294" y="3208943"/>
            <a:ext cx="2688552" cy="2031326"/>
          </a:xfrm>
          <a:prstGeom prst="rect">
            <a:avLst/>
          </a:prstGeom>
        </p:spPr>
        <p:txBody>
          <a:bodyPr>
            <a:normAutofit/>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sp>
        <p:nvSpPr>
          <p:cNvPr id="140" name="Text Placeholder 5"/>
          <p:cNvSpPr>
            <a:spLocks noGrp="1"/>
          </p:cNvSpPr>
          <p:nvPr>
            <p:ph type="body" sz="quarter" idx="21" hasCustomPrompt="1"/>
          </p:nvPr>
        </p:nvSpPr>
        <p:spPr>
          <a:xfrm>
            <a:off x="743294" y="2145986"/>
            <a:ext cx="2688552" cy="830998"/>
          </a:xfrm>
          <a:prstGeom prst="rect">
            <a:avLst/>
          </a:prstGeom>
        </p:spPr>
        <p:txBody>
          <a:bodyPr>
            <a:normAutofit/>
          </a:bodyPr>
          <a:lstStyle>
            <a:lvl1pPr marL="0" indent="0">
              <a:buSzTx/>
              <a:buFontTx/>
              <a:buNone/>
              <a:defRPr sz="2400">
                <a:solidFill>
                  <a:schemeClr val="accent5"/>
                </a:solidFill>
                <a:latin typeface="Baskerville"/>
                <a:ea typeface="Baskerville"/>
                <a:cs typeface="Baskerville"/>
                <a:sym typeface="Baskerville"/>
              </a:defRPr>
            </a:lvl1pPr>
          </a:lstStyle>
          <a:p>
            <a:r>
              <a:t>Lorem ipsum dolor sit amet.</a:t>
            </a:r>
          </a:p>
        </p:txBody>
      </p:sp>
      <p:sp>
        <p:nvSpPr>
          <p:cNvPr id="141" name="Text Placeholder 5"/>
          <p:cNvSpPr>
            <a:spLocks noGrp="1"/>
          </p:cNvSpPr>
          <p:nvPr>
            <p:ph type="body" sz="quarter" idx="22" hasCustomPrompt="1"/>
          </p:nvPr>
        </p:nvSpPr>
        <p:spPr>
          <a:xfrm>
            <a:off x="4413427" y="3208943"/>
            <a:ext cx="2688552" cy="2031326"/>
          </a:xfrm>
          <a:prstGeom prst="rect">
            <a:avLst/>
          </a:prstGeom>
        </p:spPr>
        <p:txBody>
          <a:bodyPr>
            <a:normAutofit/>
          </a:bodyPr>
          <a:lstStyle>
            <a:lvl1pPr marL="0" indent="0">
              <a:buSzTx/>
              <a:buFontTx/>
              <a:buNone/>
              <a:defRPr sz="1400">
                <a:solidFill>
                  <a:schemeClr val="accent5"/>
                </a:solidFill>
              </a:defRPr>
            </a:lvl1pPr>
          </a:lstStyle>
          <a:p>
            <a:r>
              <a:t>Lorem ipsum dolor sit amet, consectetur adipiscing elit, sed do eiusmod tempor incididunt ut labore et dolore magna aliqua. Ut enim ad minim veniam, quis nostrud exercitation ullamco laboris nisi ut aliquip ex ea commodo consequat. </a:t>
            </a:r>
          </a:p>
        </p:txBody>
      </p:sp>
      <p:sp>
        <p:nvSpPr>
          <p:cNvPr id="142" name="Text Placeholder 5"/>
          <p:cNvSpPr>
            <a:spLocks noGrp="1"/>
          </p:cNvSpPr>
          <p:nvPr>
            <p:ph type="body" sz="quarter" idx="23" hasCustomPrompt="1"/>
          </p:nvPr>
        </p:nvSpPr>
        <p:spPr>
          <a:xfrm>
            <a:off x="4413427" y="2145986"/>
            <a:ext cx="2688552" cy="830998"/>
          </a:xfrm>
          <a:prstGeom prst="rect">
            <a:avLst/>
          </a:prstGeom>
        </p:spPr>
        <p:txBody>
          <a:bodyPr>
            <a:normAutofit/>
          </a:bodyPr>
          <a:lstStyle>
            <a:lvl1pPr marL="0" indent="0">
              <a:buSzTx/>
              <a:buFontTx/>
              <a:buNone/>
              <a:defRPr sz="2400">
                <a:solidFill>
                  <a:schemeClr val="accent5"/>
                </a:solidFill>
                <a:latin typeface="Baskerville"/>
                <a:ea typeface="Baskerville"/>
                <a:cs typeface="Baskerville"/>
                <a:sym typeface="Baskerville"/>
              </a:defRPr>
            </a:lvl1pPr>
          </a:lstStyle>
          <a:p>
            <a:r>
              <a:t>Lorem ipsum dolor sit amet.</a:t>
            </a:r>
          </a:p>
        </p:txBody>
      </p:sp>
      <p:sp>
        <p:nvSpPr>
          <p:cNvPr id="143" name="Text Placeholder 5"/>
          <p:cNvSpPr>
            <a:spLocks noGrp="1"/>
          </p:cNvSpPr>
          <p:nvPr>
            <p:ph type="body" sz="quarter" idx="24" hasCustomPrompt="1"/>
          </p:nvPr>
        </p:nvSpPr>
        <p:spPr>
          <a:xfrm>
            <a:off x="8083560" y="3208943"/>
            <a:ext cx="2688552" cy="2031326"/>
          </a:xfrm>
          <a:prstGeom prst="rect">
            <a:avLst/>
          </a:prstGeom>
        </p:spPr>
        <p:txBody>
          <a:bodyPr>
            <a:normAutofit/>
          </a:bodyPr>
          <a:lstStyle>
            <a:lvl1pPr marL="0" indent="0">
              <a:buSzTx/>
              <a:buFontTx/>
              <a:buNone/>
              <a:defRPr sz="1400">
                <a:solidFill>
                  <a:schemeClr val="accent5"/>
                </a:solidFill>
              </a:defRPr>
            </a:lvl1pPr>
          </a:lstStyle>
          <a:p>
            <a:r>
              <a:t>Lorem ipsum dolor sit amet, consectetur adipiscing elit, sed do eiusmod tempor incididunt ut labore et dolore magna aliqua. Ut enim ad minim veniam, quis nostrud exercitation ullamco laboris nisi ut aliquip ex ea commodo consequat. </a:t>
            </a:r>
          </a:p>
        </p:txBody>
      </p:sp>
      <p:sp>
        <p:nvSpPr>
          <p:cNvPr id="144" name="Text Placeholder 5"/>
          <p:cNvSpPr>
            <a:spLocks noGrp="1"/>
          </p:cNvSpPr>
          <p:nvPr>
            <p:ph type="body" sz="quarter" idx="25" hasCustomPrompt="1"/>
          </p:nvPr>
        </p:nvSpPr>
        <p:spPr>
          <a:xfrm>
            <a:off x="8083560" y="2145986"/>
            <a:ext cx="2688552" cy="830998"/>
          </a:xfrm>
          <a:prstGeom prst="rect">
            <a:avLst/>
          </a:prstGeom>
        </p:spPr>
        <p:txBody>
          <a:bodyPr>
            <a:normAutofit/>
          </a:bodyPr>
          <a:lstStyle>
            <a:lvl1pPr marL="0" indent="0">
              <a:buSzTx/>
              <a:buFontTx/>
              <a:buNone/>
              <a:defRPr sz="2400">
                <a:solidFill>
                  <a:schemeClr val="accent5"/>
                </a:solidFill>
                <a:latin typeface="Baskerville"/>
                <a:ea typeface="Baskerville"/>
                <a:cs typeface="Baskerville"/>
                <a:sym typeface="Baskerville"/>
              </a:defRPr>
            </a:lvl1pPr>
          </a:lstStyle>
          <a:p>
            <a:r>
              <a:t>Lorem ipsum dolor sit amet.</a:t>
            </a:r>
          </a:p>
        </p:txBody>
      </p:sp>
      <p:pic>
        <p:nvPicPr>
          <p:cNvPr id="145" name="Graphic 11" descr="Graphic 11"/>
          <p:cNvPicPr>
            <a:picLocks noChangeAspect="1"/>
          </p:cNvPicPr>
          <p:nvPr/>
        </p:nvPicPr>
        <p:blipFill>
          <a:blip r:embed="rId3"/>
          <a:stretch>
            <a:fillRect/>
          </a:stretch>
        </p:blipFill>
        <p:spPr>
          <a:xfrm>
            <a:off x="851779" y="1639795"/>
            <a:ext cx="539981" cy="343047"/>
          </a:xfrm>
          <a:prstGeom prst="rect">
            <a:avLst/>
          </a:prstGeom>
          <a:ln w="12700">
            <a:miter lim="400000"/>
          </a:ln>
        </p:spPr>
      </p:pic>
      <p:pic>
        <p:nvPicPr>
          <p:cNvPr id="146" name="Graphic 12" descr="Graphic 12"/>
          <p:cNvPicPr>
            <a:picLocks noChangeAspect="1"/>
          </p:cNvPicPr>
          <p:nvPr/>
        </p:nvPicPr>
        <p:blipFill>
          <a:blip r:embed="rId3"/>
          <a:stretch>
            <a:fillRect/>
          </a:stretch>
        </p:blipFill>
        <p:spPr>
          <a:xfrm>
            <a:off x="4521913" y="1639795"/>
            <a:ext cx="539981" cy="343047"/>
          </a:xfrm>
          <a:prstGeom prst="rect">
            <a:avLst/>
          </a:prstGeom>
          <a:ln w="12700">
            <a:miter lim="400000"/>
          </a:ln>
        </p:spPr>
      </p:pic>
      <p:pic>
        <p:nvPicPr>
          <p:cNvPr id="147" name="Graphic 13" descr="Graphic 13"/>
          <p:cNvPicPr>
            <a:picLocks noChangeAspect="1"/>
          </p:cNvPicPr>
          <p:nvPr/>
        </p:nvPicPr>
        <p:blipFill>
          <a:blip r:embed="rId3"/>
          <a:stretch>
            <a:fillRect/>
          </a:stretch>
        </p:blipFill>
        <p:spPr>
          <a:xfrm>
            <a:off x="8192045" y="1639795"/>
            <a:ext cx="539981" cy="343047"/>
          </a:xfrm>
          <a:prstGeom prst="rect">
            <a:avLst/>
          </a:prstGeom>
          <a:ln w="12700">
            <a:miter lim="400000"/>
          </a:ln>
        </p:spPr>
      </p:pic>
      <p:sp>
        <p:nvSpPr>
          <p:cNvPr id="148" name="Lorem ipsum dolor sit amet, consectetur."/>
          <p:cNvSpPr txBox="1">
            <a:spLocks noGrp="1"/>
          </p:cNvSpPr>
          <p:nvPr>
            <p:ph type="title" hasCustomPrompt="1"/>
          </p:nvPr>
        </p:nvSpPr>
        <p:spPr>
          <a:prstGeom prst="rect">
            <a:avLst/>
          </a:prstGeom>
        </p:spPr>
        <p:txBody>
          <a:bodyPr/>
          <a:lstStyle>
            <a:lvl1pPr>
              <a:defRPr>
                <a:solidFill>
                  <a:schemeClr val="accent5"/>
                </a:solidFill>
              </a:defRPr>
            </a:lvl1pPr>
          </a:lstStyle>
          <a:p>
            <a:r>
              <a:t>Lorem ipsum dolor sit amet, consectetur.</a:t>
            </a:r>
          </a:p>
        </p:txBody>
      </p:sp>
      <p:pic>
        <p:nvPicPr>
          <p:cNvPr id="149" name="Graphic 18" descr="Graphic 18"/>
          <p:cNvPicPr>
            <a:picLocks noChangeAspect="1"/>
          </p:cNvPicPr>
          <p:nvPr/>
        </p:nvPicPr>
        <p:blipFill>
          <a:blip r:embed="rId4"/>
          <a:stretch>
            <a:fillRect/>
          </a:stretch>
        </p:blipFill>
        <p:spPr>
          <a:xfrm>
            <a:off x="11203906" y="555919"/>
            <a:ext cx="465579" cy="520714"/>
          </a:xfrm>
          <a:prstGeom prst="rect">
            <a:avLst/>
          </a:prstGeom>
          <a:ln w="12700">
            <a:miter lim="400000"/>
          </a:ln>
        </p:spPr>
      </p:pic>
      <p:sp>
        <p:nvSpPr>
          <p:cNvPr id="150"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13_Custom Layout">
    <p:spTree>
      <p:nvGrpSpPr>
        <p:cNvPr id="1" name=""/>
        <p:cNvGrpSpPr/>
        <p:nvPr/>
      </p:nvGrpSpPr>
      <p:grpSpPr>
        <a:xfrm>
          <a:off x="0" y="0"/>
          <a:ext cx="0" cy="0"/>
          <a:chOff x="0" y="0"/>
          <a:chExt cx="0" cy="0"/>
        </a:xfrm>
      </p:grpSpPr>
      <p:pic>
        <p:nvPicPr>
          <p:cNvPr id="157" name="Graphic 7" descr="Graphic 7"/>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158" name="Picture Placeholder 14"/>
          <p:cNvSpPr>
            <a:spLocks noGrp="1"/>
          </p:cNvSpPr>
          <p:nvPr>
            <p:ph type="pic" idx="21"/>
          </p:nvPr>
        </p:nvSpPr>
        <p:spPr>
          <a:xfrm>
            <a:off x="0" y="488961"/>
            <a:ext cx="9345477" cy="5939519"/>
          </a:xfrm>
          <a:prstGeom prst="rect">
            <a:avLst/>
          </a:prstGeom>
        </p:spPr>
        <p:txBody>
          <a:bodyPr lIns="91439" rIns="91439"/>
          <a:lstStyle/>
          <a:p>
            <a:endParaRPr/>
          </a:p>
        </p:txBody>
      </p:sp>
      <p:sp>
        <p:nvSpPr>
          <p:cNvPr id="159" name="Lorem ipsum dolor sit amet, consectetur adipiscing elit."/>
          <p:cNvSpPr txBox="1">
            <a:spLocks noGrp="1"/>
          </p:cNvSpPr>
          <p:nvPr>
            <p:ph type="title" hasCustomPrompt="1"/>
          </p:nvPr>
        </p:nvSpPr>
        <p:spPr>
          <a:xfrm>
            <a:off x="4448014" y="4311553"/>
            <a:ext cx="7083588" cy="987066"/>
          </a:xfrm>
          <a:prstGeom prst="rect">
            <a:avLst/>
          </a:prstGeom>
        </p:spPr>
        <p:txBody>
          <a:bodyPr anchor="b"/>
          <a:lstStyle/>
          <a:p>
            <a:r>
              <a:t>Lorem ipsum dolor sit amet, consectetur adipiscing elit.</a:t>
            </a:r>
          </a:p>
        </p:txBody>
      </p:sp>
      <p:sp>
        <p:nvSpPr>
          <p:cNvPr id="16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10_Custom Layout">
    <p:spTree>
      <p:nvGrpSpPr>
        <p:cNvPr id="1" name=""/>
        <p:cNvGrpSpPr/>
        <p:nvPr/>
      </p:nvGrpSpPr>
      <p:grpSpPr>
        <a:xfrm>
          <a:off x="0" y="0"/>
          <a:ext cx="0" cy="0"/>
          <a:chOff x="0" y="0"/>
          <a:chExt cx="0" cy="0"/>
        </a:xfrm>
      </p:grpSpPr>
      <p:sp>
        <p:nvSpPr>
          <p:cNvPr id="167" name="Picture Placeholder 14"/>
          <p:cNvSpPr>
            <a:spLocks noGrp="1"/>
          </p:cNvSpPr>
          <p:nvPr>
            <p:ph type="pic" idx="21"/>
          </p:nvPr>
        </p:nvSpPr>
        <p:spPr>
          <a:xfrm>
            <a:off x="0" y="488961"/>
            <a:ext cx="9345477" cy="5939519"/>
          </a:xfrm>
          <a:prstGeom prst="rect">
            <a:avLst/>
          </a:prstGeom>
        </p:spPr>
        <p:txBody>
          <a:bodyPr lIns="91439" rIns="91439"/>
          <a:lstStyle/>
          <a:p>
            <a:endParaRPr/>
          </a:p>
        </p:txBody>
      </p:sp>
      <p:sp>
        <p:nvSpPr>
          <p:cNvPr id="168" name="Lorem ipsum dolor sit amet, consectetur adipiscing elit."/>
          <p:cNvSpPr txBox="1">
            <a:spLocks noGrp="1"/>
          </p:cNvSpPr>
          <p:nvPr>
            <p:ph type="title" hasCustomPrompt="1"/>
          </p:nvPr>
        </p:nvSpPr>
        <p:spPr>
          <a:xfrm>
            <a:off x="2968282" y="1958357"/>
            <a:ext cx="8701204" cy="3065585"/>
          </a:xfrm>
          <a:prstGeom prst="rect">
            <a:avLst/>
          </a:prstGeom>
        </p:spPr>
        <p:txBody>
          <a:bodyPr anchor="ctr"/>
          <a:lstStyle>
            <a:lvl1pPr>
              <a:defRPr sz="8000"/>
            </a:lvl1pPr>
          </a:lstStyle>
          <a:p>
            <a:r>
              <a:t>Lorem ipsum dolor sit amet, consectetur adipiscing elit.</a:t>
            </a:r>
          </a:p>
        </p:txBody>
      </p:sp>
      <p:sp>
        <p:nvSpPr>
          <p:cNvPr id="16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15_Custom Layout">
    <p:spTree>
      <p:nvGrpSpPr>
        <p:cNvPr id="1" name=""/>
        <p:cNvGrpSpPr/>
        <p:nvPr/>
      </p:nvGrpSpPr>
      <p:grpSpPr>
        <a:xfrm>
          <a:off x="0" y="0"/>
          <a:ext cx="0" cy="0"/>
          <a:chOff x="0" y="0"/>
          <a:chExt cx="0" cy="0"/>
        </a:xfrm>
      </p:grpSpPr>
      <p:sp>
        <p:nvSpPr>
          <p:cNvPr id="176" name="Picture Placeholder 14"/>
          <p:cNvSpPr>
            <a:spLocks noGrp="1"/>
          </p:cNvSpPr>
          <p:nvPr>
            <p:ph type="pic" idx="21"/>
          </p:nvPr>
        </p:nvSpPr>
        <p:spPr>
          <a:xfrm>
            <a:off x="0" y="0"/>
            <a:ext cx="10828020" cy="6881750"/>
          </a:xfrm>
          <a:prstGeom prst="rect">
            <a:avLst/>
          </a:prstGeom>
        </p:spPr>
        <p:txBody>
          <a:bodyPr lIns="91439" rIns="91439"/>
          <a:lstStyle/>
          <a:p>
            <a:endParaRPr/>
          </a:p>
        </p:txBody>
      </p:sp>
      <p:sp>
        <p:nvSpPr>
          <p:cNvPr id="177" name="Lorem ipsum dolor sit amet"/>
          <p:cNvSpPr txBox="1">
            <a:spLocks noGrp="1"/>
          </p:cNvSpPr>
          <p:nvPr>
            <p:ph type="title" hasCustomPrompt="1"/>
          </p:nvPr>
        </p:nvSpPr>
        <p:spPr>
          <a:xfrm>
            <a:off x="7237707" y="2499256"/>
            <a:ext cx="4431778" cy="1434496"/>
          </a:xfrm>
          <a:prstGeom prst="rect">
            <a:avLst/>
          </a:prstGeom>
        </p:spPr>
        <p:txBody>
          <a:bodyPr anchor="b"/>
          <a:lstStyle>
            <a:lvl1pPr>
              <a:defRPr sz="5400"/>
            </a:lvl1pPr>
          </a:lstStyle>
          <a:p>
            <a:r>
              <a:t>Lorem ipsum dolor sit amet</a:t>
            </a:r>
          </a:p>
        </p:txBody>
      </p:sp>
      <p:sp>
        <p:nvSpPr>
          <p:cNvPr id="178" name="Body Level One…"/>
          <p:cNvSpPr txBox="1">
            <a:spLocks noGrp="1"/>
          </p:cNvSpPr>
          <p:nvPr>
            <p:ph type="body" sz="quarter" idx="1" hasCustomPrompt="1"/>
          </p:nvPr>
        </p:nvSpPr>
        <p:spPr>
          <a:xfrm>
            <a:off x="7237707" y="4107843"/>
            <a:ext cx="4431778" cy="2318535"/>
          </a:xfrm>
          <a:prstGeom prst="rect">
            <a:avLst/>
          </a:prstGeom>
        </p:spPr>
        <p:txBody>
          <a:bodyPr>
            <a:normAutofit/>
          </a:bodyPr>
          <a:lstStyle>
            <a:lvl1pPr marL="0" indent="0">
              <a:buSzTx/>
              <a:buFontTx/>
              <a:buNone/>
              <a:defRPr sz="1400"/>
            </a:lvl1pPr>
            <a:lvl2pPr marL="685800" indent="-228600">
              <a:buFontTx/>
              <a:defRPr sz="1400"/>
            </a:lvl2pPr>
            <a:lvl3pPr marL="1181100" indent="-266700">
              <a:buFontTx/>
              <a:defRPr sz="1400"/>
            </a:lvl3pPr>
            <a:lvl4pPr marL="1662545" indent="-290945">
              <a:buFontTx/>
              <a:defRPr sz="1400"/>
            </a:lvl4pPr>
            <a:lvl5pPr marL="2119745" indent="-290945">
              <a:buFontTx/>
              <a:defRPr sz="1400"/>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sp>
        <p:nvSpPr>
          <p:cNvPr id="17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x">
  <p:cSld name="28_Custom Layout">
    <p:bg>
      <p:bgPr>
        <a:solidFill>
          <a:schemeClr val="accent3"/>
        </a:solidFill>
        <a:effectLst/>
      </p:bgPr>
    </p:bg>
    <p:spTree>
      <p:nvGrpSpPr>
        <p:cNvPr id="1" name=""/>
        <p:cNvGrpSpPr/>
        <p:nvPr/>
      </p:nvGrpSpPr>
      <p:grpSpPr>
        <a:xfrm>
          <a:off x="0" y="0"/>
          <a:ext cx="0" cy="0"/>
          <a:chOff x="0" y="0"/>
          <a:chExt cx="0" cy="0"/>
        </a:xfrm>
      </p:grpSpPr>
      <p:pic>
        <p:nvPicPr>
          <p:cNvPr id="186" name="Graphic 1" descr="Graphic 1"/>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187" name="Lorem ipsum dolor sit amet, consectetur adipiscing elit."/>
          <p:cNvSpPr txBox="1">
            <a:spLocks noGrp="1"/>
          </p:cNvSpPr>
          <p:nvPr>
            <p:ph type="title" hasCustomPrompt="1"/>
          </p:nvPr>
        </p:nvSpPr>
        <p:spPr>
          <a:xfrm>
            <a:off x="1038384" y="2107020"/>
            <a:ext cx="10450657" cy="2768258"/>
          </a:xfrm>
          <a:prstGeom prst="rect">
            <a:avLst/>
          </a:prstGeom>
        </p:spPr>
        <p:txBody>
          <a:bodyPr anchor="ctr"/>
          <a:lstStyle>
            <a:lvl1pPr algn="ctr">
              <a:defRPr sz="7200">
                <a:solidFill>
                  <a:schemeClr val="accent5"/>
                </a:solidFill>
              </a:defRPr>
            </a:lvl1pPr>
          </a:lstStyle>
          <a:p>
            <a:r>
              <a:t>Lorem ipsum dolor sit amet, consectetur adipiscing elit.</a:t>
            </a:r>
          </a:p>
        </p:txBody>
      </p:sp>
      <p:sp>
        <p:nvSpPr>
          <p:cNvPr id="188"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37_Custom Layout">
    <p:bg>
      <p:bgPr>
        <a:solidFill>
          <a:schemeClr val="accent2"/>
        </a:solidFill>
        <a:effectLst/>
      </p:bgPr>
    </p:bg>
    <p:spTree>
      <p:nvGrpSpPr>
        <p:cNvPr id="1" name=""/>
        <p:cNvGrpSpPr/>
        <p:nvPr/>
      </p:nvGrpSpPr>
      <p:grpSpPr>
        <a:xfrm>
          <a:off x="0" y="0"/>
          <a:ext cx="0" cy="0"/>
          <a:chOff x="0" y="0"/>
          <a:chExt cx="0" cy="0"/>
        </a:xfrm>
      </p:grpSpPr>
      <p:sp>
        <p:nvSpPr>
          <p:cNvPr id="195" name="Lorem ipsum dolor sit amet, consectetur adipiscing elit."/>
          <p:cNvSpPr txBox="1">
            <a:spLocks noGrp="1"/>
          </p:cNvSpPr>
          <p:nvPr>
            <p:ph type="title" hasCustomPrompt="1"/>
          </p:nvPr>
        </p:nvSpPr>
        <p:spPr>
          <a:xfrm>
            <a:off x="1038384" y="2107020"/>
            <a:ext cx="10450657" cy="2768258"/>
          </a:xfrm>
          <a:prstGeom prst="rect">
            <a:avLst/>
          </a:prstGeom>
        </p:spPr>
        <p:txBody>
          <a:bodyPr anchor="ctr"/>
          <a:lstStyle>
            <a:lvl1pPr algn="ctr">
              <a:defRPr sz="7200"/>
            </a:lvl1pPr>
          </a:lstStyle>
          <a:p>
            <a:r>
              <a:t>Lorem ipsum dolor sit amet, consectetur adipiscing elit.</a:t>
            </a:r>
          </a:p>
        </p:txBody>
      </p:sp>
      <p:sp>
        <p:nvSpPr>
          <p:cNvPr id="19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x">
  <p:cSld name="38_Custom Layout">
    <p:bg>
      <p:bgPr>
        <a:solidFill>
          <a:schemeClr val="accent4"/>
        </a:solidFill>
        <a:effectLst/>
      </p:bgPr>
    </p:bg>
    <p:spTree>
      <p:nvGrpSpPr>
        <p:cNvPr id="1" name=""/>
        <p:cNvGrpSpPr/>
        <p:nvPr/>
      </p:nvGrpSpPr>
      <p:grpSpPr>
        <a:xfrm>
          <a:off x="0" y="0"/>
          <a:ext cx="0" cy="0"/>
          <a:chOff x="0" y="0"/>
          <a:chExt cx="0" cy="0"/>
        </a:xfrm>
      </p:grpSpPr>
      <p:pic>
        <p:nvPicPr>
          <p:cNvPr id="203" name="Graphic 1" descr="Graphic 1"/>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204" name="Lorem ipsum dolor sit amet, consectetur adipiscing elit."/>
          <p:cNvSpPr txBox="1">
            <a:spLocks noGrp="1"/>
          </p:cNvSpPr>
          <p:nvPr>
            <p:ph type="title" hasCustomPrompt="1"/>
          </p:nvPr>
        </p:nvSpPr>
        <p:spPr>
          <a:xfrm>
            <a:off x="1038384" y="2107020"/>
            <a:ext cx="10450657" cy="2768258"/>
          </a:xfrm>
          <a:prstGeom prst="rect">
            <a:avLst/>
          </a:prstGeom>
        </p:spPr>
        <p:txBody>
          <a:bodyPr anchor="ctr"/>
          <a:lstStyle>
            <a:lvl1pPr algn="ctr">
              <a:defRPr sz="7200"/>
            </a:lvl1pPr>
          </a:lstStyle>
          <a:p>
            <a:r>
              <a:t>Lorem ipsum dolor sit amet, consectetur adipiscing elit.</a:t>
            </a:r>
          </a:p>
        </p:txBody>
      </p:sp>
      <p:sp>
        <p:nvSpPr>
          <p:cNvPr id="20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33_Custom Layout">
    <p:bg>
      <p:bgPr>
        <a:solidFill>
          <a:schemeClr val="accent3"/>
        </a:solidFill>
        <a:effectLst/>
      </p:bgPr>
    </p:bg>
    <p:spTree>
      <p:nvGrpSpPr>
        <p:cNvPr id="1" name=""/>
        <p:cNvGrpSpPr/>
        <p:nvPr/>
      </p:nvGrpSpPr>
      <p:grpSpPr>
        <a:xfrm>
          <a:off x="0" y="0"/>
          <a:ext cx="0" cy="0"/>
          <a:chOff x="0" y="0"/>
          <a:chExt cx="0" cy="0"/>
        </a:xfrm>
      </p:grpSpPr>
      <p:sp>
        <p:nvSpPr>
          <p:cNvPr id="24" name="Picture Placeholder 14"/>
          <p:cNvSpPr>
            <a:spLocks noGrp="1"/>
          </p:cNvSpPr>
          <p:nvPr>
            <p:ph type="pic" idx="21"/>
          </p:nvPr>
        </p:nvSpPr>
        <p:spPr>
          <a:xfrm>
            <a:off x="0" y="0"/>
            <a:ext cx="10828020" cy="6881750"/>
          </a:xfrm>
          <a:prstGeom prst="rect">
            <a:avLst/>
          </a:prstGeom>
        </p:spPr>
        <p:txBody>
          <a:bodyPr lIns="91439" rIns="91439"/>
          <a:lstStyle/>
          <a:p>
            <a:endParaRPr/>
          </a:p>
        </p:txBody>
      </p:sp>
      <p:sp>
        <p:nvSpPr>
          <p:cNvPr id="25" name="Hello there,I’m a title slide"/>
          <p:cNvSpPr txBox="1">
            <a:spLocks noGrp="1"/>
          </p:cNvSpPr>
          <p:nvPr>
            <p:ph type="title" hasCustomPrompt="1"/>
          </p:nvPr>
        </p:nvSpPr>
        <p:spPr>
          <a:xfrm>
            <a:off x="640027" y="721077"/>
            <a:ext cx="6055242" cy="3362909"/>
          </a:xfrm>
          <a:prstGeom prst="rect">
            <a:avLst/>
          </a:prstGeom>
        </p:spPr>
        <p:txBody>
          <a:bodyPr/>
          <a:lstStyle>
            <a:lvl1pPr>
              <a:defRPr sz="8800">
                <a:solidFill>
                  <a:schemeClr val="accent4"/>
                </a:solidFill>
              </a:defRPr>
            </a:lvl1pPr>
          </a:lstStyle>
          <a:p>
            <a:r>
              <a:t>Hello there,I’m a title slide</a:t>
            </a:r>
          </a:p>
        </p:txBody>
      </p:sp>
      <p:sp>
        <p:nvSpPr>
          <p:cNvPr id="26" name="Body Level One…"/>
          <p:cNvSpPr txBox="1">
            <a:spLocks noGrp="1"/>
          </p:cNvSpPr>
          <p:nvPr>
            <p:ph type="body" sz="quarter" idx="1" hasCustomPrompt="1"/>
          </p:nvPr>
        </p:nvSpPr>
        <p:spPr>
          <a:xfrm>
            <a:off x="640029" y="5689779"/>
            <a:ext cx="3749160" cy="351141"/>
          </a:xfrm>
          <a:prstGeom prst="rect">
            <a:avLst/>
          </a:prstGeom>
        </p:spPr>
        <p:txBody>
          <a:bodyPr>
            <a:normAutofit/>
          </a:bodyPr>
          <a:lstStyle>
            <a:lvl1pPr marL="0" indent="0">
              <a:buSzTx/>
              <a:buFontTx/>
              <a:buNone/>
              <a:defRPr>
                <a:solidFill>
                  <a:schemeClr val="accent4"/>
                </a:solidFill>
              </a:defRPr>
            </a:lvl1pPr>
            <a:lvl2pPr>
              <a:buFontTx/>
              <a:defRPr>
                <a:solidFill>
                  <a:schemeClr val="accent4"/>
                </a:solidFill>
              </a:defRPr>
            </a:lvl2pPr>
            <a:lvl3pPr>
              <a:buFontTx/>
              <a:defRPr>
                <a:solidFill>
                  <a:schemeClr val="accent4"/>
                </a:solidFill>
              </a:defRPr>
            </a:lvl3pPr>
            <a:lvl4pPr>
              <a:buFontTx/>
              <a:defRPr>
                <a:solidFill>
                  <a:schemeClr val="accent4"/>
                </a:solidFill>
              </a:defRPr>
            </a:lvl4pPr>
            <a:lvl5pPr>
              <a:buFontTx/>
              <a:defRPr>
                <a:solidFill>
                  <a:schemeClr val="accent4"/>
                </a:solidFill>
              </a:defRPr>
            </a:lvl5pPr>
          </a:lstStyle>
          <a:p>
            <a:r>
              <a:t>XX - XX - XXXX</a:t>
            </a:r>
          </a:p>
          <a:p>
            <a:pPr lvl="1"/>
            <a:endParaRPr/>
          </a:p>
          <a:p>
            <a:pPr lvl="2"/>
            <a:endParaRPr/>
          </a:p>
          <a:p>
            <a:pPr lvl="3"/>
            <a:endParaRPr/>
          </a:p>
          <a:p>
            <a:pPr lvl="4"/>
            <a:endParaRPr/>
          </a:p>
        </p:txBody>
      </p:sp>
      <p:pic>
        <p:nvPicPr>
          <p:cNvPr id="27" name="Graphic 2" descr="Graphic 2"/>
          <p:cNvPicPr>
            <a:picLocks noChangeAspect="1"/>
          </p:cNvPicPr>
          <p:nvPr/>
        </p:nvPicPr>
        <p:blipFill>
          <a:blip r:embed="rId2"/>
          <a:stretch>
            <a:fillRect/>
          </a:stretch>
        </p:blipFill>
        <p:spPr>
          <a:xfrm>
            <a:off x="8282867" y="5002819"/>
            <a:ext cx="3037617" cy="1117739"/>
          </a:xfrm>
          <a:prstGeom prst="rect">
            <a:avLst/>
          </a:prstGeom>
          <a:ln w="12700">
            <a:miter lim="400000"/>
          </a:ln>
        </p:spPr>
      </p:pic>
      <p:sp>
        <p:nvSpPr>
          <p:cNvPr id="28" name="Slide Number"/>
          <p:cNvSpPr txBox="1">
            <a:spLocks noGrp="1"/>
          </p:cNvSpPr>
          <p:nvPr>
            <p:ph type="sldNum" sz="quarter" idx="2"/>
          </p:nvPr>
        </p:nvSpPr>
        <p:spPr>
          <a:xfrm>
            <a:off x="73152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x">
  <p:cSld name="11_Custom Layout">
    <p:bg>
      <p:bgPr>
        <a:solidFill>
          <a:schemeClr val="accent3"/>
        </a:solidFill>
        <a:effectLst/>
      </p:bgPr>
    </p:bg>
    <p:spTree>
      <p:nvGrpSpPr>
        <p:cNvPr id="1" name=""/>
        <p:cNvGrpSpPr/>
        <p:nvPr/>
      </p:nvGrpSpPr>
      <p:grpSpPr>
        <a:xfrm>
          <a:off x="0" y="0"/>
          <a:ext cx="0" cy="0"/>
          <a:chOff x="0" y="0"/>
          <a:chExt cx="0" cy="0"/>
        </a:xfrm>
      </p:grpSpPr>
      <p:sp>
        <p:nvSpPr>
          <p:cNvPr id="212" name="Picture Placeholder 14"/>
          <p:cNvSpPr>
            <a:spLocks noGrp="1"/>
          </p:cNvSpPr>
          <p:nvPr>
            <p:ph type="pic" idx="21"/>
          </p:nvPr>
        </p:nvSpPr>
        <p:spPr>
          <a:xfrm>
            <a:off x="660399" y="488961"/>
            <a:ext cx="9345477" cy="5939519"/>
          </a:xfrm>
          <a:prstGeom prst="rect">
            <a:avLst/>
          </a:prstGeom>
        </p:spPr>
        <p:txBody>
          <a:bodyPr lIns="91439" rIns="91439"/>
          <a:lstStyle/>
          <a:p>
            <a:endParaRPr/>
          </a:p>
        </p:txBody>
      </p:sp>
      <p:sp>
        <p:nvSpPr>
          <p:cNvPr id="213" name="Lorem ipsum dolor sit amet, consectetur adipiscing elit."/>
          <p:cNvSpPr txBox="1">
            <a:spLocks noGrp="1"/>
          </p:cNvSpPr>
          <p:nvPr>
            <p:ph type="title" hasCustomPrompt="1"/>
          </p:nvPr>
        </p:nvSpPr>
        <p:spPr>
          <a:xfrm>
            <a:off x="2968282" y="1958357"/>
            <a:ext cx="8701204" cy="3065585"/>
          </a:xfrm>
          <a:prstGeom prst="rect">
            <a:avLst/>
          </a:prstGeom>
        </p:spPr>
        <p:txBody>
          <a:bodyPr anchor="ctr"/>
          <a:lstStyle>
            <a:lvl1pPr>
              <a:defRPr sz="8000">
                <a:solidFill>
                  <a:schemeClr val="accent5"/>
                </a:solidFill>
              </a:defRPr>
            </a:lvl1pPr>
          </a:lstStyle>
          <a:p>
            <a:r>
              <a:t>Lorem ipsum dolor sit amet, consectetur adipiscing elit.</a:t>
            </a:r>
          </a:p>
        </p:txBody>
      </p:sp>
      <p:pic>
        <p:nvPicPr>
          <p:cNvPr id="214" name="Graphic 5" descr="Graphic 5"/>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215"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tx">
  <p:cSld name="14_Custom Layout">
    <p:spTree>
      <p:nvGrpSpPr>
        <p:cNvPr id="1" name=""/>
        <p:cNvGrpSpPr/>
        <p:nvPr/>
      </p:nvGrpSpPr>
      <p:grpSpPr>
        <a:xfrm>
          <a:off x="0" y="0"/>
          <a:ext cx="0" cy="0"/>
          <a:chOff x="0" y="0"/>
          <a:chExt cx="0" cy="0"/>
        </a:xfrm>
      </p:grpSpPr>
      <p:sp>
        <p:nvSpPr>
          <p:cNvPr id="222" name="Picture Placeholder 6"/>
          <p:cNvSpPr>
            <a:spLocks noGrp="1"/>
          </p:cNvSpPr>
          <p:nvPr>
            <p:ph type="pic" idx="21"/>
          </p:nvPr>
        </p:nvSpPr>
        <p:spPr>
          <a:xfrm>
            <a:off x="0" y="0"/>
            <a:ext cx="6268464" cy="6858000"/>
          </a:xfrm>
          <a:prstGeom prst="rect">
            <a:avLst/>
          </a:prstGeom>
        </p:spPr>
        <p:txBody>
          <a:bodyPr lIns="91439" rIns="91439"/>
          <a:lstStyle/>
          <a:p>
            <a:endParaRPr/>
          </a:p>
        </p:txBody>
      </p:sp>
      <p:sp>
        <p:nvSpPr>
          <p:cNvPr id="223" name="Body Level One…"/>
          <p:cNvSpPr txBox="1">
            <a:spLocks noGrp="1"/>
          </p:cNvSpPr>
          <p:nvPr>
            <p:ph type="body" sz="quarter" idx="1" hasCustomPrompt="1"/>
          </p:nvPr>
        </p:nvSpPr>
        <p:spPr>
          <a:xfrm>
            <a:off x="6648773" y="1869394"/>
            <a:ext cx="5063679" cy="738665"/>
          </a:xfrm>
          <a:prstGeom prst="rect">
            <a:avLst/>
          </a:prstGeom>
        </p:spPr>
        <p:txBody>
          <a:bodyPr>
            <a:normAutofit/>
          </a:bodyPr>
          <a:lstStyle>
            <a:lvl1pPr marL="0" indent="0">
              <a:buSzTx/>
              <a:buFontTx/>
              <a:buNone/>
              <a:defRPr sz="1400"/>
            </a:lvl1pPr>
            <a:lvl2pPr marL="685800" indent="-228600">
              <a:buFontTx/>
              <a:defRPr sz="1400"/>
            </a:lvl2pPr>
            <a:lvl3pPr marL="1181100" indent="-266700">
              <a:buFontTx/>
              <a:defRPr sz="1400"/>
            </a:lvl3pPr>
            <a:lvl4pPr marL="1662545" indent="-290945">
              <a:buFontTx/>
              <a:defRPr sz="1400"/>
            </a:lvl4pPr>
            <a:lvl5pPr marL="2119745" indent="-290945">
              <a:buFontTx/>
              <a:defRPr sz="1400"/>
            </a:lvl5pPr>
          </a:lstStyle>
          <a:p>
            <a:r>
              <a:t>Lorem ipsum dolor sit amet, consectetur adipiscing elit, sed do eiusmod tempor incididunt ut labore et dolore magna aliqua. </a:t>
            </a:r>
          </a:p>
          <a:p>
            <a:pPr lvl="1"/>
            <a:endParaRPr/>
          </a:p>
          <a:p>
            <a:pPr lvl="2"/>
            <a:endParaRPr/>
          </a:p>
          <a:p>
            <a:pPr lvl="3"/>
            <a:endParaRPr/>
          </a:p>
          <a:p>
            <a:pPr lvl="4"/>
            <a:endParaRPr/>
          </a:p>
        </p:txBody>
      </p:sp>
      <p:sp>
        <p:nvSpPr>
          <p:cNvPr id="224" name="Text Placeholder 5"/>
          <p:cNvSpPr>
            <a:spLocks noGrp="1"/>
          </p:cNvSpPr>
          <p:nvPr>
            <p:ph type="body" sz="quarter" idx="22" hasCustomPrompt="1"/>
          </p:nvPr>
        </p:nvSpPr>
        <p:spPr>
          <a:xfrm>
            <a:off x="6648773" y="1324542"/>
            <a:ext cx="5063679" cy="400111"/>
          </a:xfrm>
          <a:prstGeom prst="rect">
            <a:avLst/>
          </a:prstGeom>
        </p:spPr>
        <p:txBody>
          <a:bodyPr>
            <a:normAutofit/>
          </a:bodyPr>
          <a:lstStyle>
            <a:lvl1pPr marL="0" indent="0">
              <a:buSzTx/>
              <a:buFontTx/>
              <a:buNone/>
              <a:defRPr sz="2000">
                <a:latin typeface="Baskerville"/>
                <a:ea typeface="Baskerville"/>
                <a:cs typeface="Baskerville"/>
                <a:sym typeface="Baskerville"/>
              </a:defRPr>
            </a:lvl1pPr>
          </a:lstStyle>
          <a:p>
            <a:r>
              <a:t>Lorem ipsum dolor sit amet, consectetur</a:t>
            </a:r>
          </a:p>
        </p:txBody>
      </p:sp>
      <p:sp>
        <p:nvSpPr>
          <p:cNvPr id="225" name="Text Placeholder 5"/>
          <p:cNvSpPr>
            <a:spLocks noGrp="1"/>
          </p:cNvSpPr>
          <p:nvPr>
            <p:ph type="body" sz="quarter" idx="23" hasCustomPrompt="1"/>
          </p:nvPr>
        </p:nvSpPr>
        <p:spPr>
          <a:xfrm>
            <a:off x="6648773" y="3367542"/>
            <a:ext cx="5063679" cy="738665"/>
          </a:xfrm>
          <a:prstGeom prst="rect">
            <a:avLst/>
          </a:prstGeom>
        </p:spPr>
        <p:txBody>
          <a:bodyPr>
            <a:normAutofit/>
          </a:bodyPr>
          <a:lstStyle>
            <a:lvl1pPr marL="0" indent="0">
              <a:buSzTx/>
              <a:buFontTx/>
              <a:buNone/>
              <a:defRPr sz="1400"/>
            </a:lvl1pPr>
          </a:lstStyle>
          <a:p>
            <a:r>
              <a:t>Lorem ipsum dolor sit amet, consectetur adipiscing elit, sed do eiusmod tempor incididunt ut labore et dolore magna aliqua. </a:t>
            </a:r>
          </a:p>
        </p:txBody>
      </p:sp>
      <p:sp>
        <p:nvSpPr>
          <p:cNvPr id="226" name="Text Placeholder 5"/>
          <p:cNvSpPr>
            <a:spLocks noGrp="1"/>
          </p:cNvSpPr>
          <p:nvPr>
            <p:ph type="body" sz="quarter" idx="24" hasCustomPrompt="1"/>
          </p:nvPr>
        </p:nvSpPr>
        <p:spPr>
          <a:xfrm>
            <a:off x="6648773" y="2822691"/>
            <a:ext cx="5063679" cy="400111"/>
          </a:xfrm>
          <a:prstGeom prst="rect">
            <a:avLst/>
          </a:prstGeom>
        </p:spPr>
        <p:txBody>
          <a:bodyPr>
            <a:normAutofit/>
          </a:bodyPr>
          <a:lstStyle>
            <a:lvl1pPr marL="0" indent="0">
              <a:buSzTx/>
              <a:buFontTx/>
              <a:buNone/>
              <a:defRPr sz="2000">
                <a:latin typeface="Baskerville"/>
                <a:ea typeface="Baskerville"/>
                <a:cs typeface="Baskerville"/>
                <a:sym typeface="Baskerville"/>
              </a:defRPr>
            </a:lvl1pPr>
          </a:lstStyle>
          <a:p>
            <a:r>
              <a:t>Lorem ipsum dolor sit amet, consectetur</a:t>
            </a:r>
          </a:p>
        </p:txBody>
      </p:sp>
      <p:sp>
        <p:nvSpPr>
          <p:cNvPr id="227" name="Text Placeholder 5"/>
          <p:cNvSpPr>
            <a:spLocks noGrp="1"/>
          </p:cNvSpPr>
          <p:nvPr>
            <p:ph type="body" sz="quarter" idx="25" hasCustomPrompt="1"/>
          </p:nvPr>
        </p:nvSpPr>
        <p:spPr>
          <a:xfrm>
            <a:off x="6648773" y="4865037"/>
            <a:ext cx="5063679" cy="738665"/>
          </a:xfrm>
          <a:prstGeom prst="rect">
            <a:avLst/>
          </a:prstGeom>
        </p:spPr>
        <p:txBody>
          <a:bodyPr>
            <a:normAutofit/>
          </a:bodyPr>
          <a:lstStyle>
            <a:lvl1pPr marL="0" indent="0">
              <a:buSzTx/>
              <a:buFontTx/>
              <a:buNone/>
              <a:defRPr sz="1400"/>
            </a:lvl1pPr>
          </a:lstStyle>
          <a:p>
            <a:r>
              <a:t>Lorem ipsum dolor sit amet, consectetur adipiscing elit, sed do eiusmod tempor incididunt ut labore et dolore magna aliqua. </a:t>
            </a:r>
          </a:p>
        </p:txBody>
      </p:sp>
      <p:sp>
        <p:nvSpPr>
          <p:cNvPr id="228" name="Text Placeholder 5"/>
          <p:cNvSpPr>
            <a:spLocks noGrp="1"/>
          </p:cNvSpPr>
          <p:nvPr>
            <p:ph type="body" sz="quarter" idx="26" hasCustomPrompt="1"/>
          </p:nvPr>
        </p:nvSpPr>
        <p:spPr>
          <a:xfrm>
            <a:off x="6648773" y="4320185"/>
            <a:ext cx="5063679" cy="400111"/>
          </a:xfrm>
          <a:prstGeom prst="rect">
            <a:avLst/>
          </a:prstGeom>
        </p:spPr>
        <p:txBody>
          <a:bodyPr>
            <a:normAutofit/>
          </a:bodyPr>
          <a:lstStyle>
            <a:lvl1pPr marL="0" indent="0">
              <a:buSzTx/>
              <a:buFontTx/>
              <a:buNone/>
              <a:defRPr sz="2000">
                <a:latin typeface="Baskerville"/>
                <a:ea typeface="Baskerville"/>
                <a:cs typeface="Baskerville"/>
                <a:sym typeface="Baskerville"/>
              </a:defRPr>
            </a:lvl1pPr>
          </a:lstStyle>
          <a:p>
            <a:r>
              <a:t>Lorem ipsum dolor sit amet, consectetur</a:t>
            </a:r>
          </a:p>
        </p:txBody>
      </p:sp>
      <p:sp>
        <p:nvSpPr>
          <p:cNvPr id="229"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tx">
  <p:cSld name="19_Custom Layout">
    <p:bg>
      <p:bgPr>
        <a:solidFill>
          <a:schemeClr val="accent3"/>
        </a:solidFill>
        <a:effectLst/>
      </p:bgPr>
    </p:bg>
    <p:spTree>
      <p:nvGrpSpPr>
        <p:cNvPr id="1" name=""/>
        <p:cNvGrpSpPr/>
        <p:nvPr/>
      </p:nvGrpSpPr>
      <p:grpSpPr>
        <a:xfrm>
          <a:off x="0" y="0"/>
          <a:ext cx="0" cy="0"/>
          <a:chOff x="0" y="0"/>
          <a:chExt cx="0" cy="0"/>
        </a:xfrm>
      </p:grpSpPr>
      <p:sp>
        <p:nvSpPr>
          <p:cNvPr id="236" name="Picture Placeholder 6"/>
          <p:cNvSpPr>
            <a:spLocks noGrp="1"/>
          </p:cNvSpPr>
          <p:nvPr>
            <p:ph type="pic" idx="21"/>
          </p:nvPr>
        </p:nvSpPr>
        <p:spPr>
          <a:xfrm>
            <a:off x="0" y="0"/>
            <a:ext cx="6268464" cy="6858000"/>
          </a:xfrm>
          <a:prstGeom prst="rect">
            <a:avLst/>
          </a:prstGeom>
        </p:spPr>
        <p:txBody>
          <a:bodyPr lIns="91439" rIns="91439"/>
          <a:lstStyle/>
          <a:p>
            <a:endParaRPr/>
          </a:p>
        </p:txBody>
      </p:sp>
      <p:sp>
        <p:nvSpPr>
          <p:cNvPr id="237" name="Body Level One…"/>
          <p:cNvSpPr txBox="1">
            <a:spLocks noGrp="1"/>
          </p:cNvSpPr>
          <p:nvPr>
            <p:ph type="body" sz="quarter" idx="1" hasCustomPrompt="1"/>
          </p:nvPr>
        </p:nvSpPr>
        <p:spPr>
          <a:xfrm>
            <a:off x="6648773" y="1869394"/>
            <a:ext cx="5063679" cy="738665"/>
          </a:xfrm>
          <a:prstGeom prst="rect">
            <a:avLst/>
          </a:prstGeom>
        </p:spPr>
        <p:txBody>
          <a:bodyPr>
            <a:normAutofit/>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r>
              <a:t>Lorem ipsum dolor sit amet, consectetur adipiscing elit, sed do eiusmod tempor incididunt ut labore et dolore magna aliqua. </a:t>
            </a:r>
          </a:p>
          <a:p>
            <a:pPr lvl="1"/>
            <a:endParaRPr/>
          </a:p>
          <a:p>
            <a:pPr lvl="2"/>
            <a:endParaRPr/>
          </a:p>
          <a:p>
            <a:pPr lvl="3"/>
            <a:endParaRPr/>
          </a:p>
          <a:p>
            <a:pPr lvl="4"/>
            <a:endParaRPr/>
          </a:p>
        </p:txBody>
      </p:sp>
      <p:sp>
        <p:nvSpPr>
          <p:cNvPr id="238" name="Text Placeholder 5"/>
          <p:cNvSpPr>
            <a:spLocks noGrp="1"/>
          </p:cNvSpPr>
          <p:nvPr>
            <p:ph type="body" sz="quarter" idx="22" hasCustomPrompt="1"/>
          </p:nvPr>
        </p:nvSpPr>
        <p:spPr>
          <a:xfrm>
            <a:off x="6648773" y="1324542"/>
            <a:ext cx="5063679" cy="400111"/>
          </a:xfrm>
          <a:prstGeom prst="rect">
            <a:avLst/>
          </a:prstGeom>
        </p:spPr>
        <p:txBody>
          <a:bodyPr>
            <a:normAutofit/>
          </a:bodyPr>
          <a:lstStyle>
            <a:lvl1pPr marL="0" indent="0">
              <a:buSzTx/>
              <a:buFontTx/>
              <a:buNone/>
              <a:defRPr sz="2000">
                <a:solidFill>
                  <a:schemeClr val="accent4"/>
                </a:solidFill>
                <a:latin typeface="Baskerville"/>
                <a:ea typeface="Baskerville"/>
                <a:cs typeface="Baskerville"/>
                <a:sym typeface="Baskerville"/>
              </a:defRPr>
            </a:lvl1pPr>
          </a:lstStyle>
          <a:p>
            <a:r>
              <a:t>Lorem ipsum dolor sit amet, consectetur</a:t>
            </a:r>
          </a:p>
        </p:txBody>
      </p:sp>
      <p:sp>
        <p:nvSpPr>
          <p:cNvPr id="239" name="Text Placeholder 5"/>
          <p:cNvSpPr>
            <a:spLocks noGrp="1"/>
          </p:cNvSpPr>
          <p:nvPr>
            <p:ph type="body" sz="quarter" idx="23" hasCustomPrompt="1"/>
          </p:nvPr>
        </p:nvSpPr>
        <p:spPr>
          <a:xfrm>
            <a:off x="6648773" y="3367542"/>
            <a:ext cx="5063679" cy="738665"/>
          </a:xfrm>
          <a:prstGeom prst="rect">
            <a:avLst/>
          </a:prstGeom>
        </p:spPr>
        <p:txBody>
          <a:bodyPr>
            <a:normAutofit/>
          </a:bodyPr>
          <a:lstStyle>
            <a:lvl1pPr marL="0" indent="0">
              <a:buSzTx/>
              <a:buFontTx/>
              <a:buNone/>
              <a:defRPr sz="1400">
                <a:solidFill>
                  <a:schemeClr val="accent5"/>
                </a:solidFill>
              </a:defRPr>
            </a:lvl1pPr>
          </a:lstStyle>
          <a:p>
            <a:r>
              <a:t>Lorem ipsum dolor sit amet, consectetur adipiscing elit, sed do eiusmod tempor incididunt ut labore et dolore magna aliqua. </a:t>
            </a:r>
          </a:p>
        </p:txBody>
      </p:sp>
      <p:sp>
        <p:nvSpPr>
          <p:cNvPr id="240" name="Text Placeholder 5"/>
          <p:cNvSpPr>
            <a:spLocks noGrp="1"/>
          </p:cNvSpPr>
          <p:nvPr>
            <p:ph type="body" sz="quarter" idx="24" hasCustomPrompt="1"/>
          </p:nvPr>
        </p:nvSpPr>
        <p:spPr>
          <a:xfrm>
            <a:off x="6648773" y="2822691"/>
            <a:ext cx="5063679" cy="400111"/>
          </a:xfrm>
          <a:prstGeom prst="rect">
            <a:avLst/>
          </a:prstGeom>
        </p:spPr>
        <p:txBody>
          <a:bodyPr>
            <a:normAutofit/>
          </a:bodyPr>
          <a:lstStyle>
            <a:lvl1pPr marL="0" indent="0">
              <a:buSzTx/>
              <a:buFontTx/>
              <a:buNone/>
              <a:defRPr sz="2000">
                <a:solidFill>
                  <a:schemeClr val="accent4"/>
                </a:solidFill>
                <a:latin typeface="Baskerville"/>
                <a:ea typeface="Baskerville"/>
                <a:cs typeface="Baskerville"/>
                <a:sym typeface="Baskerville"/>
              </a:defRPr>
            </a:lvl1pPr>
          </a:lstStyle>
          <a:p>
            <a:r>
              <a:t>Lorem ipsum dolor sit amet, consectetur</a:t>
            </a:r>
          </a:p>
        </p:txBody>
      </p:sp>
      <p:sp>
        <p:nvSpPr>
          <p:cNvPr id="241" name="Text Placeholder 5"/>
          <p:cNvSpPr>
            <a:spLocks noGrp="1"/>
          </p:cNvSpPr>
          <p:nvPr>
            <p:ph type="body" sz="quarter" idx="25" hasCustomPrompt="1"/>
          </p:nvPr>
        </p:nvSpPr>
        <p:spPr>
          <a:xfrm>
            <a:off x="6648773" y="4865037"/>
            <a:ext cx="5063679" cy="738665"/>
          </a:xfrm>
          <a:prstGeom prst="rect">
            <a:avLst/>
          </a:prstGeom>
        </p:spPr>
        <p:txBody>
          <a:bodyPr>
            <a:normAutofit/>
          </a:bodyPr>
          <a:lstStyle>
            <a:lvl1pPr marL="0" indent="0">
              <a:buSzTx/>
              <a:buFontTx/>
              <a:buNone/>
              <a:defRPr sz="1400">
                <a:solidFill>
                  <a:schemeClr val="accent5"/>
                </a:solidFill>
              </a:defRPr>
            </a:lvl1pPr>
          </a:lstStyle>
          <a:p>
            <a:r>
              <a:t>Lorem ipsum dolor sit amet, consectetur adipiscing elit, sed do eiusmod tempor incididunt ut labore et dolore magna aliqua. </a:t>
            </a:r>
          </a:p>
        </p:txBody>
      </p:sp>
      <p:sp>
        <p:nvSpPr>
          <p:cNvPr id="242" name="Text Placeholder 5"/>
          <p:cNvSpPr>
            <a:spLocks noGrp="1"/>
          </p:cNvSpPr>
          <p:nvPr>
            <p:ph type="body" sz="quarter" idx="26" hasCustomPrompt="1"/>
          </p:nvPr>
        </p:nvSpPr>
        <p:spPr>
          <a:xfrm>
            <a:off x="6648773" y="4320185"/>
            <a:ext cx="5063679" cy="400111"/>
          </a:xfrm>
          <a:prstGeom prst="rect">
            <a:avLst/>
          </a:prstGeom>
        </p:spPr>
        <p:txBody>
          <a:bodyPr>
            <a:normAutofit/>
          </a:bodyPr>
          <a:lstStyle>
            <a:lvl1pPr marL="0" indent="0">
              <a:buSzTx/>
              <a:buFontTx/>
              <a:buNone/>
              <a:defRPr sz="2000">
                <a:solidFill>
                  <a:schemeClr val="accent4"/>
                </a:solidFill>
                <a:latin typeface="Baskerville"/>
                <a:ea typeface="Baskerville"/>
                <a:cs typeface="Baskerville"/>
                <a:sym typeface="Baskerville"/>
              </a:defRPr>
            </a:lvl1pPr>
          </a:lstStyle>
          <a:p>
            <a:r>
              <a:t>Lorem ipsum dolor sit amet, consectetur</a:t>
            </a:r>
          </a:p>
        </p:txBody>
      </p:sp>
      <p:pic>
        <p:nvPicPr>
          <p:cNvPr id="243" name="Graphic 4" descr="Graphic 4"/>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244"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type="tx">
  <p:cSld name="18_Custom Layout">
    <p:spTree>
      <p:nvGrpSpPr>
        <p:cNvPr id="1" name=""/>
        <p:cNvGrpSpPr/>
        <p:nvPr/>
      </p:nvGrpSpPr>
      <p:grpSpPr>
        <a:xfrm>
          <a:off x="0" y="0"/>
          <a:ext cx="0" cy="0"/>
          <a:chOff x="0" y="0"/>
          <a:chExt cx="0" cy="0"/>
        </a:xfrm>
      </p:grpSpPr>
      <p:sp>
        <p:nvSpPr>
          <p:cNvPr id="251" name="Picture Placeholder 10"/>
          <p:cNvSpPr>
            <a:spLocks noGrp="1"/>
          </p:cNvSpPr>
          <p:nvPr>
            <p:ph type="pic" idx="21"/>
          </p:nvPr>
        </p:nvSpPr>
        <p:spPr>
          <a:xfrm>
            <a:off x="6096000" y="0"/>
            <a:ext cx="6096000" cy="6858000"/>
          </a:xfrm>
          <a:prstGeom prst="rect">
            <a:avLst/>
          </a:prstGeom>
        </p:spPr>
        <p:txBody>
          <a:bodyPr lIns="91439" rIns="91439"/>
          <a:lstStyle/>
          <a:p>
            <a:endParaRPr/>
          </a:p>
        </p:txBody>
      </p:sp>
      <p:sp>
        <p:nvSpPr>
          <p:cNvPr id="252" name="Lorem ipsum dolor sit amet, consectetur."/>
          <p:cNvSpPr txBox="1">
            <a:spLocks noGrp="1"/>
          </p:cNvSpPr>
          <p:nvPr>
            <p:ph type="title" hasCustomPrompt="1"/>
          </p:nvPr>
        </p:nvSpPr>
        <p:spPr>
          <a:xfrm>
            <a:off x="689316" y="555919"/>
            <a:ext cx="4921072" cy="987066"/>
          </a:xfrm>
          <a:prstGeom prst="rect">
            <a:avLst/>
          </a:prstGeom>
        </p:spPr>
        <p:txBody>
          <a:bodyPr/>
          <a:lstStyle/>
          <a:p>
            <a:r>
              <a:t>Lorem ipsum dolor sit amet, consectetur.</a:t>
            </a:r>
          </a:p>
        </p:txBody>
      </p:sp>
      <p:sp>
        <p:nvSpPr>
          <p:cNvPr id="253" name="Body Level One…"/>
          <p:cNvSpPr txBox="1">
            <a:spLocks noGrp="1"/>
          </p:cNvSpPr>
          <p:nvPr>
            <p:ph type="body" sz="quarter" idx="1" hasCustomPrompt="1"/>
          </p:nvPr>
        </p:nvSpPr>
        <p:spPr>
          <a:xfrm>
            <a:off x="689316" y="1882514"/>
            <a:ext cx="4921071" cy="1169552"/>
          </a:xfrm>
          <a:prstGeom prst="rect">
            <a:avLst/>
          </a:prstGeom>
        </p:spPr>
        <p:txBody>
          <a:bodyPr>
            <a:normAutofit/>
          </a:bodyPr>
          <a:lstStyle>
            <a:lvl1pPr marL="0" indent="0">
              <a:buSzTx/>
              <a:buFontTx/>
              <a:buNone/>
              <a:defRPr sz="1400"/>
            </a:lvl1pPr>
            <a:lvl2pPr marL="685800" indent="-228600">
              <a:buFontTx/>
              <a:defRPr sz="1400"/>
            </a:lvl2pPr>
            <a:lvl3pPr marL="1181100" indent="-266700">
              <a:buFontTx/>
              <a:defRPr sz="1400"/>
            </a:lvl3pPr>
            <a:lvl4pPr marL="1662545" indent="-290945">
              <a:buFontTx/>
              <a:defRPr sz="1400"/>
            </a:lvl4pPr>
            <a:lvl5pPr marL="2119745" indent="-290945">
              <a:buFontTx/>
              <a:defRPr sz="1400"/>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sp>
        <p:nvSpPr>
          <p:cNvPr id="254" name="Slide Number"/>
          <p:cNvSpPr txBox="1">
            <a:spLocks noGrp="1"/>
          </p:cNvSpPr>
          <p:nvPr>
            <p:ph type="sldNum" sz="quarter" idx="2"/>
          </p:nvPr>
        </p:nvSpPr>
        <p:spPr>
          <a:prstGeom prst="rect">
            <a:avLst/>
          </a:prstGeom>
        </p:spPr>
        <p:txBody>
          <a:bodyPr/>
          <a:lstStyle>
            <a:lvl1pPr>
              <a:defRPr>
                <a:solidFill>
                  <a:schemeClr val="accent6"/>
                </a:solidFill>
              </a:defRPr>
            </a:lvl1pPr>
          </a:lstStyle>
          <a:p>
            <a:fld id="{86CB4B4D-7CA3-9044-876B-883B54F8677D}" type="slidenum">
              <a:t>‹#›</a:t>
            </a:fld>
            <a:endParaRPr/>
          </a:p>
        </p:txBody>
      </p:sp>
    </p:spTree>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17_Custom Layout">
    <p:spTree>
      <p:nvGrpSpPr>
        <p:cNvPr id="1" name=""/>
        <p:cNvGrpSpPr/>
        <p:nvPr/>
      </p:nvGrpSpPr>
      <p:grpSpPr>
        <a:xfrm>
          <a:off x="0" y="0"/>
          <a:ext cx="0" cy="0"/>
          <a:chOff x="0" y="0"/>
          <a:chExt cx="0" cy="0"/>
        </a:xfrm>
      </p:grpSpPr>
      <p:sp>
        <p:nvSpPr>
          <p:cNvPr id="261" name="Picture Placeholder 10"/>
          <p:cNvSpPr>
            <a:spLocks noGrp="1"/>
          </p:cNvSpPr>
          <p:nvPr>
            <p:ph type="pic" idx="21"/>
          </p:nvPr>
        </p:nvSpPr>
        <p:spPr>
          <a:xfrm>
            <a:off x="0" y="0"/>
            <a:ext cx="6096000" cy="6858000"/>
          </a:xfrm>
          <a:prstGeom prst="rect">
            <a:avLst/>
          </a:prstGeom>
        </p:spPr>
        <p:txBody>
          <a:bodyPr lIns="91439" rIns="91439"/>
          <a:lstStyle/>
          <a:p>
            <a:endParaRPr/>
          </a:p>
        </p:txBody>
      </p:sp>
      <p:sp>
        <p:nvSpPr>
          <p:cNvPr id="262" name="Lorem ipsum dolor sit amet, consectetur."/>
          <p:cNvSpPr txBox="1">
            <a:spLocks noGrp="1"/>
          </p:cNvSpPr>
          <p:nvPr>
            <p:ph type="title" hasCustomPrompt="1"/>
          </p:nvPr>
        </p:nvSpPr>
        <p:spPr>
          <a:xfrm>
            <a:off x="6648773" y="555919"/>
            <a:ext cx="4184543" cy="987066"/>
          </a:xfrm>
          <a:prstGeom prst="rect">
            <a:avLst/>
          </a:prstGeom>
        </p:spPr>
        <p:txBody>
          <a:bodyPr/>
          <a:lstStyle/>
          <a:p>
            <a:r>
              <a:t>Lorem ipsum dolor sit amet, consectetur.</a:t>
            </a:r>
          </a:p>
        </p:txBody>
      </p:sp>
      <p:sp>
        <p:nvSpPr>
          <p:cNvPr id="263" name="Body Level One…"/>
          <p:cNvSpPr txBox="1">
            <a:spLocks noGrp="1"/>
          </p:cNvSpPr>
          <p:nvPr>
            <p:ph type="body" sz="quarter" idx="1" hasCustomPrompt="1"/>
          </p:nvPr>
        </p:nvSpPr>
        <p:spPr>
          <a:xfrm>
            <a:off x="6648771" y="1882514"/>
            <a:ext cx="4921071" cy="1169552"/>
          </a:xfrm>
          <a:prstGeom prst="rect">
            <a:avLst/>
          </a:prstGeom>
        </p:spPr>
        <p:txBody>
          <a:bodyPr>
            <a:normAutofit/>
          </a:bodyPr>
          <a:lstStyle>
            <a:lvl1pPr marL="0" indent="0">
              <a:buSzTx/>
              <a:buFontTx/>
              <a:buNone/>
              <a:defRPr sz="1400"/>
            </a:lvl1pPr>
            <a:lvl2pPr marL="685800" indent="-228600">
              <a:buFontTx/>
              <a:defRPr sz="1400"/>
            </a:lvl2pPr>
            <a:lvl3pPr marL="1181100" indent="-266700">
              <a:buFontTx/>
              <a:defRPr sz="1400"/>
            </a:lvl3pPr>
            <a:lvl4pPr marL="1662545" indent="-290945">
              <a:buFontTx/>
              <a:defRPr sz="1400"/>
            </a:lvl4pPr>
            <a:lvl5pPr marL="2119745" indent="-290945">
              <a:buFontTx/>
              <a:defRPr sz="1400"/>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sp>
        <p:nvSpPr>
          <p:cNvPr id="264" name="Slide Number"/>
          <p:cNvSpPr txBox="1">
            <a:spLocks noGrp="1"/>
          </p:cNvSpPr>
          <p:nvPr>
            <p:ph type="sldNum" sz="quarter" idx="2"/>
          </p:nvPr>
        </p:nvSpPr>
        <p:spPr>
          <a:prstGeom prst="rect">
            <a:avLst/>
          </a:prstGeom>
        </p:spPr>
        <p:txBody>
          <a:bodyPr/>
          <a:lstStyle>
            <a:lvl1pPr>
              <a:defRPr>
                <a:solidFill>
                  <a:schemeClr val="accent6"/>
                </a:solidFill>
              </a:defRPr>
            </a:lvl1pPr>
          </a:lstStyle>
          <a:p>
            <a:fld id="{86CB4B4D-7CA3-9044-876B-883B54F8677D}" type="slidenum">
              <a:t>‹#›</a:t>
            </a:fld>
            <a:endParaRPr/>
          </a:p>
        </p:txBody>
      </p:sp>
    </p:spTree>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type="tx">
  <p:cSld name="27_Custom Layout">
    <p:bg>
      <p:bgPr>
        <a:solidFill>
          <a:schemeClr val="accent3"/>
        </a:solidFill>
        <a:effectLst/>
      </p:bgPr>
    </p:bg>
    <p:spTree>
      <p:nvGrpSpPr>
        <p:cNvPr id="1" name=""/>
        <p:cNvGrpSpPr/>
        <p:nvPr/>
      </p:nvGrpSpPr>
      <p:grpSpPr>
        <a:xfrm>
          <a:off x="0" y="0"/>
          <a:ext cx="0" cy="0"/>
          <a:chOff x="0" y="0"/>
          <a:chExt cx="0" cy="0"/>
        </a:xfrm>
      </p:grpSpPr>
      <p:sp>
        <p:nvSpPr>
          <p:cNvPr id="271" name="Picture Placeholder 10"/>
          <p:cNvSpPr>
            <a:spLocks noGrp="1"/>
          </p:cNvSpPr>
          <p:nvPr>
            <p:ph type="pic" idx="21"/>
          </p:nvPr>
        </p:nvSpPr>
        <p:spPr>
          <a:xfrm>
            <a:off x="6096000" y="0"/>
            <a:ext cx="6096000" cy="6858000"/>
          </a:xfrm>
          <a:prstGeom prst="rect">
            <a:avLst/>
          </a:prstGeom>
        </p:spPr>
        <p:txBody>
          <a:bodyPr lIns="91439" rIns="91439"/>
          <a:lstStyle/>
          <a:p>
            <a:endParaRPr/>
          </a:p>
        </p:txBody>
      </p:sp>
      <p:sp>
        <p:nvSpPr>
          <p:cNvPr id="272" name="Lorem ipsum dolor sit amet, consectetur."/>
          <p:cNvSpPr txBox="1">
            <a:spLocks noGrp="1"/>
          </p:cNvSpPr>
          <p:nvPr>
            <p:ph type="title" hasCustomPrompt="1"/>
          </p:nvPr>
        </p:nvSpPr>
        <p:spPr>
          <a:xfrm>
            <a:off x="689316" y="555919"/>
            <a:ext cx="4921072" cy="987066"/>
          </a:xfrm>
          <a:prstGeom prst="rect">
            <a:avLst/>
          </a:prstGeom>
        </p:spPr>
        <p:txBody>
          <a:bodyPr/>
          <a:lstStyle>
            <a:lvl1pPr>
              <a:defRPr>
                <a:solidFill>
                  <a:schemeClr val="accent5"/>
                </a:solidFill>
              </a:defRPr>
            </a:lvl1pPr>
          </a:lstStyle>
          <a:p>
            <a:r>
              <a:t>Lorem ipsum dolor sit amet, consectetur.</a:t>
            </a:r>
          </a:p>
        </p:txBody>
      </p:sp>
      <p:sp>
        <p:nvSpPr>
          <p:cNvPr id="273" name="Body Level One…"/>
          <p:cNvSpPr txBox="1">
            <a:spLocks noGrp="1"/>
          </p:cNvSpPr>
          <p:nvPr>
            <p:ph type="body" sz="quarter" idx="1" hasCustomPrompt="1"/>
          </p:nvPr>
        </p:nvSpPr>
        <p:spPr>
          <a:xfrm>
            <a:off x="689316" y="1882514"/>
            <a:ext cx="4921071" cy="954108"/>
          </a:xfrm>
          <a:prstGeom prst="rect">
            <a:avLst/>
          </a:prstGeom>
        </p:spPr>
        <p:txBody>
          <a:bodyPr>
            <a:normAutofit/>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sp>
        <p:nvSpPr>
          <p:cNvPr id="274"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type="tx">
  <p:cSld name="16_Custom Layout">
    <p:bg>
      <p:bgPr>
        <a:solidFill>
          <a:schemeClr val="accent3"/>
        </a:solidFill>
        <a:effectLst/>
      </p:bgPr>
    </p:bg>
    <p:spTree>
      <p:nvGrpSpPr>
        <p:cNvPr id="1" name=""/>
        <p:cNvGrpSpPr/>
        <p:nvPr/>
      </p:nvGrpSpPr>
      <p:grpSpPr>
        <a:xfrm>
          <a:off x="0" y="0"/>
          <a:ext cx="0" cy="0"/>
          <a:chOff x="0" y="0"/>
          <a:chExt cx="0" cy="0"/>
        </a:xfrm>
      </p:grpSpPr>
      <p:sp>
        <p:nvSpPr>
          <p:cNvPr id="281" name="Picture Placeholder 10"/>
          <p:cNvSpPr>
            <a:spLocks noGrp="1"/>
          </p:cNvSpPr>
          <p:nvPr>
            <p:ph type="pic" idx="21"/>
          </p:nvPr>
        </p:nvSpPr>
        <p:spPr>
          <a:xfrm>
            <a:off x="6096000" y="0"/>
            <a:ext cx="6096000" cy="6858000"/>
          </a:xfrm>
          <a:prstGeom prst="rect">
            <a:avLst/>
          </a:prstGeom>
        </p:spPr>
        <p:txBody>
          <a:bodyPr lIns="91439" rIns="91439"/>
          <a:lstStyle/>
          <a:p>
            <a:endParaRPr/>
          </a:p>
        </p:txBody>
      </p:sp>
      <p:sp>
        <p:nvSpPr>
          <p:cNvPr id="282" name="Lorem ipsum dolor sit amet, consectetur."/>
          <p:cNvSpPr txBox="1">
            <a:spLocks noGrp="1"/>
          </p:cNvSpPr>
          <p:nvPr>
            <p:ph type="title" hasCustomPrompt="1"/>
          </p:nvPr>
        </p:nvSpPr>
        <p:spPr>
          <a:xfrm>
            <a:off x="689316" y="555919"/>
            <a:ext cx="4921072" cy="987066"/>
          </a:xfrm>
          <a:prstGeom prst="rect">
            <a:avLst/>
          </a:prstGeom>
        </p:spPr>
        <p:txBody>
          <a:bodyPr/>
          <a:lstStyle>
            <a:lvl1pPr>
              <a:defRPr>
                <a:solidFill>
                  <a:schemeClr val="accent5"/>
                </a:solidFill>
              </a:defRPr>
            </a:lvl1pPr>
          </a:lstStyle>
          <a:p>
            <a:r>
              <a:t>Lorem ipsum dolor sit amet, consectetur.</a:t>
            </a:r>
          </a:p>
        </p:txBody>
      </p:sp>
      <p:sp>
        <p:nvSpPr>
          <p:cNvPr id="283" name="Body Level One…"/>
          <p:cNvSpPr txBox="1">
            <a:spLocks noGrp="1"/>
          </p:cNvSpPr>
          <p:nvPr>
            <p:ph type="body" sz="quarter" idx="1" hasCustomPrompt="1"/>
          </p:nvPr>
        </p:nvSpPr>
        <p:spPr>
          <a:xfrm>
            <a:off x="689316" y="1882514"/>
            <a:ext cx="4921071" cy="954108"/>
          </a:xfrm>
          <a:prstGeom prst="rect">
            <a:avLst/>
          </a:prstGeom>
        </p:spPr>
        <p:txBody>
          <a:bodyPr>
            <a:normAutofit/>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sp>
        <p:nvSpPr>
          <p:cNvPr id="284"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27.xml><?xml version="1.0" encoding="utf-8"?>
<p:sldLayout xmlns:a="http://schemas.openxmlformats.org/drawingml/2006/main" xmlns:r="http://schemas.openxmlformats.org/officeDocument/2006/relationships" xmlns:p="http://schemas.openxmlformats.org/presentationml/2006/main" type="tx">
  <p:cSld name="42_Custom Layout">
    <p:bg>
      <p:bgPr>
        <a:solidFill>
          <a:schemeClr val="accent3"/>
        </a:solidFill>
        <a:effectLst/>
      </p:bgPr>
    </p:bg>
    <p:spTree>
      <p:nvGrpSpPr>
        <p:cNvPr id="1" name=""/>
        <p:cNvGrpSpPr/>
        <p:nvPr/>
      </p:nvGrpSpPr>
      <p:grpSpPr>
        <a:xfrm>
          <a:off x="0" y="0"/>
          <a:ext cx="0" cy="0"/>
          <a:chOff x="0" y="0"/>
          <a:chExt cx="0" cy="0"/>
        </a:xfrm>
      </p:grpSpPr>
      <p:sp>
        <p:nvSpPr>
          <p:cNvPr id="291" name="Lorem ipsum dolor sit amet, consectetur."/>
          <p:cNvSpPr txBox="1">
            <a:spLocks noGrp="1"/>
          </p:cNvSpPr>
          <p:nvPr>
            <p:ph type="title" hasCustomPrompt="1"/>
          </p:nvPr>
        </p:nvSpPr>
        <p:spPr>
          <a:xfrm>
            <a:off x="689316" y="555919"/>
            <a:ext cx="4921072" cy="987066"/>
          </a:xfrm>
          <a:prstGeom prst="rect">
            <a:avLst/>
          </a:prstGeom>
        </p:spPr>
        <p:txBody>
          <a:bodyPr/>
          <a:lstStyle>
            <a:lvl1pPr>
              <a:defRPr>
                <a:solidFill>
                  <a:schemeClr val="accent5"/>
                </a:solidFill>
              </a:defRPr>
            </a:lvl1pPr>
          </a:lstStyle>
          <a:p>
            <a:r>
              <a:t>Lorem ipsum dolor sit amet, consectetur.</a:t>
            </a:r>
          </a:p>
        </p:txBody>
      </p:sp>
      <p:sp>
        <p:nvSpPr>
          <p:cNvPr id="292" name="Body Level One…"/>
          <p:cNvSpPr txBox="1">
            <a:spLocks noGrp="1"/>
          </p:cNvSpPr>
          <p:nvPr>
            <p:ph type="body" sz="quarter" idx="1" hasCustomPrompt="1"/>
          </p:nvPr>
        </p:nvSpPr>
        <p:spPr>
          <a:xfrm>
            <a:off x="689316" y="1882514"/>
            <a:ext cx="4921071" cy="954108"/>
          </a:xfrm>
          <a:prstGeom prst="rect">
            <a:avLst/>
          </a:prstGeom>
        </p:spPr>
        <p:txBody>
          <a:bodyPr>
            <a:normAutofit/>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sp>
        <p:nvSpPr>
          <p:cNvPr id="293"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type="tx">
  <p:cSld name="44_Custom Layout">
    <p:bg>
      <p:bgPr>
        <a:solidFill>
          <a:schemeClr val="accent3"/>
        </a:solidFill>
        <a:effectLst/>
      </p:bgPr>
    </p:bg>
    <p:spTree>
      <p:nvGrpSpPr>
        <p:cNvPr id="1" name=""/>
        <p:cNvGrpSpPr/>
        <p:nvPr/>
      </p:nvGrpSpPr>
      <p:grpSpPr>
        <a:xfrm>
          <a:off x="0" y="0"/>
          <a:ext cx="0" cy="0"/>
          <a:chOff x="0" y="0"/>
          <a:chExt cx="0" cy="0"/>
        </a:xfrm>
      </p:grpSpPr>
      <p:sp>
        <p:nvSpPr>
          <p:cNvPr id="300" name="Lorem ipsum dolor sit amet, consectetur."/>
          <p:cNvSpPr txBox="1">
            <a:spLocks noGrp="1"/>
          </p:cNvSpPr>
          <p:nvPr>
            <p:ph type="title" hasCustomPrompt="1"/>
          </p:nvPr>
        </p:nvSpPr>
        <p:spPr>
          <a:xfrm>
            <a:off x="689316" y="555919"/>
            <a:ext cx="4593884" cy="788230"/>
          </a:xfrm>
          <a:prstGeom prst="rect">
            <a:avLst/>
          </a:prstGeom>
        </p:spPr>
        <p:txBody>
          <a:bodyPr/>
          <a:lstStyle>
            <a:lvl1pPr>
              <a:defRPr sz="2800">
                <a:solidFill>
                  <a:schemeClr val="accent5"/>
                </a:solidFill>
              </a:defRPr>
            </a:lvl1pPr>
          </a:lstStyle>
          <a:p>
            <a:r>
              <a:t>Lorem ipsum dolor sit amet, consectetur.</a:t>
            </a:r>
          </a:p>
        </p:txBody>
      </p:sp>
      <p:sp>
        <p:nvSpPr>
          <p:cNvPr id="301" name="Triangle 8"/>
          <p:cNvSpPr/>
          <p:nvPr/>
        </p:nvSpPr>
        <p:spPr>
          <a:xfrm rot="5400000">
            <a:off x="2480914" y="3028245"/>
            <a:ext cx="6846711" cy="81280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0721" y="0"/>
                </a:lnTo>
                <a:lnTo>
                  <a:pt x="21600" y="21600"/>
                </a:lnTo>
                <a:close/>
              </a:path>
            </a:pathLst>
          </a:custGeom>
          <a:gradFill>
            <a:gsLst>
              <a:gs pos="0">
                <a:srgbClr val="142127"/>
              </a:gs>
              <a:gs pos="100000">
                <a:schemeClr val="accent3"/>
              </a:gs>
            </a:gsLst>
            <a:lin ang="5400000"/>
          </a:gradFill>
          <a:ln w="12700">
            <a:miter lim="400000"/>
          </a:ln>
        </p:spPr>
        <p:txBody>
          <a:bodyPr lIns="45719" rIns="45719" anchor="ctr"/>
          <a:lstStyle/>
          <a:p>
            <a:pPr algn="ctr">
              <a:defRPr>
                <a:solidFill>
                  <a:schemeClr val="accent5"/>
                </a:solidFill>
              </a:defRPr>
            </a:pPr>
            <a:endParaRPr/>
          </a:p>
        </p:txBody>
      </p:sp>
      <p:sp>
        <p:nvSpPr>
          <p:cNvPr id="302" name="Body Level One…"/>
          <p:cNvSpPr txBox="1">
            <a:spLocks noGrp="1"/>
          </p:cNvSpPr>
          <p:nvPr>
            <p:ph type="body" sz="quarter" idx="1" hasCustomPrompt="1"/>
          </p:nvPr>
        </p:nvSpPr>
        <p:spPr>
          <a:xfrm>
            <a:off x="6838122" y="1882514"/>
            <a:ext cx="4664563" cy="1169552"/>
          </a:xfrm>
          <a:prstGeom prst="rect">
            <a:avLst/>
          </a:prstGeom>
        </p:spPr>
        <p:txBody>
          <a:bodyPr>
            <a:normAutofit/>
          </a:bodyPr>
          <a:lstStyle>
            <a:lvl1pPr marL="0" indent="0">
              <a:spcBef>
                <a:spcPts val="600"/>
              </a:spcBef>
              <a:buSzTx/>
              <a:buFontTx/>
              <a:buNone/>
              <a:defRPr sz="1400">
                <a:solidFill>
                  <a:schemeClr val="accent5"/>
                </a:solidFill>
              </a:defRPr>
            </a:lvl1pPr>
            <a:lvl2pPr marL="685800" indent="-228600">
              <a:spcBef>
                <a:spcPts val="600"/>
              </a:spcBef>
              <a:buFontTx/>
              <a:defRPr sz="1400">
                <a:solidFill>
                  <a:schemeClr val="accent5"/>
                </a:solidFill>
              </a:defRPr>
            </a:lvl2pPr>
            <a:lvl3pPr marL="1181100" indent="-266700">
              <a:spcBef>
                <a:spcPts val="600"/>
              </a:spcBef>
              <a:buFontTx/>
              <a:defRPr sz="1400">
                <a:solidFill>
                  <a:schemeClr val="accent5"/>
                </a:solidFill>
              </a:defRPr>
            </a:lvl3pPr>
            <a:lvl4pPr marL="1662545" indent="-290945">
              <a:spcBef>
                <a:spcPts val="600"/>
              </a:spcBef>
              <a:buFontTx/>
              <a:defRPr sz="1400">
                <a:solidFill>
                  <a:schemeClr val="accent5"/>
                </a:solidFill>
              </a:defRPr>
            </a:lvl4pPr>
            <a:lvl5pPr marL="2119745" indent="-290945">
              <a:spcBef>
                <a:spcPts val="600"/>
              </a:spcBef>
              <a:buFontTx/>
              <a:defRPr sz="1400">
                <a:solidFill>
                  <a:schemeClr val="accent5"/>
                </a:solidFill>
              </a:defRPr>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sp>
        <p:nvSpPr>
          <p:cNvPr id="303" name="Text Placeholder 5"/>
          <p:cNvSpPr>
            <a:spLocks noGrp="1"/>
          </p:cNvSpPr>
          <p:nvPr>
            <p:ph type="body" sz="quarter" idx="21" hasCustomPrompt="1"/>
          </p:nvPr>
        </p:nvSpPr>
        <p:spPr>
          <a:xfrm>
            <a:off x="6838122" y="555918"/>
            <a:ext cx="3856383" cy="788230"/>
          </a:xfrm>
          <a:prstGeom prst="rect">
            <a:avLst/>
          </a:prstGeom>
        </p:spPr>
        <p:txBody>
          <a:bodyPr>
            <a:normAutofit/>
          </a:bodyPr>
          <a:lstStyle>
            <a:lvl1pPr marL="0" indent="0" defTabSz="859536">
              <a:lnSpc>
                <a:spcPct val="80000"/>
              </a:lnSpc>
              <a:spcBef>
                <a:spcPts val="500"/>
              </a:spcBef>
              <a:buSzTx/>
              <a:buFontTx/>
              <a:buNone/>
              <a:defRPr sz="2632">
                <a:solidFill>
                  <a:schemeClr val="accent5"/>
                </a:solidFill>
                <a:latin typeface="Baskerville"/>
                <a:ea typeface="Baskerville"/>
                <a:cs typeface="Baskerville"/>
                <a:sym typeface="Baskerville"/>
              </a:defRPr>
            </a:lvl1pPr>
          </a:lstStyle>
          <a:p>
            <a:r>
              <a:t>Lorem ipsum dolor sit amet, consectetur </a:t>
            </a:r>
          </a:p>
        </p:txBody>
      </p:sp>
      <p:pic>
        <p:nvPicPr>
          <p:cNvPr id="304" name="Graphic 11" descr="Graphic 11"/>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305"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type="tx">
  <p:cSld name="45_Custom Layout">
    <p:bg>
      <p:bgPr>
        <a:solidFill>
          <a:schemeClr val="accent3"/>
        </a:solidFill>
        <a:effectLst/>
      </p:bgPr>
    </p:bg>
    <p:spTree>
      <p:nvGrpSpPr>
        <p:cNvPr id="1" name=""/>
        <p:cNvGrpSpPr/>
        <p:nvPr/>
      </p:nvGrpSpPr>
      <p:grpSpPr>
        <a:xfrm>
          <a:off x="0" y="0"/>
          <a:ext cx="0" cy="0"/>
          <a:chOff x="0" y="0"/>
          <a:chExt cx="0" cy="0"/>
        </a:xfrm>
      </p:grpSpPr>
      <p:sp>
        <p:nvSpPr>
          <p:cNvPr id="312" name="Lorem ipsum dolor sit amet, consectetur."/>
          <p:cNvSpPr txBox="1">
            <a:spLocks noGrp="1"/>
          </p:cNvSpPr>
          <p:nvPr>
            <p:ph type="title" hasCustomPrompt="1"/>
          </p:nvPr>
        </p:nvSpPr>
        <p:spPr>
          <a:xfrm>
            <a:off x="689316" y="555919"/>
            <a:ext cx="4593884" cy="788230"/>
          </a:xfrm>
          <a:prstGeom prst="rect">
            <a:avLst/>
          </a:prstGeom>
        </p:spPr>
        <p:txBody>
          <a:bodyPr/>
          <a:lstStyle>
            <a:lvl1pPr>
              <a:defRPr sz="2800">
                <a:solidFill>
                  <a:schemeClr val="accent5"/>
                </a:solidFill>
              </a:defRPr>
            </a:lvl1pPr>
          </a:lstStyle>
          <a:p>
            <a:r>
              <a:t>Lorem ipsum dolor sit amet, consectetur.</a:t>
            </a:r>
          </a:p>
        </p:txBody>
      </p:sp>
      <p:sp>
        <p:nvSpPr>
          <p:cNvPr id="313" name="Body Level One…"/>
          <p:cNvSpPr txBox="1">
            <a:spLocks noGrp="1"/>
          </p:cNvSpPr>
          <p:nvPr>
            <p:ph type="body" sz="quarter" idx="1" hasCustomPrompt="1"/>
          </p:nvPr>
        </p:nvSpPr>
        <p:spPr>
          <a:xfrm>
            <a:off x="6838122" y="1882514"/>
            <a:ext cx="4664563" cy="1169552"/>
          </a:xfrm>
          <a:prstGeom prst="rect">
            <a:avLst/>
          </a:prstGeom>
        </p:spPr>
        <p:txBody>
          <a:bodyPr>
            <a:normAutofit/>
          </a:bodyPr>
          <a:lstStyle>
            <a:lvl1pPr marL="0" indent="0">
              <a:spcBef>
                <a:spcPts val="600"/>
              </a:spcBef>
              <a:buSzTx/>
              <a:buFontTx/>
              <a:buNone/>
              <a:defRPr sz="1400">
                <a:solidFill>
                  <a:schemeClr val="accent5"/>
                </a:solidFill>
              </a:defRPr>
            </a:lvl1pPr>
            <a:lvl2pPr marL="685800" indent="-228600">
              <a:spcBef>
                <a:spcPts val="600"/>
              </a:spcBef>
              <a:buFontTx/>
              <a:defRPr sz="1400">
                <a:solidFill>
                  <a:schemeClr val="accent5"/>
                </a:solidFill>
              </a:defRPr>
            </a:lvl2pPr>
            <a:lvl3pPr marL="1181100" indent="-266700">
              <a:spcBef>
                <a:spcPts val="600"/>
              </a:spcBef>
              <a:buFontTx/>
              <a:defRPr sz="1400">
                <a:solidFill>
                  <a:schemeClr val="accent5"/>
                </a:solidFill>
              </a:defRPr>
            </a:lvl3pPr>
            <a:lvl4pPr marL="1662545" indent="-290945">
              <a:spcBef>
                <a:spcPts val="600"/>
              </a:spcBef>
              <a:buFontTx/>
              <a:defRPr sz="1400">
                <a:solidFill>
                  <a:schemeClr val="accent5"/>
                </a:solidFill>
              </a:defRPr>
            </a:lvl4pPr>
            <a:lvl5pPr marL="2119745" indent="-290945">
              <a:spcBef>
                <a:spcPts val="600"/>
              </a:spcBef>
              <a:buFontTx/>
              <a:defRPr sz="1400">
                <a:solidFill>
                  <a:schemeClr val="accent5"/>
                </a:solidFill>
              </a:defRPr>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sp>
        <p:nvSpPr>
          <p:cNvPr id="314" name="Text Placeholder 5"/>
          <p:cNvSpPr>
            <a:spLocks noGrp="1"/>
          </p:cNvSpPr>
          <p:nvPr>
            <p:ph type="body" sz="quarter" idx="21" hasCustomPrompt="1"/>
          </p:nvPr>
        </p:nvSpPr>
        <p:spPr>
          <a:xfrm>
            <a:off x="6838122" y="555918"/>
            <a:ext cx="3896140" cy="788230"/>
          </a:xfrm>
          <a:prstGeom prst="rect">
            <a:avLst/>
          </a:prstGeom>
        </p:spPr>
        <p:txBody>
          <a:bodyPr>
            <a:normAutofit/>
          </a:bodyPr>
          <a:lstStyle>
            <a:lvl1pPr marL="0" indent="0" defTabSz="859536">
              <a:lnSpc>
                <a:spcPct val="80000"/>
              </a:lnSpc>
              <a:spcBef>
                <a:spcPts val="500"/>
              </a:spcBef>
              <a:buSzTx/>
              <a:buFontTx/>
              <a:buNone/>
              <a:defRPr sz="2632">
                <a:solidFill>
                  <a:schemeClr val="accent5"/>
                </a:solidFill>
                <a:latin typeface="Baskerville"/>
                <a:ea typeface="Baskerville"/>
                <a:cs typeface="Baskerville"/>
                <a:sym typeface="Baskerville"/>
              </a:defRPr>
            </a:lvl1pPr>
          </a:lstStyle>
          <a:p>
            <a:r>
              <a:t>Lorem ipsum dolor sit amet, consectetur </a:t>
            </a:r>
          </a:p>
        </p:txBody>
      </p:sp>
      <p:sp>
        <p:nvSpPr>
          <p:cNvPr id="315" name="Triangle 8"/>
          <p:cNvSpPr/>
          <p:nvPr/>
        </p:nvSpPr>
        <p:spPr>
          <a:xfrm rot="5400000">
            <a:off x="2480914" y="3028245"/>
            <a:ext cx="6846711" cy="81280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0721" y="0"/>
                </a:lnTo>
                <a:lnTo>
                  <a:pt x="21600" y="21600"/>
                </a:lnTo>
                <a:close/>
              </a:path>
            </a:pathLst>
          </a:custGeom>
          <a:gradFill>
            <a:gsLst>
              <a:gs pos="0">
                <a:srgbClr val="142127"/>
              </a:gs>
              <a:gs pos="100000">
                <a:schemeClr val="accent3"/>
              </a:gs>
            </a:gsLst>
            <a:lin ang="5400000"/>
          </a:gradFill>
          <a:ln w="12700">
            <a:miter lim="400000"/>
          </a:ln>
        </p:spPr>
        <p:txBody>
          <a:bodyPr lIns="45719" rIns="45719" anchor="ctr"/>
          <a:lstStyle/>
          <a:p>
            <a:pPr algn="ctr">
              <a:defRPr>
                <a:solidFill>
                  <a:schemeClr val="accent5"/>
                </a:solidFill>
              </a:defRPr>
            </a:pPr>
            <a:endParaRPr/>
          </a:p>
        </p:txBody>
      </p:sp>
      <p:sp>
        <p:nvSpPr>
          <p:cNvPr id="316" name="Text Placeholder 5"/>
          <p:cNvSpPr>
            <a:spLocks noGrp="1"/>
          </p:cNvSpPr>
          <p:nvPr>
            <p:ph type="body" sz="quarter" idx="22" hasCustomPrompt="1"/>
          </p:nvPr>
        </p:nvSpPr>
        <p:spPr>
          <a:xfrm>
            <a:off x="698911" y="1882514"/>
            <a:ext cx="4593885" cy="1169552"/>
          </a:xfrm>
          <a:prstGeom prst="rect">
            <a:avLst/>
          </a:prstGeom>
        </p:spPr>
        <p:txBody>
          <a:bodyPr>
            <a:normAutofit/>
          </a:bodyPr>
          <a:lstStyle>
            <a:lvl1pPr marL="0" indent="0">
              <a:spcBef>
                <a:spcPts val="600"/>
              </a:spcBef>
              <a:buSzTx/>
              <a:buFontTx/>
              <a:buNone/>
              <a:defRPr sz="1400">
                <a:solidFill>
                  <a:schemeClr val="accent5"/>
                </a:solidFill>
              </a:defRPr>
            </a:lvl1pPr>
          </a:lstStyle>
          <a:p>
            <a:r>
              <a:t>Lorem ipsum dolor sit amet, consectetur adipiscing elit, sed do eiusmod tempor incididunt ut labore et dolore magna aliqua. Ut enim ad minim veniam, quis nostrud exercitation ullamco laboris nisi ut aliquip ex ea commodo consequat. </a:t>
            </a:r>
          </a:p>
        </p:txBody>
      </p:sp>
      <p:pic>
        <p:nvPicPr>
          <p:cNvPr id="317" name="Graphic 9" descr="Graphic 9"/>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318"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34_Custom Layout">
    <p:bg>
      <p:bgPr>
        <a:solidFill>
          <a:schemeClr val="accent3"/>
        </a:solidFill>
        <a:effectLst/>
      </p:bgPr>
    </p:bg>
    <p:spTree>
      <p:nvGrpSpPr>
        <p:cNvPr id="1" name=""/>
        <p:cNvGrpSpPr/>
        <p:nvPr/>
      </p:nvGrpSpPr>
      <p:grpSpPr>
        <a:xfrm>
          <a:off x="0" y="0"/>
          <a:ext cx="0" cy="0"/>
          <a:chOff x="0" y="0"/>
          <a:chExt cx="0" cy="0"/>
        </a:xfrm>
      </p:grpSpPr>
      <p:sp>
        <p:nvSpPr>
          <p:cNvPr id="35" name="Picture Placeholder 1"/>
          <p:cNvSpPr>
            <a:spLocks noGrp="1"/>
          </p:cNvSpPr>
          <p:nvPr>
            <p:ph type="pic" idx="21"/>
          </p:nvPr>
        </p:nvSpPr>
        <p:spPr>
          <a:xfrm>
            <a:off x="485044" y="488961"/>
            <a:ext cx="9345478" cy="5939519"/>
          </a:xfrm>
          <a:prstGeom prst="rect">
            <a:avLst/>
          </a:prstGeom>
        </p:spPr>
        <p:txBody>
          <a:bodyPr lIns="91439" rIns="91439"/>
          <a:lstStyle/>
          <a:p>
            <a:endParaRPr/>
          </a:p>
        </p:txBody>
      </p:sp>
      <p:sp>
        <p:nvSpPr>
          <p:cNvPr id="36" name="Hello there,I’m a title slide"/>
          <p:cNvSpPr txBox="1">
            <a:spLocks noGrp="1"/>
          </p:cNvSpPr>
          <p:nvPr>
            <p:ph type="title" hasCustomPrompt="1"/>
          </p:nvPr>
        </p:nvSpPr>
        <p:spPr>
          <a:xfrm>
            <a:off x="748517" y="921273"/>
            <a:ext cx="6055241" cy="3362909"/>
          </a:xfrm>
          <a:prstGeom prst="rect">
            <a:avLst/>
          </a:prstGeom>
        </p:spPr>
        <p:txBody>
          <a:bodyPr/>
          <a:lstStyle>
            <a:lvl1pPr>
              <a:defRPr sz="8800">
                <a:solidFill>
                  <a:schemeClr val="accent4"/>
                </a:solidFill>
              </a:defRPr>
            </a:lvl1pPr>
          </a:lstStyle>
          <a:p>
            <a:r>
              <a:t>Hello there,I’m a title slide</a:t>
            </a:r>
          </a:p>
        </p:txBody>
      </p:sp>
      <p:sp>
        <p:nvSpPr>
          <p:cNvPr id="37" name="Body Level One…"/>
          <p:cNvSpPr txBox="1">
            <a:spLocks noGrp="1"/>
          </p:cNvSpPr>
          <p:nvPr>
            <p:ph type="body" sz="quarter" idx="1" hasCustomPrompt="1"/>
          </p:nvPr>
        </p:nvSpPr>
        <p:spPr>
          <a:xfrm>
            <a:off x="748518" y="5689779"/>
            <a:ext cx="2995630" cy="351141"/>
          </a:xfrm>
          <a:prstGeom prst="rect">
            <a:avLst/>
          </a:prstGeom>
        </p:spPr>
        <p:txBody>
          <a:bodyPr>
            <a:normAutofit/>
          </a:bodyPr>
          <a:lstStyle>
            <a:lvl1pPr marL="0" indent="0">
              <a:buSzTx/>
              <a:buFontTx/>
              <a:buNone/>
              <a:defRPr>
                <a:solidFill>
                  <a:schemeClr val="accent4"/>
                </a:solidFill>
              </a:defRPr>
            </a:lvl1pPr>
            <a:lvl2pPr>
              <a:buFontTx/>
              <a:defRPr>
                <a:solidFill>
                  <a:schemeClr val="accent4"/>
                </a:solidFill>
              </a:defRPr>
            </a:lvl2pPr>
            <a:lvl3pPr>
              <a:buFontTx/>
              <a:defRPr>
                <a:solidFill>
                  <a:schemeClr val="accent4"/>
                </a:solidFill>
              </a:defRPr>
            </a:lvl3pPr>
            <a:lvl4pPr>
              <a:buFontTx/>
              <a:defRPr>
                <a:solidFill>
                  <a:schemeClr val="accent4"/>
                </a:solidFill>
              </a:defRPr>
            </a:lvl4pPr>
            <a:lvl5pPr>
              <a:buFontTx/>
              <a:defRPr>
                <a:solidFill>
                  <a:schemeClr val="accent4"/>
                </a:solidFill>
              </a:defRPr>
            </a:lvl5pPr>
          </a:lstStyle>
          <a:p>
            <a:r>
              <a:t>XX - XX - XXXX</a:t>
            </a:r>
          </a:p>
          <a:p>
            <a:pPr lvl="1"/>
            <a:endParaRPr/>
          </a:p>
          <a:p>
            <a:pPr lvl="2"/>
            <a:endParaRPr/>
          </a:p>
          <a:p>
            <a:pPr lvl="3"/>
            <a:endParaRPr/>
          </a:p>
          <a:p>
            <a:pPr lvl="4"/>
            <a:endParaRPr/>
          </a:p>
        </p:txBody>
      </p:sp>
      <p:pic>
        <p:nvPicPr>
          <p:cNvPr id="38" name="Graphic 2" descr="Graphic 2"/>
          <p:cNvPicPr>
            <a:picLocks noChangeAspect="1"/>
          </p:cNvPicPr>
          <p:nvPr/>
        </p:nvPicPr>
        <p:blipFill>
          <a:blip r:embed="rId2"/>
          <a:stretch>
            <a:fillRect/>
          </a:stretch>
        </p:blipFill>
        <p:spPr>
          <a:xfrm>
            <a:off x="8282867" y="5002819"/>
            <a:ext cx="3037617" cy="1117739"/>
          </a:xfrm>
          <a:prstGeom prst="rect">
            <a:avLst/>
          </a:prstGeom>
          <a:ln w="12700">
            <a:miter lim="400000"/>
          </a:ln>
        </p:spPr>
      </p:pic>
      <p:sp>
        <p:nvSpPr>
          <p:cNvPr id="39" name="Slide Number"/>
          <p:cNvSpPr txBox="1">
            <a:spLocks noGrp="1"/>
          </p:cNvSpPr>
          <p:nvPr>
            <p:ph type="sldNum" sz="quarter" idx="2"/>
          </p:nvPr>
        </p:nvSpPr>
        <p:spPr>
          <a:xfrm>
            <a:off x="73152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0.xml><?xml version="1.0" encoding="utf-8"?>
<p:sldLayout xmlns:a="http://schemas.openxmlformats.org/drawingml/2006/main" xmlns:r="http://schemas.openxmlformats.org/officeDocument/2006/relationships" xmlns:p="http://schemas.openxmlformats.org/presentationml/2006/main" type="tx">
  <p:cSld name="46_Custom Layout">
    <p:bg>
      <p:bgPr>
        <a:solidFill>
          <a:schemeClr val="accent3"/>
        </a:solidFill>
        <a:effectLst/>
      </p:bgPr>
    </p:bg>
    <p:spTree>
      <p:nvGrpSpPr>
        <p:cNvPr id="1" name=""/>
        <p:cNvGrpSpPr/>
        <p:nvPr/>
      </p:nvGrpSpPr>
      <p:grpSpPr>
        <a:xfrm>
          <a:off x="0" y="0"/>
          <a:ext cx="0" cy="0"/>
          <a:chOff x="0" y="0"/>
          <a:chExt cx="0" cy="0"/>
        </a:xfrm>
      </p:grpSpPr>
      <p:sp>
        <p:nvSpPr>
          <p:cNvPr id="325" name="Rectangle 7"/>
          <p:cNvSpPr/>
          <p:nvPr/>
        </p:nvSpPr>
        <p:spPr>
          <a:xfrm>
            <a:off x="5497867" y="0"/>
            <a:ext cx="6694132" cy="6858000"/>
          </a:xfrm>
          <a:prstGeom prst="rect">
            <a:avLst/>
          </a:prstGeom>
          <a:solidFill>
            <a:schemeClr val="accent5"/>
          </a:solidFill>
          <a:ln w="12700">
            <a:miter lim="400000"/>
          </a:ln>
        </p:spPr>
        <p:txBody>
          <a:bodyPr lIns="45719" rIns="45719" anchor="ctr"/>
          <a:lstStyle/>
          <a:p>
            <a:pPr algn="ctr">
              <a:defRPr>
                <a:solidFill>
                  <a:schemeClr val="accent5"/>
                </a:solidFill>
              </a:defRPr>
            </a:pPr>
            <a:endParaRPr/>
          </a:p>
        </p:txBody>
      </p:sp>
      <p:sp>
        <p:nvSpPr>
          <p:cNvPr id="326" name="Lorem ipsum dolor sit amet, consectetur."/>
          <p:cNvSpPr txBox="1">
            <a:spLocks noGrp="1"/>
          </p:cNvSpPr>
          <p:nvPr>
            <p:ph type="title" hasCustomPrompt="1"/>
          </p:nvPr>
        </p:nvSpPr>
        <p:spPr>
          <a:xfrm>
            <a:off x="689316" y="555919"/>
            <a:ext cx="4593884" cy="788230"/>
          </a:xfrm>
          <a:prstGeom prst="rect">
            <a:avLst/>
          </a:prstGeom>
        </p:spPr>
        <p:txBody>
          <a:bodyPr/>
          <a:lstStyle>
            <a:lvl1pPr>
              <a:defRPr sz="2800">
                <a:solidFill>
                  <a:schemeClr val="accent5"/>
                </a:solidFill>
              </a:defRPr>
            </a:lvl1pPr>
          </a:lstStyle>
          <a:p>
            <a:r>
              <a:t>Lorem ipsum dolor sit amet, consectetur.</a:t>
            </a:r>
          </a:p>
        </p:txBody>
      </p:sp>
      <p:sp>
        <p:nvSpPr>
          <p:cNvPr id="327" name="Triangle 8"/>
          <p:cNvSpPr/>
          <p:nvPr/>
        </p:nvSpPr>
        <p:spPr>
          <a:xfrm rot="5400000">
            <a:off x="2374388" y="3135053"/>
            <a:ext cx="6846711" cy="59918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0721" y="0"/>
                </a:lnTo>
                <a:lnTo>
                  <a:pt x="21600" y="21600"/>
                </a:lnTo>
                <a:close/>
              </a:path>
            </a:pathLst>
          </a:custGeom>
          <a:solidFill>
            <a:schemeClr val="accent3"/>
          </a:solidFill>
          <a:ln w="12700">
            <a:miter lim="400000"/>
          </a:ln>
        </p:spPr>
        <p:txBody>
          <a:bodyPr lIns="45719" rIns="45719" anchor="ctr"/>
          <a:lstStyle/>
          <a:p>
            <a:pPr algn="ctr">
              <a:defRPr>
                <a:solidFill>
                  <a:schemeClr val="accent5"/>
                </a:solidFill>
              </a:defRPr>
            </a:pPr>
            <a:endParaRPr/>
          </a:p>
        </p:txBody>
      </p:sp>
      <p:sp>
        <p:nvSpPr>
          <p:cNvPr id="328" name="Body Level One…"/>
          <p:cNvSpPr txBox="1">
            <a:spLocks noGrp="1"/>
          </p:cNvSpPr>
          <p:nvPr>
            <p:ph type="body" sz="quarter" idx="1" hasCustomPrompt="1"/>
          </p:nvPr>
        </p:nvSpPr>
        <p:spPr>
          <a:xfrm>
            <a:off x="698911" y="1882514"/>
            <a:ext cx="4593885" cy="954108"/>
          </a:xfrm>
          <a:prstGeom prst="rect">
            <a:avLst/>
          </a:prstGeom>
        </p:spPr>
        <p:txBody>
          <a:bodyPr>
            <a:normAutofit/>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sp>
        <p:nvSpPr>
          <p:cNvPr id="329" name="Text Placeholder 5"/>
          <p:cNvSpPr>
            <a:spLocks noGrp="1"/>
          </p:cNvSpPr>
          <p:nvPr>
            <p:ph type="body" sz="quarter" idx="21" hasCustomPrompt="1"/>
          </p:nvPr>
        </p:nvSpPr>
        <p:spPr>
          <a:xfrm>
            <a:off x="6838122" y="1882514"/>
            <a:ext cx="4664563" cy="1169552"/>
          </a:xfrm>
          <a:prstGeom prst="rect">
            <a:avLst/>
          </a:prstGeom>
        </p:spPr>
        <p:txBody>
          <a:bodyPr>
            <a:normAutofit/>
          </a:bodyPr>
          <a:lstStyle>
            <a:lvl1pPr marL="0" indent="0">
              <a:spcBef>
                <a:spcPts val="600"/>
              </a:spcBef>
              <a:buSzTx/>
              <a:buFontTx/>
              <a:buNone/>
              <a:defRPr sz="1400"/>
            </a:lvl1pPr>
          </a:lstStyle>
          <a:p>
            <a:r>
              <a:t>Lorem ipsum dolor sit amet, consectetur adipiscing elit, sed do eiusmod tempor incididunt ut labore et dolore magna aliqua. Ut enim ad minim veniam, quis nostrud exercitation ullamco laboris nisi ut aliquip ex ea commodo consequat. </a:t>
            </a:r>
          </a:p>
        </p:txBody>
      </p:sp>
      <p:sp>
        <p:nvSpPr>
          <p:cNvPr id="330" name="Text Placeholder 5"/>
          <p:cNvSpPr>
            <a:spLocks noGrp="1"/>
          </p:cNvSpPr>
          <p:nvPr>
            <p:ph type="body" sz="quarter" idx="22" hasCustomPrompt="1"/>
          </p:nvPr>
        </p:nvSpPr>
        <p:spPr>
          <a:xfrm>
            <a:off x="6838122" y="555918"/>
            <a:ext cx="3843271" cy="788230"/>
          </a:xfrm>
          <a:prstGeom prst="rect">
            <a:avLst/>
          </a:prstGeom>
        </p:spPr>
        <p:txBody>
          <a:bodyPr>
            <a:normAutofit/>
          </a:bodyPr>
          <a:lstStyle>
            <a:lvl1pPr marL="0" indent="0" defTabSz="859536">
              <a:lnSpc>
                <a:spcPct val="80000"/>
              </a:lnSpc>
              <a:spcBef>
                <a:spcPts val="500"/>
              </a:spcBef>
              <a:buSzTx/>
              <a:buFontTx/>
              <a:buNone/>
              <a:defRPr sz="2632">
                <a:latin typeface="Baskerville"/>
                <a:ea typeface="Baskerville"/>
                <a:cs typeface="Baskerville"/>
                <a:sym typeface="Baskerville"/>
              </a:defRPr>
            </a:lvl1pPr>
          </a:lstStyle>
          <a:p>
            <a:r>
              <a:t>Lorem ipsum dolor sit amet, consectetur </a:t>
            </a:r>
          </a:p>
        </p:txBody>
      </p:sp>
      <p:pic>
        <p:nvPicPr>
          <p:cNvPr id="331" name="Graphic 13" descr="Graphic 13"/>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332"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31.xml><?xml version="1.0" encoding="utf-8"?>
<p:sldLayout xmlns:a="http://schemas.openxmlformats.org/drawingml/2006/main" xmlns:r="http://schemas.openxmlformats.org/officeDocument/2006/relationships" xmlns:p="http://schemas.openxmlformats.org/presentationml/2006/main" type="tx">
  <p:cSld name="41_Custom Layout">
    <p:bg>
      <p:bgPr>
        <a:solidFill>
          <a:schemeClr val="accent3"/>
        </a:solidFill>
        <a:effectLst/>
      </p:bgPr>
    </p:bg>
    <p:spTree>
      <p:nvGrpSpPr>
        <p:cNvPr id="1" name=""/>
        <p:cNvGrpSpPr/>
        <p:nvPr/>
      </p:nvGrpSpPr>
      <p:grpSpPr>
        <a:xfrm>
          <a:off x="0" y="0"/>
          <a:ext cx="0" cy="0"/>
          <a:chOff x="0" y="0"/>
          <a:chExt cx="0" cy="0"/>
        </a:xfrm>
      </p:grpSpPr>
      <p:sp>
        <p:nvSpPr>
          <p:cNvPr id="339" name="Body Level One…"/>
          <p:cNvSpPr txBox="1">
            <a:spLocks noGrp="1"/>
          </p:cNvSpPr>
          <p:nvPr>
            <p:ph type="body" sz="quarter" idx="1" hasCustomPrompt="1"/>
          </p:nvPr>
        </p:nvSpPr>
        <p:spPr>
          <a:xfrm>
            <a:off x="6581616" y="5170992"/>
            <a:ext cx="4921071" cy="954108"/>
          </a:xfrm>
          <a:prstGeom prst="rect">
            <a:avLst/>
          </a:prstGeom>
        </p:spPr>
        <p:txBody>
          <a:bodyPr anchor="b">
            <a:normAutofit/>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pic>
        <p:nvPicPr>
          <p:cNvPr id="340" name="Graphic 4" descr="Graphic 4"/>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341" name="Text Placeholder 5"/>
          <p:cNvSpPr>
            <a:spLocks noGrp="1"/>
          </p:cNvSpPr>
          <p:nvPr>
            <p:ph type="body" sz="quarter" idx="21" hasCustomPrompt="1"/>
          </p:nvPr>
        </p:nvSpPr>
        <p:spPr>
          <a:xfrm>
            <a:off x="689316" y="555918"/>
            <a:ext cx="5406684" cy="3046989"/>
          </a:xfrm>
          <a:prstGeom prst="rect">
            <a:avLst/>
          </a:prstGeom>
        </p:spPr>
        <p:txBody>
          <a:bodyPr>
            <a:normAutofit/>
          </a:bodyPr>
          <a:lstStyle>
            <a:lvl1pPr marL="0" indent="0">
              <a:buSzTx/>
              <a:buFontTx/>
              <a:buNone/>
              <a:defRPr sz="4800">
                <a:solidFill>
                  <a:schemeClr val="accent4"/>
                </a:solidFill>
                <a:latin typeface="Baskerville"/>
                <a:ea typeface="Baskerville"/>
                <a:cs typeface="Baskerville"/>
                <a:sym typeface="Baskerville"/>
              </a:defRPr>
            </a:lvl1pPr>
          </a:lstStyle>
          <a:p>
            <a:r>
              <a:t>Lorem ipsum dolor sit amet, consectetur adipiscing elit, sed do eiusmod tempor.</a:t>
            </a:r>
          </a:p>
        </p:txBody>
      </p:sp>
      <p:sp>
        <p:nvSpPr>
          <p:cNvPr id="342"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32.xml><?xml version="1.0" encoding="utf-8"?>
<p:sldLayout xmlns:a="http://schemas.openxmlformats.org/drawingml/2006/main" xmlns:r="http://schemas.openxmlformats.org/officeDocument/2006/relationships" xmlns:p="http://schemas.openxmlformats.org/presentationml/2006/main" type="tx">
  <p:cSld name="43_Custom Layout">
    <p:bg>
      <p:bgPr>
        <a:solidFill>
          <a:schemeClr val="accent4"/>
        </a:solidFill>
        <a:effectLst/>
      </p:bgPr>
    </p:bg>
    <p:spTree>
      <p:nvGrpSpPr>
        <p:cNvPr id="1" name=""/>
        <p:cNvGrpSpPr/>
        <p:nvPr/>
      </p:nvGrpSpPr>
      <p:grpSpPr>
        <a:xfrm>
          <a:off x="0" y="0"/>
          <a:ext cx="0" cy="0"/>
          <a:chOff x="0" y="0"/>
          <a:chExt cx="0" cy="0"/>
        </a:xfrm>
      </p:grpSpPr>
      <p:sp>
        <p:nvSpPr>
          <p:cNvPr id="349" name="Body Level One…"/>
          <p:cNvSpPr txBox="1">
            <a:spLocks noGrp="1"/>
          </p:cNvSpPr>
          <p:nvPr>
            <p:ph type="body" sz="quarter" idx="1" hasCustomPrompt="1"/>
          </p:nvPr>
        </p:nvSpPr>
        <p:spPr>
          <a:xfrm>
            <a:off x="6581616" y="5170992"/>
            <a:ext cx="4921071" cy="954108"/>
          </a:xfrm>
          <a:prstGeom prst="rect">
            <a:avLst/>
          </a:prstGeom>
        </p:spPr>
        <p:txBody>
          <a:bodyPr anchor="b">
            <a:normAutofit/>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pic>
        <p:nvPicPr>
          <p:cNvPr id="350" name="Graphic 4" descr="Graphic 4"/>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351" name="Text Placeholder 5"/>
          <p:cNvSpPr>
            <a:spLocks noGrp="1"/>
          </p:cNvSpPr>
          <p:nvPr>
            <p:ph type="body" sz="quarter" idx="21" hasCustomPrompt="1"/>
          </p:nvPr>
        </p:nvSpPr>
        <p:spPr>
          <a:xfrm>
            <a:off x="689316" y="555918"/>
            <a:ext cx="5406684" cy="3046989"/>
          </a:xfrm>
          <a:prstGeom prst="rect">
            <a:avLst/>
          </a:prstGeom>
        </p:spPr>
        <p:txBody>
          <a:bodyPr>
            <a:normAutofit/>
          </a:bodyPr>
          <a:lstStyle>
            <a:lvl1pPr marL="0" indent="0">
              <a:buSzTx/>
              <a:buFontTx/>
              <a:buNone/>
              <a:defRPr sz="4800">
                <a:latin typeface="Baskerville"/>
                <a:ea typeface="Baskerville"/>
                <a:cs typeface="Baskerville"/>
                <a:sym typeface="Baskerville"/>
              </a:defRPr>
            </a:lvl1pPr>
          </a:lstStyle>
          <a:p>
            <a:r>
              <a:t>Lorem ipsum dolor sit amet, consectetur adipiscing elit, sed do eiusmod tempor.</a:t>
            </a:r>
          </a:p>
        </p:txBody>
      </p:sp>
      <p:sp>
        <p:nvSpPr>
          <p:cNvPr id="352"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tx">
  <p:cSld name="36_Custom Layout">
    <p:bg>
      <p:bgPr>
        <a:solidFill>
          <a:schemeClr val="accent3"/>
        </a:solidFill>
        <a:effectLst/>
      </p:bgPr>
    </p:bg>
    <p:spTree>
      <p:nvGrpSpPr>
        <p:cNvPr id="1" name=""/>
        <p:cNvGrpSpPr/>
        <p:nvPr/>
      </p:nvGrpSpPr>
      <p:grpSpPr>
        <a:xfrm>
          <a:off x="0" y="0"/>
          <a:ext cx="0" cy="0"/>
          <a:chOff x="0" y="0"/>
          <a:chExt cx="0" cy="0"/>
        </a:xfrm>
      </p:grpSpPr>
      <p:pic>
        <p:nvPicPr>
          <p:cNvPr id="359" name="Graphic 7" descr="Graphic 7"/>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360" name="Lorem ipsum dolor sit amet, consectetur."/>
          <p:cNvSpPr txBox="1">
            <a:spLocks noGrp="1"/>
          </p:cNvSpPr>
          <p:nvPr>
            <p:ph type="title" hasCustomPrompt="1"/>
          </p:nvPr>
        </p:nvSpPr>
        <p:spPr>
          <a:xfrm>
            <a:off x="689316" y="555919"/>
            <a:ext cx="4921072" cy="987066"/>
          </a:xfrm>
          <a:prstGeom prst="rect">
            <a:avLst/>
          </a:prstGeom>
        </p:spPr>
        <p:txBody>
          <a:bodyPr/>
          <a:lstStyle>
            <a:lvl1pPr>
              <a:defRPr>
                <a:solidFill>
                  <a:schemeClr val="accent5"/>
                </a:solidFill>
              </a:defRPr>
            </a:lvl1pPr>
          </a:lstStyle>
          <a:p>
            <a:r>
              <a:t>Lorem ipsum dolor sit amet, consectetur.</a:t>
            </a:r>
          </a:p>
        </p:txBody>
      </p:sp>
      <p:sp>
        <p:nvSpPr>
          <p:cNvPr id="361" name="Body Level One…"/>
          <p:cNvSpPr txBox="1">
            <a:spLocks noGrp="1"/>
          </p:cNvSpPr>
          <p:nvPr>
            <p:ph type="body" sz="quarter" idx="1" hasCustomPrompt="1"/>
          </p:nvPr>
        </p:nvSpPr>
        <p:spPr>
          <a:xfrm>
            <a:off x="689316" y="1882514"/>
            <a:ext cx="4921071" cy="954108"/>
          </a:xfrm>
          <a:prstGeom prst="rect">
            <a:avLst/>
          </a:prstGeom>
        </p:spPr>
        <p:txBody>
          <a:bodyPr>
            <a:normAutofit/>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pic>
        <p:nvPicPr>
          <p:cNvPr id="362" name="Graphic 1" descr="Graphic 1"/>
          <p:cNvPicPr>
            <a:picLocks noChangeAspect="1"/>
          </p:cNvPicPr>
          <p:nvPr/>
        </p:nvPicPr>
        <p:blipFill>
          <a:blip r:embed="rId3"/>
          <a:srcRect l="17156" t="28414" r="36717" b="19397"/>
          <a:stretch>
            <a:fillRect/>
          </a:stretch>
        </p:blipFill>
        <p:spPr>
          <a:xfrm>
            <a:off x="6279775" y="0"/>
            <a:ext cx="5912225" cy="6858000"/>
          </a:xfrm>
          <a:prstGeom prst="rect">
            <a:avLst/>
          </a:prstGeom>
          <a:ln w="12700">
            <a:miter lim="400000"/>
          </a:ln>
        </p:spPr>
      </p:pic>
      <p:sp>
        <p:nvSpPr>
          <p:cNvPr id="363"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34.xml><?xml version="1.0" encoding="utf-8"?>
<p:sldLayout xmlns:a="http://schemas.openxmlformats.org/drawingml/2006/main" xmlns:r="http://schemas.openxmlformats.org/officeDocument/2006/relationships" xmlns:p="http://schemas.openxmlformats.org/presentationml/2006/main" type="tx">
  <p:cSld name="20_Custom Layout">
    <p:bg>
      <p:bgPr>
        <a:solidFill>
          <a:schemeClr val="accent3"/>
        </a:solidFill>
        <a:effectLst/>
      </p:bgPr>
    </p:bg>
    <p:spTree>
      <p:nvGrpSpPr>
        <p:cNvPr id="1" name=""/>
        <p:cNvGrpSpPr/>
        <p:nvPr/>
      </p:nvGrpSpPr>
      <p:grpSpPr>
        <a:xfrm>
          <a:off x="0" y="0"/>
          <a:ext cx="0" cy="0"/>
          <a:chOff x="0" y="0"/>
          <a:chExt cx="0" cy="0"/>
        </a:xfrm>
      </p:grpSpPr>
      <p:sp>
        <p:nvSpPr>
          <p:cNvPr id="370" name="Lorem ipsum dolor sit amet, consectetur."/>
          <p:cNvSpPr txBox="1">
            <a:spLocks noGrp="1"/>
          </p:cNvSpPr>
          <p:nvPr>
            <p:ph type="title" hasCustomPrompt="1"/>
          </p:nvPr>
        </p:nvSpPr>
        <p:spPr>
          <a:xfrm>
            <a:off x="689316" y="555919"/>
            <a:ext cx="4921072" cy="987066"/>
          </a:xfrm>
          <a:prstGeom prst="rect">
            <a:avLst/>
          </a:prstGeom>
        </p:spPr>
        <p:txBody>
          <a:bodyPr/>
          <a:lstStyle>
            <a:lvl1pPr>
              <a:defRPr>
                <a:solidFill>
                  <a:schemeClr val="accent5"/>
                </a:solidFill>
              </a:defRPr>
            </a:lvl1pPr>
          </a:lstStyle>
          <a:p>
            <a:r>
              <a:t>Lorem ipsum dolor sit amet, consectetur.</a:t>
            </a:r>
          </a:p>
        </p:txBody>
      </p:sp>
      <p:sp>
        <p:nvSpPr>
          <p:cNvPr id="371" name="Body Level One…"/>
          <p:cNvSpPr txBox="1">
            <a:spLocks noGrp="1"/>
          </p:cNvSpPr>
          <p:nvPr>
            <p:ph type="body" sz="quarter" idx="1" hasCustomPrompt="1"/>
          </p:nvPr>
        </p:nvSpPr>
        <p:spPr>
          <a:xfrm>
            <a:off x="8901952" y="1882514"/>
            <a:ext cx="2767533" cy="1855768"/>
          </a:xfrm>
          <a:prstGeom prst="rect">
            <a:avLst/>
          </a:prstGeom>
        </p:spPr>
        <p:txBody>
          <a:bodyPr>
            <a:normAutofit/>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pic>
        <p:nvPicPr>
          <p:cNvPr id="372" name="Graphic 1" descr="Graphic 1"/>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373"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tx">
  <p:cSld name="3_Custom Layout">
    <p:spTree>
      <p:nvGrpSpPr>
        <p:cNvPr id="1" name=""/>
        <p:cNvGrpSpPr/>
        <p:nvPr/>
      </p:nvGrpSpPr>
      <p:grpSpPr>
        <a:xfrm>
          <a:off x="0" y="0"/>
          <a:ext cx="0" cy="0"/>
          <a:chOff x="0" y="0"/>
          <a:chExt cx="0" cy="0"/>
        </a:xfrm>
      </p:grpSpPr>
      <p:sp>
        <p:nvSpPr>
          <p:cNvPr id="380" name="Picture Placeholder 10"/>
          <p:cNvSpPr>
            <a:spLocks noGrp="1"/>
          </p:cNvSpPr>
          <p:nvPr>
            <p:ph type="pic" idx="21"/>
          </p:nvPr>
        </p:nvSpPr>
        <p:spPr>
          <a:xfrm>
            <a:off x="0" y="0"/>
            <a:ext cx="12192000" cy="6858000"/>
          </a:xfrm>
          <a:prstGeom prst="rect">
            <a:avLst/>
          </a:prstGeom>
        </p:spPr>
        <p:txBody>
          <a:bodyPr lIns="91439" rIns="91439"/>
          <a:lstStyle/>
          <a:p>
            <a:endParaRPr/>
          </a:p>
        </p:txBody>
      </p:sp>
      <p:sp>
        <p:nvSpPr>
          <p:cNvPr id="381" name="Divider slide #1"/>
          <p:cNvSpPr txBox="1">
            <a:spLocks noGrp="1"/>
          </p:cNvSpPr>
          <p:nvPr>
            <p:ph type="title" hasCustomPrompt="1"/>
          </p:nvPr>
        </p:nvSpPr>
        <p:spPr>
          <a:xfrm>
            <a:off x="924389" y="2869046"/>
            <a:ext cx="8982558" cy="995466"/>
          </a:xfrm>
          <a:prstGeom prst="rect">
            <a:avLst/>
          </a:prstGeom>
        </p:spPr>
        <p:txBody>
          <a:bodyPr anchor="ctr"/>
          <a:lstStyle>
            <a:lvl1pPr>
              <a:defRPr sz="7200"/>
            </a:lvl1pPr>
          </a:lstStyle>
          <a:p>
            <a:r>
              <a:t>Divider slide #1</a:t>
            </a:r>
          </a:p>
        </p:txBody>
      </p:sp>
      <p:sp>
        <p:nvSpPr>
          <p:cNvPr id="38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6.xml><?xml version="1.0" encoding="utf-8"?>
<p:sldLayout xmlns:a="http://schemas.openxmlformats.org/drawingml/2006/main" xmlns:r="http://schemas.openxmlformats.org/officeDocument/2006/relationships" xmlns:p="http://schemas.openxmlformats.org/presentationml/2006/main" type="tx">
  <p:cSld name="21_Custom Layout">
    <p:spTree>
      <p:nvGrpSpPr>
        <p:cNvPr id="1" name=""/>
        <p:cNvGrpSpPr/>
        <p:nvPr/>
      </p:nvGrpSpPr>
      <p:grpSpPr>
        <a:xfrm>
          <a:off x="0" y="0"/>
          <a:ext cx="0" cy="0"/>
          <a:chOff x="0" y="0"/>
          <a:chExt cx="0" cy="0"/>
        </a:xfrm>
      </p:grpSpPr>
      <p:pic>
        <p:nvPicPr>
          <p:cNvPr id="389" name="Graphic 5" descr="Graphic 5"/>
          <p:cNvPicPr>
            <a:picLocks noChangeAspect="1"/>
          </p:cNvPicPr>
          <p:nvPr/>
        </p:nvPicPr>
        <p:blipFill>
          <a:blip r:embed="rId2"/>
          <a:stretch>
            <a:fillRect/>
          </a:stretch>
        </p:blipFill>
        <p:spPr>
          <a:xfrm>
            <a:off x="581466" y="484093"/>
            <a:ext cx="9120179" cy="5955733"/>
          </a:xfrm>
          <a:prstGeom prst="rect">
            <a:avLst/>
          </a:prstGeom>
          <a:ln w="12700">
            <a:miter lim="400000"/>
          </a:ln>
        </p:spPr>
      </p:pic>
      <p:sp>
        <p:nvSpPr>
          <p:cNvPr id="390" name="Dividerslide #1"/>
          <p:cNvSpPr txBox="1">
            <a:spLocks noGrp="1"/>
          </p:cNvSpPr>
          <p:nvPr>
            <p:ph type="title" hasCustomPrompt="1"/>
          </p:nvPr>
        </p:nvSpPr>
        <p:spPr>
          <a:xfrm>
            <a:off x="985213" y="788393"/>
            <a:ext cx="5834042" cy="2279536"/>
          </a:xfrm>
          <a:prstGeom prst="rect">
            <a:avLst/>
          </a:prstGeom>
        </p:spPr>
        <p:txBody>
          <a:bodyPr/>
          <a:lstStyle>
            <a:lvl1pPr>
              <a:defRPr sz="8800"/>
            </a:lvl1pPr>
          </a:lstStyle>
          <a:p>
            <a:r>
              <a:t>Dividerslide #1</a:t>
            </a:r>
          </a:p>
        </p:txBody>
      </p:sp>
      <p:sp>
        <p:nvSpPr>
          <p:cNvPr id="39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7.xml><?xml version="1.0" encoding="utf-8"?>
<p:sldLayout xmlns:a="http://schemas.openxmlformats.org/drawingml/2006/main" xmlns:r="http://schemas.openxmlformats.org/officeDocument/2006/relationships" xmlns:p="http://schemas.openxmlformats.org/presentationml/2006/main" type="tx">
  <p:cSld name="32_Custom Layout">
    <p:spTree>
      <p:nvGrpSpPr>
        <p:cNvPr id="1" name=""/>
        <p:cNvGrpSpPr/>
        <p:nvPr/>
      </p:nvGrpSpPr>
      <p:grpSpPr>
        <a:xfrm>
          <a:off x="0" y="0"/>
          <a:ext cx="0" cy="0"/>
          <a:chOff x="0" y="0"/>
          <a:chExt cx="0" cy="0"/>
        </a:xfrm>
      </p:grpSpPr>
      <p:pic>
        <p:nvPicPr>
          <p:cNvPr id="398" name="Graphic 5" descr="Graphic 5"/>
          <p:cNvPicPr>
            <a:picLocks noChangeAspect="1"/>
          </p:cNvPicPr>
          <p:nvPr/>
        </p:nvPicPr>
        <p:blipFill>
          <a:blip r:embed="rId2"/>
          <a:stretch>
            <a:fillRect/>
          </a:stretch>
        </p:blipFill>
        <p:spPr>
          <a:xfrm>
            <a:off x="690746" y="542288"/>
            <a:ext cx="5122832" cy="5832620"/>
          </a:xfrm>
          <a:prstGeom prst="rect">
            <a:avLst/>
          </a:prstGeom>
          <a:ln w="12700">
            <a:miter lim="400000"/>
          </a:ln>
        </p:spPr>
      </p:pic>
      <p:sp>
        <p:nvSpPr>
          <p:cNvPr id="399" name="Dividerslide #1"/>
          <p:cNvSpPr txBox="1">
            <a:spLocks noGrp="1"/>
          </p:cNvSpPr>
          <p:nvPr>
            <p:ph type="title" hasCustomPrompt="1"/>
          </p:nvPr>
        </p:nvSpPr>
        <p:spPr>
          <a:xfrm>
            <a:off x="985213" y="788393"/>
            <a:ext cx="9724116" cy="2279536"/>
          </a:xfrm>
          <a:prstGeom prst="rect">
            <a:avLst/>
          </a:prstGeom>
        </p:spPr>
        <p:txBody>
          <a:bodyPr/>
          <a:lstStyle>
            <a:lvl1pPr>
              <a:defRPr sz="8800"/>
            </a:lvl1pPr>
          </a:lstStyle>
          <a:p>
            <a:r>
              <a:t>Dividerslide #1</a:t>
            </a:r>
          </a:p>
        </p:txBody>
      </p:sp>
      <p:sp>
        <p:nvSpPr>
          <p:cNvPr id="40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tx">
  <p:cSld name="24_Custom Layout">
    <p:bg>
      <p:bgPr>
        <a:solidFill>
          <a:schemeClr val="accent3"/>
        </a:solidFill>
        <a:effectLst/>
      </p:bgPr>
    </p:bg>
    <p:spTree>
      <p:nvGrpSpPr>
        <p:cNvPr id="1" name=""/>
        <p:cNvGrpSpPr/>
        <p:nvPr/>
      </p:nvGrpSpPr>
      <p:grpSpPr>
        <a:xfrm>
          <a:off x="0" y="0"/>
          <a:ext cx="0" cy="0"/>
          <a:chOff x="0" y="0"/>
          <a:chExt cx="0" cy="0"/>
        </a:xfrm>
      </p:grpSpPr>
      <p:sp>
        <p:nvSpPr>
          <p:cNvPr id="407" name="Picture Placeholder 9"/>
          <p:cNvSpPr>
            <a:spLocks noGrp="1"/>
          </p:cNvSpPr>
          <p:nvPr>
            <p:ph type="pic" idx="21"/>
          </p:nvPr>
        </p:nvSpPr>
        <p:spPr>
          <a:xfrm>
            <a:off x="0" y="3875"/>
            <a:ext cx="6096001" cy="6858001"/>
          </a:xfrm>
          <a:prstGeom prst="rect">
            <a:avLst/>
          </a:prstGeom>
        </p:spPr>
        <p:txBody>
          <a:bodyPr lIns="91439" rIns="91439"/>
          <a:lstStyle/>
          <a:p>
            <a:endParaRPr/>
          </a:p>
        </p:txBody>
      </p:sp>
      <p:pic>
        <p:nvPicPr>
          <p:cNvPr id="408" name="Graphic 4" descr="Graphic 4"/>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409" name="Divider slide #1"/>
          <p:cNvSpPr txBox="1">
            <a:spLocks noGrp="1"/>
          </p:cNvSpPr>
          <p:nvPr>
            <p:ph type="title" hasCustomPrompt="1"/>
          </p:nvPr>
        </p:nvSpPr>
        <p:spPr>
          <a:xfrm>
            <a:off x="4773478" y="2869046"/>
            <a:ext cx="6307810" cy="995466"/>
          </a:xfrm>
          <a:prstGeom prst="rect">
            <a:avLst/>
          </a:prstGeom>
        </p:spPr>
        <p:txBody>
          <a:bodyPr anchor="ctr"/>
          <a:lstStyle>
            <a:lvl1pPr>
              <a:defRPr sz="7200">
                <a:solidFill>
                  <a:schemeClr val="accent5"/>
                </a:solidFill>
              </a:defRPr>
            </a:lvl1pPr>
          </a:lstStyle>
          <a:p>
            <a:r>
              <a:t>Divider slide #1</a:t>
            </a:r>
          </a:p>
        </p:txBody>
      </p:sp>
      <p:sp>
        <p:nvSpPr>
          <p:cNvPr id="410"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39.xml><?xml version="1.0" encoding="utf-8"?>
<p:sldLayout xmlns:a="http://schemas.openxmlformats.org/drawingml/2006/main" xmlns:r="http://schemas.openxmlformats.org/officeDocument/2006/relationships" xmlns:p="http://schemas.openxmlformats.org/presentationml/2006/main" type="tx">
  <p:cSld name="5_Custom Layout">
    <p:bg>
      <p:bgPr>
        <a:solidFill>
          <a:schemeClr val="accent1"/>
        </a:solidFill>
        <a:effectLst/>
      </p:bgPr>
    </p:bg>
    <p:spTree>
      <p:nvGrpSpPr>
        <p:cNvPr id="1" name=""/>
        <p:cNvGrpSpPr/>
        <p:nvPr/>
      </p:nvGrpSpPr>
      <p:grpSpPr>
        <a:xfrm>
          <a:off x="0" y="0"/>
          <a:ext cx="0" cy="0"/>
          <a:chOff x="0" y="0"/>
          <a:chExt cx="0" cy="0"/>
        </a:xfrm>
      </p:grpSpPr>
      <p:sp>
        <p:nvSpPr>
          <p:cNvPr id="417" name="Divider slide #1"/>
          <p:cNvSpPr txBox="1">
            <a:spLocks noGrp="1"/>
          </p:cNvSpPr>
          <p:nvPr>
            <p:ph type="title" hasCustomPrompt="1"/>
          </p:nvPr>
        </p:nvSpPr>
        <p:spPr>
          <a:xfrm>
            <a:off x="985213" y="2869046"/>
            <a:ext cx="10684273" cy="995466"/>
          </a:xfrm>
          <a:prstGeom prst="rect">
            <a:avLst/>
          </a:prstGeom>
        </p:spPr>
        <p:txBody>
          <a:bodyPr anchor="ctr"/>
          <a:lstStyle>
            <a:lvl1pPr>
              <a:defRPr sz="7200"/>
            </a:lvl1pPr>
          </a:lstStyle>
          <a:p>
            <a:r>
              <a:t>Divider slide #1</a:t>
            </a:r>
          </a:p>
        </p:txBody>
      </p:sp>
      <p:sp>
        <p:nvSpPr>
          <p:cNvPr id="41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35_Custom Layout">
    <p:bg>
      <p:bgPr>
        <a:solidFill>
          <a:schemeClr val="accent3"/>
        </a:solidFill>
        <a:effectLst/>
      </p:bgPr>
    </p:bg>
    <p:spTree>
      <p:nvGrpSpPr>
        <p:cNvPr id="1" name=""/>
        <p:cNvGrpSpPr/>
        <p:nvPr/>
      </p:nvGrpSpPr>
      <p:grpSpPr>
        <a:xfrm>
          <a:off x="0" y="0"/>
          <a:ext cx="0" cy="0"/>
          <a:chOff x="0" y="0"/>
          <a:chExt cx="0" cy="0"/>
        </a:xfrm>
      </p:grpSpPr>
      <p:pic>
        <p:nvPicPr>
          <p:cNvPr id="46" name="Graphic 5" descr="Graphic 5"/>
          <p:cNvPicPr>
            <a:picLocks noChangeAspect="1"/>
          </p:cNvPicPr>
          <p:nvPr/>
        </p:nvPicPr>
        <p:blipFill>
          <a:blip r:embed="rId2"/>
          <a:stretch>
            <a:fillRect/>
          </a:stretch>
        </p:blipFill>
        <p:spPr>
          <a:xfrm>
            <a:off x="0" y="479423"/>
            <a:ext cx="9131114" cy="5955734"/>
          </a:xfrm>
          <a:prstGeom prst="rect">
            <a:avLst/>
          </a:prstGeom>
          <a:ln w="12700">
            <a:miter lim="400000"/>
          </a:ln>
        </p:spPr>
      </p:pic>
      <p:sp>
        <p:nvSpPr>
          <p:cNvPr id="47" name="Hello there,I’m a title slide"/>
          <p:cNvSpPr txBox="1">
            <a:spLocks noGrp="1"/>
          </p:cNvSpPr>
          <p:nvPr>
            <p:ph type="title" hasCustomPrompt="1"/>
          </p:nvPr>
        </p:nvSpPr>
        <p:spPr>
          <a:xfrm>
            <a:off x="748518" y="921273"/>
            <a:ext cx="6553235" cy="4446284"/>
          </a:xfrm>
          <a:prstGeom prst="rect">
            <a:avLst/>
          </a:prstGeom>
        </p:spPr>
        <p:txBody>
          <a:bodyPr/>
          <a:lstStyle>
            <a:lvl1pPr>
              <a:defRPr sz="8800">
                <a:solidFill>
                  <a:schemeClr val="accent2"/>
                </a:solidFill>
              </a:defRPr>
            </a:lvl1pPr>
          </a:lstStyle>
          <a:p>
            <a:r>
              <a:t>Hello there,I’m a title slide</a:t>
            </a:r>
          </a:p>
        </p:txBody>
      </p:sp>
      <p:sp>
        <p:nvSpPr>
          <p:cNvPr id="48" name="Body Level One…"/>
          <p:cNvSpPr txBox="1">
            <a:spLocks noGrp="1"/>
          </p:cNvSpPr>
          <p:nvPr>
            <p:ph type="body" sz="quarter" idx="1" hasCustomPrompt="1"/>
          </p:nvPr>
        </p:nvSpPr>
        <p:spPr>
          <a:xfrm>
            <a:off x="748520" y="5689779"/>
            <a:ext cx="2424986" cy="351141"/>
          </a:xfrm>
          <a:prstGeom prst="rect">
            <a:avLst/>
          </a:prstGeom>
        </p:spPr>
        <p:txBody>
          <a:bodyPr>
            <a:normAutofit/>
          </a:bodyPr>
          <a:lstStyle>
            <a:lvl1pPr marL="0" indent="0">
              <a:buSzTx/>
              <a:buFontTx/>
              <a:buNone/>
              <a:defRPr>
                <a:solidFill>
                  <a:schemeClr val="accent2"/>
                </a:solidFill>
              </a:defRPr>
            </a:lvl1pPr>
            <a:lvl2pPr>
              <a:buFontTx/>
              <a:defRPr>
                <a:solidFill>
                  <a:schemeClr val="accent2"/>
                </a:solidFill>
              </a:defRPr>
            </a:lvl2pPr>
            <a:lvl3pPr>
              <a:buFontTx/>
              <a:defRPr>
                <a:solidFill>
                  <a:schemeClr val="accent2"/>
                </a:solidFill>
              </a:defRPr>
            </a:lvl3pPr>
            <a:lvl4pPr>
              <a:buFontTx/>
              <a:defRPr>
                <a:solidFill>
                  <a:schemeClr val="accent2"/>
                </a:solidFill>
              </a:defRPr>
            </a:lvl4pPr>
            <a:lvl5pPr>
              <a:buFontTx/>
              <a:defRPr>
                <a:solidFill>
                  <a:schemeClr val="accent2"/>
                </a:solidFill>
              </a:defRPr>
            </a:lvl5pPr>
          </a:lstStyle>
          <a:p>
            <a:r>
              <a:t>XX - XX - XXXX</a:t>
            </a:r>
          </a:p>
          <a:p>
            <a:pPr lvl="1"/>
            <a:endParaRPr/>
          </a:p>
          <a:p>
            <a:pPr lvl="2"/>
            <a:endParaRPr/>
          </a:p>
          <a:p>
            <a:pPr lvl="3"/>
            <a:endParaRPr/>
          </a:p>
          <a:p>
            <a:pPr lvl="4"/>
            <a:endParaRPr/>
          </a:p>
        </p:txBody>
      </p:sp>
      <p:pic>
        <p:nvPicPr>
          <p:cNvPr id="49" name="Graphic 1" descr="Graphic 1"/>
          <p:cNvPicPr>
            <a:picLocks noChangeAspect="1"/>
          </p:cNvPicPr>
          <p:nvPr/>
        </p:nvPicPr>
        <p:blipFill>
          <a:blip r:embed="rId3"/>
          <a:stretch>
            <a:fillRect/>
          </a:stretch>
        </p:blipFill>
        <p:spPr>
          <a:xfrm>
            <a:off x="8282867" y="5002819"/>
            <a:ext cx="3037617" cy="1117739"/>
          </a:xfrm>
          <a:prstGeom prst="rect">
            <a:avLst/>
          </a:prstGeom>
          <a:ln w="12700">
            <a:miter lim="400000"/>
          </a:ln>
        </p:spPr>
      </p:pic>
      <p:sp>
        <p:nvSpPr>
          <p:cNvPr id="50" name="Slide Number"/>
          <p:cNvSpPr txBox="1">
            <a:spLocks noGrp="1"/>
          </p:cNvSpPr>
          <p:nvPr>
            <p:ph type="sldNum" sz="quarter" idx="2"/>
          </p:nvPr>
        </p:nvSpPr>
        <p:spPr>
          <a:xfrm>
            <a:off x="73152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0.xml><?xml version="1.0" encoding="utf-8"?>
<p:sldLayout xmlns:a="http://schemas.openxmlformats.org/drawingml/2006/main" xmlns:r="http://schemas.openxmlformats.org/officeDocument/2006/relationships" xmlns:p="http://schemas.openxmlformats.org/presentationml/2006/main" type="tx">
  <p:cSld name="39_Custom Layout">
    <p:bg>
      <p:bgPr>
        <a:solidFill>
          <a:schemeClr val="accent2"/>
        </a:solidFill>
        <a:effectLst/>
      </p:bgPr>
    </p:bg>
    <p:spTree>
      <p:nvGrpSpPr>
        <p:cNvPr id="1" name=""/>
        <p:cNvGrpSpPr/>
        <p:nvPr/>
      </p:nvGrpSpPr>
      <p:grpSpPr>
        <a:xfrm>
          <a:off x="0" y="0"/>
          <a:ext cx="0" cy="0"/>
          <a:chOff x="0" y="0"/>
          <a:chExt cx="0" cy="0"/>
        </a:xfrm>
      </p:grpSpPr>
      <p:sp>
        <p:nvSpPr>
          <p:cNvPr id="425" name="Divider slide #1"/>
          <p:cNvSpPr txBox="1">
            <a:spLocks noGrp="1"/>
          </p:cNvSpPr>
          <p:nvPr>
            <p:ph type="title" hasCustomPrompt="1"/>
          </p:nvPr>
        </p:nvSpPr>
        <p:spPr>
          <a:xfrm>
            <a:off x="985213" y="2869046"/>
            <a:ext cx="10684273" cy="995466"/>
          </a:xfrm>
          <a:prstGeom prst="rect">
            <a:avLst/>
          </a:prstGeom>
        </p:spPr>
        <p:txBody>
          <a:bodyPr anchor="ctr"/>
          <a:lstStyle>
            <a:lvl1pPr>
              <a:defRPr sz="7200"/>
            </a:lvl1pPr>
          </a:lstStyle>
          <a:p>
            <a:r>
              <a:t>Divider slide #1</a:t>
            </a:r>
          </a:p>
        </p:txBody>
      </p:sp>
      <p:sp>
        <p:nvSpPr>
          <p:cNvPr id="42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1.xml><?xml version="1.0" encoding="utf-8"?>
<p:sldLayout xmlns:a="http://schemas.openxmlformats.org/drawingml/2006/main" xmlns:r="http://schemas.openxmlformats.org/officeDocument/2006/relationships" xmlns:p="http://schemas.openxmlformats.org/presentationml/2006/main" type="tx">
  <p:cSld name="40_Custom Layout">
    <p:bg>
      <p:bgPr>
        <a:solidFill>
          <a:schemeClr val="accent4"/>
        </a:solidFill>
        <a:effectLst/>
      </p:bgPr>
    </p:bg>
    <p:spTree>
      <p:nvGrpSpPr>
        <p:cNvPr id="1" name=""/>
        <p:cNvGrpSpPr/>
        <p:nvPr/>
      </p:nvGrpSpPr>
      <p:grpSpPr>
        <a:xfrm>
          <a:off x="0" y="0"/>
          <a:ext cx="0" cy="0"/>
          <a:chOff x="0" y="0"/>
          <a:chExt cx="0" cy="0"/>
        </a:xfrm>
      </p:grpSpPr>
      <p:sp>
        <p:nvSpPr>
          <p:cNvPr id="433" name="Divider slide #1"/>
          <p:cNvSpPr txBox="1">
            <a:spLocks noGrp="1"/>
          </p:cNvSpPr>
          <p:nvPr>
            <p:ph type="title" hasCustomPrompt="1"/>
          </p:nvPr>
        </p:nvSpPr>
        <p:spPr>
          <a:xfrm>
            <a:off x="985213" y="2869046"/>
            <a:ext cx="10684273" cy="995466"/>
          </a:xfrm>
          <a:prstGeom prst="rect">
            <a:avLst/>
          </a:prstGeom>
        </p:spPr>
        <p:txBody>
          <a:bodyPr anchor="ctr"/>
          <a:lstStyle>
            <a:lvl1pPr>
              <a:defRPr sz="7200"/>
            </a:lvl1pPr>
          </a:lstStyle>
          <a:p>
            <a:r>
              <a:t>Divider slide #1</a:t>
            </a:r>
          </a:p>
        </p:txBody>
      </p:sp>
      <p:sp>
        <p:nvSpPr>
          <p:cNvPr id="43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tx">
  <p:cSld name="4_Custom Layout">
    <p:bg>
      <p:bgPr>
        <a:solidFill>
          <a:schemeClr val="accent3"/>
        </a:solidFill>
        <a:effectLst/>
      </p:bgPr>
    </p:bg>
    <p:spTree>
      <p:nvGrpSpPr>
        <p:cNvPr id="1" name=""/>
        <p:cNvGrpSpPr/>
        <p:nvPr/>
      </p:nvGrpSpPr>
      <p:grpSpPr>
        <a:xfrm>
          <a:off x="0" y="0"/>
          <a:ext cx="0" cy="0"/>
          <a:chOff x="0" y="0"/>
          <a:chExt cx="0" cy="0"/>
        </a:xfrm>
      </p:grpSpPr>
      <p:sp>
        <p:nvSpPr>
          <p:cNvPr id="441" name="Picture Placeholder 5"/>
          <p:cNvSpPr>
            <a:spLocks noGrp="1"/>
          </p:cNvSpPr>
          <p:nvPr>
            <p:ph type="pic" idx="21"/>
          </p:nvPr>
        </p:nvSpPr>
        <p:spPr>
          <a:xfrm>
            <a:off x="0" y="488961"/>
            <a:ext cx="9345477" cy="5939519"/>
          </a:xfrm>
          <a:prstGeom prst="rect">
            <a:avLst/>
          </a:prstGeom>
        </p:spPr>
        <p:txBody>
          <a:bodyPr lIns="91439" rIns="91439"/>
          <a:lstStyle/>
          <a:p>
            <a:endParaRPr/>
          </a:p>
        </p:txBody>
      </p:sp>
      <p:sp>
        <p:nvSpPr>
          <p:cNvPr id="442" name="Divider slide #1"/>
          <p:cNvSpPr txBox="1">
            <a:spLocks noGrp="1"/>
          </p:cNvSpPr>
          <p:nvPr>
            <p:ph type="title" hasCustomPrompt="1"/>
          </p:nvPr>
        </p:nvSpPr>
        <p:spPr>
          <a:xfrm>
            <a:off x="6096000" y="2550217"/>
            <a:ext cx="5573484" cy="1881863"/>
          </a:xfrm>
          <a:prstGeom prst="rect">
            <a:avLst/>
          </a:prstGeom>
        </p:spPr>
        <p:txBody>
          <a:bodyPr anchor="ctr"/>
          <a:lstStyle>
            <a:lvl1pPr>
              <a:defRPr sz="7200">
                <a:solidFill>
                  <a:schemeClr val="accent5"/>
                </a:solidFill>
              </a:defRPr>
            </a:lvl1pPr>
          </a:lstStyle>
          <a:p>
            <a:r>
              <a:t>Divider slide #1</a:t>
            </a:r>
          </a:p>
        </p:txBody>
      </p:sp>
      <p:pic>
        <p:nvPicPr>
          <p:cNvPr id="443" name="Graphic 7" descr="Graphic 7"/>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444"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type="tx">
  <p:cSld name="6_Custom Layout">
    <p:bg>
      <p:bgPr>
        <a:solidFill>
          <a:schemeClr val="accent3"/>
        </a:solidFill>
        <a:effectLst/>
      </p:bgPr>
    </p:bg>
    <p:spTree>
      <p:nvGrpSpPr>
        <p:cNvPr id="1" name=""/>
        <p:cNvGrpSpPr/>
        <p:nvPr/>
      </p:nvGrpSpPr>
      <p:grpSpPr>
        <a:xfrm>
          <a:off x="0" y="0"/>
          <a:ext cx="0" cy="0"/>
          <a:chOff x="0" y="0"/>
          <a:chExt cx="0" cy="0"/>
        </a:xfrm>
      </p:grpSpPr>
      <p:pic>
        <p:nvPicPr>
          <p:cNvPr id="451" name="Graphic 8" descr="Graphic 8"/>
          <p:cNvPicPr>
            <a:picLocks noChangeAspect="1"/>
          </p:cNvPicPr>
          <p:nvPr/>
        </p:nvPicPr>
        <p:blipFill>
          <a:blip r:embed="rId2"/>
          <a:stretch>
            <a:fillRect/>
          </a:stretch>
        </p:blipFill>
        <p:spPr>
          <a:xfrm>
            <a:off x="662148" y="443751"/>
            <a:ext cx="9120179" cy="6061387"/>
          </a:xfrm>
          <a:prstGeom prst="rect">
            <a:avLst/>
          </a:prstGeom>
          <a:ln w="12700">
            <a:miter lim="400000"/>
          </a:ln>
        </p:spPr>
      </p:pic>
      <p:sp>
        <p:nvSpPr>
          <p:cNvPr id="452" name="Divider slide #1"/>
          <p:cNvSpPr txBox="1">
            <a:spLocks noGrp="1"/>
          </p:cNvSpPr>
          <p:nvPr>
            <p:ph type="title" hasCustomPrompt="1"/>
          </p:nvPr>
        </p:nvSpPr>
        <p:spPr>
          <a:xfrm>
            <a:off x="3498574" y="2869046"/>
            <a:ext cx="8170912" cy="995466"/>
          </a:xfrm>
          <a:prstGeom prst="rect">
            <a:avLst/>
          </a:prstGeom>
        </p:spPr>
        <p:txBody>
          <a:bodyPr anchor="ctr"/>
          <a:lstStyle>
            <a:lvl1pPr>
              <a:defRPr sz="7200">
                <a:solidFill>
                  <a:schemeClr val="accent5"/>
                </a:solidFill>
              </a:defRPr>
            </a:lvl1pPr>
          </a:lstStyle>
          <a:p>
            <a:r>
              <a:t>Divider slide #1</a:t>
            </a:r>
          </a:p>
        </p:txBody>
      </p:sp>
      <p:pic>
        <p:nvPicPr>
          <p:cNvPr id="453" name="Graphic 7" descr="Graphic 7"/>
          <p:cNvPicPr>
            <a:picLocks noChangeAspect="1"/>
          </p:cNvPicPr>
          <p:nvPr/>
        </p:nvPicPr>
        <p:blipFill>
          <a:blip r:embed="rId3"/>
          <a:stretch>
            <a:fillRect/>
          </a:stretch>
        </p:blipFill>
        <p:spPr>
          <a:xfrm>
            <a:off x="11203906" y="555919"/>
            <a:ext cx="465579" cy="520714"/>
          </a:xfrm>
          <a:prstGeom prst="rect">
            <a:avLst/>
          </a:prstGeom>
          <a:ln w="12700">
            <a:miter lim="400000"/>
          </a:ln>
        </p:spPr>
      </p:pic>
      <p:sp>
        <p:nvSpPr>
          <p:cNvPr id="454"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44.xml><?xml version="1.0" encoding="utf-8"?>
<p:sldLayout xmlns:a="http://schemas.openxmlformats.org/drawingml/2006/main" xmlns:r="http://schemas.openxmlformats.org/officeDocument/2006/relationships" xmlns:p="http://schemas.openxmlformats.org/presentationml/2006/main" type="tx">
  <p:cSld name="7_Custom Layout">
    <p:spTree>
      <p:nvGrpSpPr>
        <p:cNvPr id="1" name=""/>
        <p:cNvGrpSpPr/>
        <p:nvPr/>
      </p:nvGrpSpPr>
      <p:grpSpPr>
        <a:xfrm>
          <a:off x="0" y="0"/>
          <a:ext cx="0" cy="0"/>
          <a:chOff x="0" y="0"/>
          <a:chExt cx="0" cy="0"/>
        </a:xfrm>
      </p:grpSpPr>
      <p:sp>
        <p:nvSpPr>
          <p:cNvPr id="461" name="Click to edit Master title style"/>
          <p:cNvSpPr txBox="1">
            <a:spLocks noGrp="1"/>
          </p:cNvSpPr>
          <p:nvPr>
            <p:ph type="title" hasCustomPrompt="1"/>
          </p:nvPr>
        </p:nvSpPr>
        <p:spPr>
          <a:xfrm>
            <a:off x="689316" y="555919"/>
            <a:ext cx="9997735" cy="987066"/>
          </a:xfrm>
          <a:prstGeom prst="rect">
            <a:avLst/>
          </a:prstGeom>
        </p:spPr>
        <p:txBody>
          <a:bodyPr/>
          <a:lstStyle>
            <a:lvl1pPr>
              <a:defRPr>
                <a:solidFill>
                  <a:schemeClr val="accent6"/>
                </a:solidFill>
              </a:defRPr>
            </a:lvl1pPr>
          </a:lstStyle>
          <a:p>
            <a:r>
              <a:t>Click to edit Master title style</a:t>
            </a:r>
          </a:p>
        </p:txBody>
      </p:sp>
      <p:sp>
        <p:nvSpPr>
          <p:cNvPr id="462" name="Body Level One…"/>
          <p:cNvSpPr txBox="1">
            <a:spLocks noGrp="1"/>
          </p:cNvSpPr>
          <p:nvPr>
            <p:ph type="body" sz="quarter" idx="1" hasCustomPrompt="1"/>
          </p:nvPr>
        </p:nvSpPr>
        <p:spPr>
          <a:xfrm>
            <a:off x="689316" y="2755369"/>
            <a:ext cx="4825221" cy="923331"/>
          </a:xfrm>
          <a:prstGeom prst="rect">
            <a:avLst/>
          </a:prstGeom>
        </p:spPr>
        <p:txBody>
          <a:bodyPr>
            <a:normAutofit/>
          </a:bodyPr>
          <a:lstStyle>
            <a:lvl1pPr marL="0" indent="0">
              <a:buSzTx/>
              <a:buFontTx/>
              <a:buNone/>
              <a:defRPr sz="5400">
                <a:solidFill>
                  <a:schemeClr val="accent6"/>
                </a:solidFill>
                <a:latin typeface="Baskerville"/>
                <a:ea typeface="Baskerville"/>
                <a:cs typeface="Baskerville"/>
                <a:sym typeface="Baskerville"/>
              </a:defRPr>
            </a:lvl1pPr>
            <a:lvl2pPr marL="1338942" indent="-881742">
              <a:buFontTx/>
              <a:defRPr sz="5400">
                <a:solidFill>
                  <a:schemeClr val="accent6"/>
                </a:solidFill>
                <a:latin typeface="Baskerville"/>
                <a:ea typeface="Baskerville"/>
                <a:cs typeface="Baskerville"/>
                <a:sym typeface="Baskerville"/>
              </a:defRPr>
            </a:lvl2pPr>
            <a:lvl3pPr marL="1943100" indent="-1028700">
              <a:buFontTx/>
              <a:defRPr sz="5400">
                <a:solidFill>
                  <a:schemeClr val="accent6"/>
                </a:solidFill>
                <a:latin typeface="Baskerville"/>
                <a:ea typeface="Baskerville"/>
                <a:cs typeface="Baskerville"/>
                <a:sym typeface="Baskerville"/>
              </a:defRPr>
            </a:lvl3pPr>
            <a:lvl4pPr marL="2493818" indent="-1122218">
              <a:buFontTx/>
              <a:defRPr sz="5400">
                <a:solidFill>
                  <a:schemeClr val="accent6"/>
                </a:solidFill>
                <a:latin typeface="Baskerville"/>
                <a:ea typeface="Baskerville"/>
                <a:cs typeface="Baskerville"/>
                <a:sym typeface="Baskerville"/>
              </a:defRPr>
            </a:lvl4pPr>
            <a:lvl5pPr marL="2951018" indent="-1122218">
              <a:buFontTx/>
              <a:defRPr sz="5400">
                <a:solidFill>
                  <a:schemeClr val="accent6"/>
                </a:solidFill>
                <a:latin typeface="Baskerville"/>
                <a:ea typeface="Baskerville"/>
                <a:cs typeface="Baskerville"/>
                <a:sym typeface="Baskerville"/>
              </a:defRPr>
            </a:lvl5pPr>
          </a:lstStyle>
          <a:p>
            <a:r>
              <a:t>XXX</a:t>
            </a:r>
          </a:p>
          <a:p>
            <a:pPr lvl="1"/>
            <a:endParaRPr/>
          </a:p>
          <a:p>
            <a:pPr lvl="2"/>
            <a:endParaRPr/>
          </a:p>
          <a:p>
            <a:pPr lvl="3"/>
            <a:endParaRPr/>
          </a:p>
          <a:p>
            <a:pPr lvl="4"/>
            <a:endParaRPr/>
          </a:p>
        </p:txBody>
      </p:sp>
      <p:sp>
        <p:nvSpPr>
          <p:cNvPr id="463" name="Text Placeholder 5"/>
          <p:cNvSpPr>
            <a:spLocks noGrp="1"/>
          </p:cNvSpPr>
          <p:nvPr>
            <p:ph type="body" sz="quarter" idx="21"/>
          </p:nvPr>
        </p:nvSpPr>
        <p:spPr>
          <a:xfrm>
            <a:off x="689317" y="2327418"/>
            <a:ext cx="4825220" cy="338555"/>
          </a:xfrm>
          <a:prstGeom prst="rect">
            <a:avLst/>
          </a:prstGeom>
        </p:spPr>
        <p:txBody>
          <a:bodyPr>
            <a:normAutofit/>
          </a:bodyPr>
          <a:lstStyle/>
          <a:p>
            <a:pPr marL="0" indent="0">
              <a:buSzTx/>
              <a:buFontTx/>
              <a:buNone/>
              <a:defRPr>
                <a:solidFill>
                  <a:schemeClr val="accent6"/>
                </a:solidFill>
              </a:defRPr>
            </a:pPr>
            <a:endParaRPr/>
          </a:p>
        </p:txBody>
      </p:sp>
      <p:pic>
        <p:nvPicPr>
          <p:cNvPr id="464" name="Graphic 4" descr="Graphic 4"/>
          <p:cNvPicPr>
            <a:picLocks noChangeAspect="1"/>
          </p:cNvPicPr>
          <p:nvPr/>
        </p:nvPicPr>
        <p:blipFill>
          <a:blip r:embed="rId2"/>
          <a:stretch>
            <a:fillRect/>
          </a:stretch>
        </p:blipFill>
        <p:spPr>
          <a:xfrm>
            <a:off x="782305" y="1897061"/>
            <a:ext cx="539980" cy="343047"/>
          </a:xfrm>
          <a:prstGeom prst="rect">
            <a:avLst/>
          </a:prstGeom>
          <a:ln w="12700">
            <a:miter lim="400000"/>
          </a:ln>
        </p:spPr>
      </p:pic>
      <p:sp>
        <p:nvSpPr>
          <p:cNvPr id="465" name="Text Placeholder 5"/>
          <p:cNvSpPr>
            <a:spLocks noGrp="1"/>
          </p:cNvSpPr>
          <p:nvPr>
            <p:ph type="body" sz="quarter" idx="22" hasCustomPrompt="1"/>
          </p:nvPr>
        </p:nvSpPr>
        <p:spPr>
          <a:xfrm>
            <a:off x="689317" y="4956128"/>
            <a:ext cx="4825220" cy="923331"/>
          </a:xfrm>
          <a:prstGeom prst="rect">
            <a:avLst/>
          </a:prstGeom>
        </p:spPr>
        <p:txBody>
          <a:bodyPr>
            <a:normAutofit/>
          </a:bodyPr>
          <a:lstStyle>
            <a:lvl1pPr marL="0" indent="0">
              <a:buSzTx/>
              <a:buFontTx/>
              <a:buNone/>
              <a:defRPr sz="5400">
                <a:solidFill>
                  <a:schemeClr val="accent6"/>
                </a:solidFill>
                <a:latin typeface="Baskerville"/>
                <a:ea typeface="Baskerville"/>
                <a:cs typeface="Baskerville"/>
                <a:sym typeface="Baskerville"/>
              </a:defRPr>
            </a:lvl1pPr>
          </a:lstStyle>
          <a:p>
            <a:r>
              <a:t>XXX</a:t>
            </a:r>
          </a:p>
        </p:txBody>
      </p:sp>
      <p:sp>
        <p:nvSpPr>
          <p:cNvPr id="466" name="Text Placeholder 5"/>
          <p:cNvSpPr>
            <a:spLocks noGrp="1"/>
          </p:cNvSpPr>
          <p:nvPr>
            <p:ph type="body" sz="quarter" idx="23"/>
          </p:nvPr>
        </p:nvSpPr>
        <p:spPr>
          <a:xfrm>
            <a:off x="689317" y="4528177"/>
            <a:ext cx="4825220" cy="338555"/>
          </a:xfrm>
          <a:prstGeom prst="rect">
            <a:avLst/>
          </a:prstGeom>
        </p:spPr>
        <p:txBody>
          <a:bodyPr>
            <a:normAutofit/>
          </a:bodyPr>
          <a:lstStyle/>
          <a:p>
            <a:pPr marL="0" indent="0">
              <a:buSzTx/>
              <a:buFontTx/>
              <a:buNone/>
              <a:defRPr>
                <a:solidFill>
                  <a:schemeClr val="accent6"/>
                </a:solidFill>
              </a:defRPr>
            </a:pPr>
            <a:endParaRPr/>
          </a:p>
        </p:txBody>
      </p:sp>
      <p:pic>
        <p:nvPicPr>
          <p:cNvPr id="467" name="Graphic 15" descr="Graphic 15"/>
          <p:cNvPicPr>
            <a:picLocks noChangeAspect="1"/>
          </p:cNvPicPr>
          <p:nvPr/>
        </p:nvPicPr>
        <p:blipFill>
          <a:blip r:embed="rId2"/>
          <a:stretch>
            <a:fillRect/>
          </a:stretch>
        </p:blipFill>
        <p:spPr>
          <a:xfrm>
            <a:off x="782305" y="4097821"/>
            <a:ext cx="539980" cy="343047"/>
          </a:xfrm>
          <a:prstGeom prst="rect">
            <a:avLst/>
          </a:prstGeom>
          <a:ln w="12700">
            <a:miter lim="400000"/>
          </a:ln>
        </p:spPr>
      </p:pic>
      <p:sp>
        <p:nvSpPr>
          <p:cNvPr id="468" name="Text Placeholder 5"/>
          <p:cNvSpPr>
            <a:spLocks noGrp="1"/>
          </p:cNvSpPr>
          <p:nvPr>
            <p:ph type="body" sz="quarter" idx="24" hasCustomPrompt="1"/>
          </p:nvPr>
        </p:nvSpPr>
        <p:spPr>
          <a:xfrm>
            <a:off x="6020732" y="2755369"/>
            <a:ext cx="4825221" cy="923331"/>
          </a:xfrm>
          <a:prstGeom prst="rect">
            <a:avLst/>
          </a:prstGeom>
        </p:spPr>
        <p:txBody>
          <a:bodyPr>
            <a:normAutofit/>
          </a:bodyPr>
          <a:lstStyle>
            <a:lvl1pPr marL="0" indent="0">
              <a:buSzTx/>
              <a:buFontTx/>
              <a:buNone/>
              <a:defRPr sz="5400">
                <a:solidFill>
                  <a:schemeClr val="accent6"/>
                </a:solidFill>
                <a:latin typeface="Baskerville"/>
                <a:ea typeface="Baskerville"/>
                <a:cs typeface="Baskerville"/>
                <a:sym typeface="Baskerville"/>
              </a:defRPr>
            </a:lvl1pPr>
          </a:lstStyle>
          <a:p>
            <a:r>
              <a:t>XXX</a:t>
            </a:r>
          </a:p>
        </p:txBody>
      </p:sp>
      <p:sp>
        <p:nvSpPr>
          <p:cNvPr id="469" name="Text Placeholder 5"/>
          <p:cNvSpPr>
            <a:spLocks noGrp="1"/>
          </p:cNvSpPr>
          <p:nvPr>
            <p:ph type="body" sz="quarter" idx="25"/>
          </p:nvPr>
        </p:nvSpPr>
        <p:spPr>
          <a:xfrm>
            <a:off x="6020732" y="2327418"/>
            <a:ext cx="4825221" cy="338555"/>
          </a:xfrm>
          <a:prstGeom prst="rect">
            <a:avLst/>
          </a:prstGeom>
        </p:spPr>
        <p:txBody>
          <a:bodyPr>
            <a:normAutofit/>
          </a:bodyPr>
          <a:lstStyle/>
          <a:p>
            <a:pPr marL="0" indent="0">
              <a:buSzTx/>
              <a:buFontTx/>
              <a:buNone/>
              <a:defRPr>
                <a:solidFill>
                  <a:schemeClr val="accent6"/>
                </a:solidFill>
              </a:defRPr>
            </a:pPr>
            <a:endParaRPr/>
          </a:p>
        </p:txBody>
      </p:sp>
      <p:pic>
        <p:nvPicPr>
          <p:cNvPr id="470" name="Graphic 22" descr="Graphic 22"/>
          <p:cNvPicPr>
            <a:picLocks noChangeAspect="1"/>
          </p:cNvPicPr>
          <p:nvPr/>
        </p:nvPicPr>
        <p:blipFill>
          <a:blip r:embed="rId2"/>
          <a:stretch>
            <a:fillRect/>
          </a:stretch>
        </p:blipFill>
        <p:spPr>
          <a:xfrm>
            <a:off x="6113721" y="1897061"/>
            <a:ext cx="539980" cy="343047"/>
          </a:xfrm>
          <a:prstGeom prst="rect">
            <a:avLst/>
          </a:prstGeom>
          <a:ln w="12700">
            <a:miter lim="400000"/>
          </a:ln>
        </p:spPr>
      </p:pic>
      <p:sp>
        <p:nvSpPr>
          <p:cNvPr id="471" name="Text Placeholder 5"/>
          <p:cNvSpPr>
            <a:spLocks noGrp="1"/>
          </p:cNvSpPr>
          <p:nvPr>
            <p:ph type="body" sz="quarter" idx="26" hasCustomPrompt="1"/>
          </p:nvPr>
        </p:nvSpPr>
        <p:spPr>
          <a:xfrm>
            <a:off x="6020732" y="4956128"/>
            <a:ext cx="4825221" cy="923331"/>
          </a:xfrm>
          <a:prstGeom prst="rect">
            <a:avLst/>
          </a:prstGeom>
        </p:spPr>
        <p:txBody>
          <a:bodyPr>
            <a:normAutofit/>
          </a:bodyPr>
          <a:lstStyle>
            <a:lvl1pPr marL="0" indent="0">
              <a:buSzTx/>
              <a:buFontTx/>
              <a:buNone/>
              <a:defRPr sz="5400">
                <a:solidFill>
                  <a:schemeClr val="accent6"/>
                </a:solidFill>
                <a:latin typeface="Baskerville"/>
                <a:ea typeface="Baskerville"/>
                <a:cs typeface="Baskerville"/>
                <a:sym typeface="Baskerville"/>
              </a:defRPr>
            </a:lvl1pPr>
          </a:lstStyle>
          <a:p>
            <a:r>
              <a:t>XXX</a:t>
            </a:r>
          </a:p>
        </p:txBody>
      </p:sp>
      <p:sp>
        <p:nvSpPr>
          <p:cNvPr id="472" name="Text Placeholder 5"/>
          <p:cNvSpPr>
            <a:spLocks noGrp="1"/>
          </p:cNvSpPr>
          <p:nvPr>
            <p:ph type="body" sz="quarter" idx="27"/>
          </p:nvPr>
        </p:nvSpPr>
        <p:spPr>
          <a:xfrm>
            <a:off x="6020732" y="4528177"/>
            <a:ext cx="4825221" cy="338555"/>
          </a:xfrm>
          <a:prstGeom prst="rect">
            <a:avLst/>
          </a:prstGeom>
        </p:spPr>
        <p:txBody>
          <a:bodyPr>
            <a:normAutofit/>
          </a:bodyPr>
          <a:lstStyle/>
          <a:p>
            <a:pPr marL="0" indent="0">
              <a:buSzTx/>
              <a:buFontTx/>
              <a:buNone/>
              <a:defRPr>
                <a:solidFill>
                  <a:schemeClr val="accent6"/>
                </a:solidFill>
              </a:defRPr>
            </a:pPr>
            <a:endParaRPr/>
          </a:p>
        </p:txBody>
      </p:sp>
      <p:pic>
        <p:nvPicPr>
          <p:cNvPr id="473" name="Graphic 25" descr="Graphic 25"/>
          <p:cNvPicPr>
            <a:picLocks noChangeAspect="1"/>
          </p:cNvPicPr>
          <p:nvPr/>
        </p:nvPicPr>
        <p:blipFill>
          <a:blip r:embed="rId2"/>
          <a:stretch>
            <a:fillRect/>
          </a:stretch>
        </p:blipFill>
        <p:spPr>
          <a:xfrm>
            <a:off x="6113721" y="4097821"/>
            <a:ext cx="539980" cy="343047"/>
          </a:xfrm>
          <a:prstGeom prst="rect">
            <a:avLst/>
          </a:prstGeom>
          <a:ln w="12700">
            <a:miter lim="400000"/>
          </a:ln>
        </p:spPr>
      </p:pic>
      <p:sp>
        <p:nvSpPr>
          <p:cNvPr id="474" name="Slide Number"/>
          <p:cNvSpPr txBox="1">
            <a:spLocks noGrp="1"/>
          </p:cNvSpPr>
          <p:nvPr>
            <p:ph type="sldNum" sz="quarter" idx="2"/>
          </p:nvPr>
        </p:nvSpPr>
        <p:spPr>
          <a:prstGeom prst="rect">
            <a:avLst/>
          </a:prstGeom>
        </p:spPr>
        <p:txBody>
          <a:bodyPr/>
          <a:lstStyle>
            <a:lvl1pPr>
              <a:defRPr>
                <a:solidFill>
                  <a:schemeClr val="accent6"/>
                </a:solidFill>
              </a:defRPr>
            </a:lvl1pPr>
          </a:lstStyle>
          <a:p>
            <a:fld id="{86CB4B4D-7CA3-9044-876B-883B54F8677D}" type="slidenum">
              <a:t>‹#›</a:t>
            </a:fld>
            <a:endParaRPr/>
          </a:p>
        </p:txBody>
      </p:sp>
    </p:spTree>
  </p:cSld>
  <p:clrMapOvr>
    <a:masterClrMapping/>
  </p:clrMapOvr>
  <p:transition spd="med"/>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x">
  <p:cSld name="8_Custom Layout">
    <p:bg>
      <p:bgPr>
        <a:solidFill>
          <a:schemeClr val="accent3"/>
        </a:solidFill>
        <a:effectLst/>
      </p:bgPr>
    </p:bg>
    <p:spTree>
      <p:nvGrpSpPr>
        <p:cNvPr id="1" name=""/>
        <p:cNvGrpSpPr/>
        <p:nvPr/>
      </p:nvGrpSpPr>
      <p:grpSpPr>
        <a:xfrm>
          <a:off x="0" y="0"/>
          <a:ext cx="0" cy="0"/>
          <a:chOff x="0" y="0"/>
          <a:chExt cx="0" cy="0"/>
        </a:xfrm>
      </p:grpSpPr>
      <p:sp>
        <p:nvSpPr>
          <p:cNvPr id="481" name="Click to edit Master title style"/>
          <p:cNvSpPr txBox="1">
            <a:spLocks noGrp="1"/>
          </p:cNvSpPr>
          <p:nvPr>
            <p:ph type="title" hasCustomPrompt="1"/>
          </p:nvPr>
        </p:nvSpPr>
        <p:spPr>
          <a:xfrm>
            <a:off x="689316" y="555919"/>
            <a:ext cx="9997735" cy="987066"/>
          </a:xfrm>
          <a:prstGeom prst="rect">
            <a:avLst/>
          </a:prstGeom>
        </p:spPr>
        <p:txBody>
          <a:bodyPr/>
          <a:lstStyle>
            <a:lvl1pPr>
              <a:defRPr>
                <a:solidFill>
                  <a:schemeClr val="accent5"/>
                </a:solidFill>
              </a:defRPr>
            </a:lvl1pPr>
          </a:lstStyle>
          <a:p>
            <a:r>
              <a:t>Click to edit Master title style</a:t>
            </a:r>
          </a:p>
        </p:txBody>
      </p:sp>
      <p:sp>
        <p:nvSpPr>
          <p:cNvPr id="482" name="Body Level One…"/>
          <p:cNvSpPr txBox="1">
            <a:spLocks noGrp="1"/>
          </p:cNvSpPr>
          <p:nvPr>
            <p:ph type="body" sz="quarter" idx="1" hasCustomPrompt="1"/>
          </p:nvPr>
        </p:nvSpPr>
        <p:spPr>
          <a:xfrm>
            <a:off x="689316" y="2755369"/>
            <a:ext cx="4825221" cy="923331"/>
          </a:xfrm>
          <a:prstGeom prst="rect">
            <a:avLst/>
          </a:prstGeom>
        </p:spPr>
        <p:txBody>
          <a:bodyPr>
            <a:normAutofit/>
          </a:bodyPr>
          <a:lstStyle>
            <a:lvl1pPr marL="0" indent="0">
              <a:buSzTx/>
              <a:buFontTx/>
              <a:buNone/>
              <a:defRPr sz="5400">
                <a:solidFill>
                  <a:schemeClr val="accent5"/>
                </a:solidFill>
                <a:latin typeface="Baskerville"/>
                <a:ea typeface="Baskerville"/>
                <a:cs typeface="Baskerville"/>
                <a:sym typeface="Baskerville"/>
              </a:defRPr>
            </a:lvl1pPr>
            <a:lvl2pPr marL="1338942" indent="-881742">
              <a:buFontTx/>
              <a:defRPr sz="5400">
                <a:solidFill>
                  <a:schemeClr val="accent5"/>
                </a:solidFill>
                <a:latin typeface="Baskerville"/>
                <a:ea typeface="Baskerville"/>
                <a:cs typeface="Baskerville"/>
                <a:sym typeface="Baskerville"/>
              </a:defRPr>
            </a:lvl2pPr>
            <a:lvl3pPr marL="1943100" indent="-1028700">
              <a:buFontTx/>
              <a:defRPr sz="5400">
                <a:solidFill>
                  <a:schemeClr val="accent5"/>
                </a:solidFill>
                <a:latin typeface="Baskerville"/>
                <a:ea typeface="Baskerville"/>
                <a:cs typeface="Baskerville"/>
                <a:sym typeface="Baskerville"/>
              </a:defRPr>
            </a:lvl3pPr>
            <a:lvl4pPr marL="2493818" indent="-1122218">
              <a:buFontTx/>
              <a:defRPr sz="5400">
                <a:solidFill>
                  <a:schemeClr val="accent5"/>
                </a:solidFill>
                <a:latin typeface="Baskerville"/>
                <a:ea typeface="Baskerville"/>
                <a:cs typeface="Baskerville"/>
                <a:sym typeface="Baskerville"/>
              </a:defRPr>
            </a:lvl4pPr>
            <a:lvl5pPr marL="2951018" indent="-1122218">
              <a:buFontTx/>
              <a:defRPr sz="5400">
                <a:solidFill>
                  <a:schemeClr val="accent5"/>
                </a:solidFill>
                <a:latin typeface="Baskerville"/>
                <a:ea typeface="Baskerville"/>
                <a:cs typeface="Baskerville"/>
                <a:sym typeface="Baskerville"/>
              </a:defRPr>
            </a:lvl5pPr>
          </a:lstStyle>
          <a:p>
            <a:r>
              <a:t>XXX</a:t>
            </a:r>
          </a:p>
          <a:p>
            <a:pPr lvl="1"/>
            <a:endParaRPr/>
          </a:p>
          <a:p>
            <a:pPr lvl="2"/>
            <a:endParaRPr/>
          </a:p>
          <a:p>
            <a:pPr lvl="3"/>
            <a:endParaRPr/>
          </a:p>
          <a:p>
            <a:pPr lvl="4"/>
            <a:endParaRPr/>
          </a:p>
        </p:txBody>
      </p:sp>
      <p:sp>
        <p:nvSpPr>
          <p:cNvPr id="483" name="Text Placeholder 5"/>
          <p:cNvSpPr>
            <a:spLocks noGrp="1"/>
          </p:cNvSpPr>
          <p:nvPr>
            <p:ph type="body" sz="quarter" idx="21"/>
          </p:nvPr>
        </p:nvSpPr>
        <p:spPr>
          <a:xfrm>
            <a:off x="689317" y="2327418"/>
            <a:ext cx="4825220" cy="338555"/>
          </a:xfrm>
          <a:prstGeom prst="rect">
            <a:avLst/>
          </a:prstGeom>
        </p:spPr>
        <p:txBody>
          <a:bodyPr>
            <a:normAutofit/>
          </a:bodyPr>
          <a:lstStyle/>
          <a:p>
            <a:pPr marL="0" indent="0">
              <a:buSzTx/>
              <a:buFontTx/>
              <a:buNone/>
              <a:defRPr>
                <a:solidFill>
                  <a:schemeClr val="accent5"/>
                </a:solidFill>
              </a:defRPr>
            </a:pPr>
            <a:endParaRPr/>
          </a:p>
        </p:txBody>
      </p:sp>
      <p:sp>
        <p:nvSpPr>
          <p:cNvPr id="484" name="Text Placeholder 5"/>
          <p:cNvSpPr>
            <a:spLocks noGrp="1"/>
          </p:cNvSpPr>
          <p:nvPr>
            <p:ph type="body" sz="quarter" idx="22" hasCustomPrompt="1"/>
          </p:nvPr>
        </p:nvSpPr>
        <p:spPr>
          <a:xfrm>
            <a:off x="689317" y="4956128"/>
            <a:ext cx="4825220" cy="923331"/>
          </a:xfrm>
          <a:prstGeom prst="rect">
            <a:avLst/>
          </a:prstGeom>
        </p:spPr>
        <p:txBody>
          <a:bodyPr>
            <a:normAutofit/>
          </a:bodyPr>
          <a:lstStyle>
            <a:lvl1pPr marL="0" indent="0">
              <a:buSzTx/>
              <a:buFontTx/>
              <a:buNone/>
              <a:defRPr sz="5400">
                <a:solidFill>
                  <a:schemeClr val="accent5"/>
                </a:solidFill>
                <a:latin typeface="Baskerville"/>
                <a:ea typeface="Baskerville"/>
                <a:cs typeface="Baskerville"/>
                <a:sym typeface="Baskerville"/>
              </a:defRPr>
            </a:lvl1pPr>
          </a:lstStyle>
          <a:p>
            <a:r>
              <a:t>XXX</a:t>
            </a:r>
          </a:p>
        </p:txBody>
      </p:sp>
      <p:sp>
        <p:nvSpPr>
          <p:cNvPr id="485" name="Text Placeholder 5"/>
          <p:cNvSpPr>
            <a:spLocks noGrp="1"/>
          </p:cNvSpPr>
          <p:nvPr>
            <p:ph type="body" sz="quarter" idx="23"/>
          </p:nvPr>
        </p:nvSpPr>
        <p:spPr>
          <a:xfrm>
            <a:off x="689317" y="4528177"/>
            <a:ext cx="4825220" cy="338555"/>
          </a:xfrm>
          <a:prstGeom prst="rect">
            <a:avLst/>
          </a:prstGeom>
        </p:spPr>
        <p:txBody>
          <a:bodyPr>
            <a:normAutofit/>
          </a:bodyPr>
          <a:lstStyle/>
          <a:p>
            <a:pPr marL="0" indent="0">
              <a:buSzTx/>
              <a:buFontTx/>
              <a:buNone/>
              <a:defRPr>
                <a:solidFill>
                  <a:schemeClr val="accent5"/>
                </a:solidFill>
              </a:defRPr>
            </a:pPr>
            <a:endParaRPr/>
          </a:p>
        </p:txBody>
      </p:sp>
      <p:sp>
        <p:nvSpPr>
          <p:cNvPr id="486" name="Text Placeholder 5"/>
          <p:cNvSpPr>
            <a:spLocks noGrp="1"/>
          </p:cNvSpPr>
          <p:nvPr>
            <p:ph type="body" sz="quarter" idx="24" hasCustomPrompt="1"/>
          </p:nvPr>
        </p:nvSpPr>
        <p:spPr>
          <a:xfrm>
            <a:off x="6020732" y="2755369"/>
            <a:ext cx="4825221" cy="923331"/>
          </a:xfrm>
          <a:prstGeom prst="rect">
            <a:avLst/>
          </a:prstGeom>
        </p:spPr>
        <p:txBody>
          <a:bodyPr>
            <a:normAutofit/>
          </a:bodyPr>
          <a:lstStyle>
            <a:lvl1pPr marL="0" indent="0">
              <a:buSzTx/>
              <a:buFontTx/>
              <a:buNone/>
              <a:defRPr sz="5400">
                <a:solidFill>
                  <a:schemeClr val="accent5"/>
                </a:solidFill>
                <a:latin typeface="Baskerville"/>
                <a:ea typeface="Baskerville"/>
                <a:cs typeface="Baskerville"/>
                <a:sym typeface="Baskerville"/>
              </a:defRPr>
            </a:lvl1pPr>
          </a:lstStyle>
          <a:p>
            <a:r>
              <a:t>XXX</a:t>
            </a:r>
          </a:p>
        </p:txBody>
      </p:sp>
      <p:sp>
        <p:nvSpPr>
          <p:cNvPr id="487" name="Text Placeholder 5"/>
          <p:cNvSpPr>
            <a:spLocks noGrp="1"/>
          </p:cNvSpPr>
          <p:nvPr>
            <p:ph type="body" sz="quarter" idx="25"/>
          </p:nvPr>
        </p:nvSpPr>
        <p:spPr>
          <a:xfrm>
            <a:off x="6020732" y="2327418"/>
            <a:ext cx="4825221" cy="338555"/>
          </a:xfrm>
          <a:prstGeom prst="rect">
            <a:avLst/>
          </a:prstGeom>
        </p:spPr>
        <p:txBody>
          <a:bodyPr>
            <a:normAutofit/>
          </a:bodyPr>
          <a:lstStyle/>
          <a:p>
            <a:pPr marL="0" indent="0">
              <a:buSzTx/>
              <a:buFontTx/>
              <a:buNone/>
              <a:defRPr>
                <a:solidFill>
                  <a:schemeClr val="accent5"/>
                </a:solidFill>
              </a:defRPr>
            </a:pPr>
            <a:endParaRPr/>
          </a:p>
        </p:txBody>
      </p:sp>
      <p:sp>
        <p:nvSpPr>
          <p:cNvPr id="488" name="Text Placeholder 5"/>
          <p:cNvSpPr>
            <a:spLocks noGrp="1"/>
          </p:cNvSpPr>
          <p:nvPr>
            <p:ph type="body" sz="quarter" idx="26" hasCustomPrompt="1"/>
          </p:nvPr>
        </p:nvSpPr>
        <p:spPr>
          <a:xfrm>
            <a:off x="6020732" y="4956128"/>
            <a:ext cx="4825221" cy="923331"/>
          </a:xfrm>
          <a:prstGeom prst="rect">
            <a:avLst/>
          </a:prstGeom>
        </p:spPr>
        <p:txBody>
          <a:bodyPr>
            <a:normAutofit/>
          </a:bodyPr>
          <a:lstStyle>
            <a:lvl1pPr marL="0" indent="0">
              <a:buSzTx/>
              <a:buFontTx/>
              <a:buNone/>
              <a:defRPr sz="5400">
                <a:solidFill>
                  <a:schemeClr val="accent5"/>
                </a:solidFill>
                <a:latin typeface="Baskerville"/>
                <a:ea typeface="Baskerville"/>
                <a:cs typeface="Baskerville"/>
                <a:sym typeface="Baskerville"/>
              </a:defRPr>
            </a:lvl1pPr>
          </a:lstStyle>
          <a:p>
            <a:r>
              <a:t>XXX</a:t>
            </a:r>
          </a:p>
        </p:txBody>
      </p:sp>
      <p:sp>
        <p:nvSpPr>
          <p:cNvPr id="489" name="Text Placeholder 5"/>
          <p:cNvSpPr>
            <a:spLocks noGrp="1"/>
          </p:cNvSpPr>
          <p:nvPr>
            <p:ph type="body" sz="quarter" idx="27"/>
          </p:nvPr>
        </p:nvSpPr>
        <p:spPr>
          <a:xfrm>
            <a:off x="6020732" y="4528177"/>
            <a:ext cx="4825221" cy="338555"/>
          </a:xfrm>
          <a:prstGeom prst="rect">
            <a:avLst/>
          </a:prstGeom>
        </p:spPr>
        <p:txBody>
          <a:bodyPr>
            <a:normAutofit/>
          </a:bodyPr>
          <a:lstStyle/>
          <a:p>
            <a:pPr marL="0" indent="0">
              <a:buSzTx/>
              <a:buFontTx/>
              <a:buNone/>
              <a:defRPr>
                <a:solidFill>
                  <a:schemeClr val="accent5"/>
                </a:solidFill>
              </a:defRPr>
            </a:pPr>
            <a:endParaRPr/>
          </a:p>
        </p:txBody>
      </p:sp>
      <p:pic>
        <p:nvPicPr>
          <p:cNvPr id="490" name="Graphic 33" descr="Graphic 33"/>
          <p:cNvPicPr>
            <a:picLocks noChangeAspect="1"/>
          </p:cNvPicPr>
          <p:nvPr/>
        </p:nvPicPr>
        <p:blipFill>
          <a:blip r:embed="rId2"/>
          <a:stretch>
            <a:fillRect/>
          </a:stretch>
        </p:blipFill>
        <p:spPr>
          <a:xfrm>
            <a:off x="11203906" y="555919"/>
            <a:ext cx="465579" cy="520714"/>
          </a:xfrm>
          <a:prstGeom prst="rect">
            <a:avLst/>
          </a:prstGeom>
          <a:ln w="12700">
            <a:miter lim="400000"/>
          </a:ln>
        </p:spPr>
      </p:pic>
      <p:pic>
        <p:nvPicPr>
          <p:cNvPr id="491" name="Graphic 34" descr="Graphic 34"/>
          <p:cNvPicPr>
            <a:picLocks noChangeAspect="1"/>
          </p:cNvPicPr>
          <p:nvPr/>
        </p:nvPicPr>
        <p:blipFill>
          <a:blip r:embed="rId3"/>
          <a:stretch>
            <a:fillRect/>
          </a:stretch>
        </p:blipFill>
        <p:spPr>
          <a:xfrm>
            <a:off x="782305" y="1897061"/>
            <a:ext cx="539980" cy="343047"/>
          </a:xfrm>
          <a:prstGeom prst="rect">
            <a:avLst/>
          </a:prstGeom>
          <a:ln w="12700">
            <a:miter lim="400000"/>
          </a:ln>
        </p:spPr>
      </p:pic>
      <p:pic>
        <p:nvPicPr>
          <p:cNvPr id="492" name="Graphic 35" descr="Graphic 35"/>
          <p:cNvPicPr>
            <a:picLocks noChangeAspect="1"/>
          </p:cNvPicPr>
          <p:nvPr/>
        </p:nvPicPr>
        <p:blipFill>
          <a:blip r:embed="rId3"/>
          <a:stretch>
            <a:fillRect/>
          </a:stretch>
        </p:blipFill>
        <p:spPr>
          <a:xfrm>
            <a:off x="782305" y="4097821"/>
            <a:ext cx="539980" cy="343047"/>
          </a:xfrm>
          <a:prstGeom prst="rect">
            <a:avLst/>
          </a:prstGeom>
          <a:ln w="12700">
            <a:miter lim="400000"/>
          </a:ln>
        </p:spPr>
      </p:pic>
      <p:pic>
        <p:nvPicPr>
          <p:cNvPr id="493" name="Graphic 36" descr="Graphic 36"/>
          <p:cNvPicPr>
            <a:picLocks noChangeAspect="1"/>
          </p:cNvPicPr>
          <p:nvPr/>
        </p:nvPicPr>
        <p:blipFill>
          <a:blip r:embed="rId3"/>
          <a:stretch>
            <a:fillRect/>
          </a:stretch>
        </p:blipFill>
        <p:spPr>
          <a:xfrm>
            <a:off x="6113721" y="1897061"/>
            <a:ext cx="539980" cy="343047"/>
          </a:xfrm>
          <a:prstGeom prst="rect">
            <a:avLst/>
          </a:prstGeom>
          <a:ln w="12700">
            <a:miter lim="400000"/>
          </a:ln>
        </p:spPr>
      </p:pic>
      <p:pic>
        <p:nvPicPr>
          <p:cNvPr id="494" name="Graphic 37" descr="Graphic 37"/>
          <p:cNvPicPr>
            <a:picLocks noChangeAspect="1"/>
          </p:cNvPicPr>
          <p:nvPr/>
        </p:nvPicPr>
        <p:blipFill>
          <a:blip r:embed="rId3"/>
          <a:stretch>
            <a:fillRect/>
          </a:stretch>
        </p:blipFill>
        <p:spPr>
          <a:xfrm>
            <a:off x="6113721" y="4097821"/>
            <a:ext cx="539980" cy="343047"/>
          </a:xfrm>
          <a:prstGeom prst="rect">
            <a:avLst/>
          </a:prstGeom>
          <a:ln w="12700">
            <a:miter lim="400000"/>
          </a:ln>
        </p:spPr>
      </p:pic>
      <p:sp>
        <p:nvSpPr>
          <p:cNvPr id="495"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tx">
  <p:cSld name="29_Custom Layout">
    <p:bg>
      <p:bgPr>
        <a:solidFill>
          <a:schemeClr val="accent3"/>
        </a:solidFill>
        <a:effectLst/>
      </p:bgPr>
    </p:bg>
    <p:spTree>
      <p:nvGrpSpPr>
        <p:cNvPr id="1" name=""/>
        <p:cNvGrpSpPr/>
        <p:nvPr/>
      </p:nvGrpSpPr>
      <p:grpSpPr>
        <a:xfrm>
          <a:off x="0" y="0"/>
          <a:ext cx="0" cy="0"/>
          <a:chOff x="0" y="0"/>
          <a:chExt cx="0" cy="0"/>
        </a:xfrm>
      </p:grpSpPr>
      <p:pic>
        <p:nvPicPr>
          <p:cNvPr id="502" name="Graphic 13" descr="Graphic 13"/>
          <p:cNvPicPr>
            <a:picLocks noChangeAspect="1"/>
          </p:cNvPicPr>
          <p:nvPr/>
        </p:nvPicPr>
        <p:blipFill>
          <a:blip r:embed="rId2"/>
          <a:srcRect l="33702" t="24850" b="8677"/>
          <a:stretch>
            <a:fillRect/>
          </a:stretch>
        </p:blipFill>
        <p:spPr>
          <a:xfrm>
            <a:off x="-2" y="-2"/>
            <a:ext cx="6042343" cy="6211144"/>
          </a:xfrm>
          <a:prstGeom prst="rect">
            <a:avLst/>
          </a:prstGeom>
          <a:ln w="12700">
            <a:miter lim="400000"/>
          </a:ln>
        </p:spPr>
      </p:pic>
      <p:sp>
        <p:nvSpPr>
          <p:cNvPr id="503" name="Experiencethe Shift"/>
          <p:cNvSpPr txBox="1">
            <a:spLocks noGrp="1"/>
          </p:cNvSpPr>
          <p:nvPr>
            <p:ph type="title" hasCustomPrompt="1"/>
          </p:nvPr>
        </p:nvSpPr>
        <p:spPr>
          <a:xfrm>
            <a:off x="5335818" y="795098"/>
            <a:ext cx="5905579" cy="1881864"/>
          </a:xfrm>
          <a:prstGeom prst="rect">
            <a:avLst/>
          </a:prstGeom>
        </p:spPr>
        <p:txBody>
          <a:bodyPr/>
          <a:lstStyle>
            <a:lvl1pPr>
              <a:defRPr sz="7200">
                <a:solidFill>
                  <a:schemeClr val="accent4"/>
                </a:solidFill>
              </a:defRPr>
            </a:lvl1pPr>
          </a:lstStyle>
          <a:p>
            <a:r>
              <a:t>Experiencethe Shift</a:t>
            </a:r>
          </a:p>
        </p:txBody>
      </p:sp>
      <p:sp>
        <p:nvSpPr>
          <p:cNvPr id="504" name="Body Level One…"/>
          <p:cNvSpPr txBox="1">
            <a:spLocks noGrp="1"/>
          </p:cNvSpPr>
          <p:nvPr>
            <p:ph type="body" sz="quarter" idx="1" hasCustomPrompt="1"/>
          </p:nvPr>
        </p:nvSpPr>
        <p:spPr>
          <a:xfrm>
            <a:off x="5335818" y="3995556"/>
            <a:ext cx="5905579" cy="400111"/>
          </a:xfrm>
          <a:prstGeom prst="rect">
            <a:avLst/>
          </a:prstGeom>
        </p:spPr>
        <p:txBody>
          <a:bodyPr>
            <a:normAutofit/>
          </a:bodyPr>
          <a:lstStyle>
            <a:lvl1pPr marL="0" indent="0">
              <a:buSzTx/>
              <a:buFontTx/>
              <a:buNone/>
              <a:defRPr sz="2000">
                <a:solidFill>
                  <a:schemeClr val="accent4"/>
                </a:solidFill>
                <a:latin typeface="Baskerville"/>
                <a:ea typeface="Baskerville"/>
                <a:cs typeface="Baskerville"/>
                <a:sym typeface="Baskerville"/>
              </a:defRPr>
            </a:lvl1pPr>
            <a:lvl2pPr marL="783771" indent="-326571">
              <a:buFontTx/>
              <a:defRPr sz="2000">
                <a:solidFill>
                  <a:schemeClr val="accent4"/>
                </a:solidFill>
                <a:latin typeface="Baskerville"/>
                <a:ea typeface="Baskerville"/>
                <a:cs typeface="Baskerville"/>
                <a:sym typeface="Baskerville"/>
              </a:defRPr>
            </a:lvl2pPr>
            <a:lvl3pPr marL="1295400" indent="-381000">
              <a:buFontTx/>
              <a:defRPr sz="2000">
                <a:solidFill>
                  <a:schemeClr val="accent4"/>
                </a:solidFill>
                <a:latin typeface="Baskerville"/>
                <a:ea typeface="Baskerville"/>
                <a:cs typeface="Baskerville"/>
                <a:sym typeface="Baskerville"/>
              </a:defRPr>
            </a:lvl3pPr>
            <a:lvl4pPr marL="1787236" indent="-415636">
              <a:buFontTx/>
              <a:defRPr sz="2000">
                <a:solidFill>
                  <a:schemeClr val="accent4"/>
                </a:solidFill>
                <a:latin typeface="Baskerville"/>
                <a:ea typeface="Baskerville"/>
                <a:cs typeface="Baskerville"/>
                <a:sym typeface="Baskerville"/>
              </a:defRPr>
            </a:lvl4pPr>
            <a:lvl5pPr marL="2244436" indent="-415636">
              <a:buFontTx/>
              <a:defRPr sz="2000">
                <a:solidFill>
                  <a:schemeClr val="accent4"/>
                </a:solidFill>
                <a:latin typeface="Baskerville"/>
                <a:ea typeface="Baskerville"/>
                <a:cs typeface="Baskerville"/>
                <a:sym typeface="Baskerville"/>
              </a:defRPr>
            </a:lvl5pPr>
          </a:lstStyle>
          <a:p>
            <a:r>
              <a:t>Name Surname</a:t>
            </a:r>
          </a:p>
          <a:p>
            <a:pPr lvl="1"/>
            <a:endParaRPr/>
          </a:p>
          <a:p>
            <a:pPr lvl="2"/>
            <a:endParaRPr/>
          </a:p>
          <a:p>
            <a:pPr lvl="3"/>
            <a:endParaRPr/>
          </a:p>
          <a:p>
            <a:pPr lvl="4"/>
            <a:endParaRPr/>
          </a:p>
        </p:txBody>
      </p:sp>
      <p:sp>
        <p:nvSpPr>
          <p:cNvPr id="505" name="Text Placeholder 5"/>
          <p:cNvSpPr>
            <a:spLocks noGrp="1"/>
          </p:cNvSpPr>
          <p:nvPr>
            <p:ph type="body" sz="quarter" idx="21" hasCustomPrompt="1"/>
          </p:nvPr>
        </p:nvSpPr>
        <p:spPr>
          <a:xfrm>
            <a:off x="5335818" y="5071902"/>
            <a:ext cx="5905579" cy="538610"/>
          </a:xfrm>
          <a:prstGeom prst="rect">
            <a:avLst/>
          </a:prstGeom>
        </p:spPr>
        <p:txBody>
          <a:bodyPr>
            <a:normAutofit/>
          </a:bodyPr>
          <a:lstStyle>
            <a:lvl1pPr marL="0" indent="0">
              <a:spcBef>
                <a:spcPts val="600"/>
              </a:spcBef>
              <a:buSzTx/>
              <a:buFontTx/>
              <a:buNone/>
              <a:defRPr sz="1200">
                <a:solidFill>
                  <a:schemeClr val="accent4"/>
                </a:solidFill>
              </a:defRPr>
            </a:lvl1pPr>
          </a:lstStyle>
          <a:p>
            <a:r>
              <a:t>name.surname@example.com
+420 777 888 999</a:t>
            </a:r>
          </a:p>
        </p:txBody>
      </p:sp>
      <p:sp>
        <p:nvSpPr>
          <p:cNvPr id="506" name="Text Placeholder 5"/>
          <p:cNvSpPr>
            <a:spLocks noGrp="1"/>
          </p:cNvSpPr>
          <p:nvPr>
            <p:ph type="body" sz="quarter" idx="22" hasCustomPrompt="1"/>
          </p:nvPr>
        </p:nvSpPr>
        <p:spPr>
          <a:xfrm>
            <a:off x="5335818" y="4480978"/>
            <a:ext cx="5905579" cy="277000"/>
          </a:xfrm>
          <a:prstGeom prst="rect">
            <a:avLst/>
          </a:prstGeom>
        </p:spPr>
        <p:txBody>
          <a:bodyPr>
            <a:normAutofit/>
          </a:bodyPr>
          <a:lstStyle>
            <a:lvl1pPr marL="0" indent="0">
              <a:buSzTx/>
              <a:buFontTx/>
              <a:buNone/>
              <a:defRPr sz="1200">
                <a:solidFill>
                  <a:schemeClr val="accent2"/>
                </a:solidFill>
              </a:defRPr>
            </a:lvl1pPr>
          </a:lstStyle>
          <a:p>
            <a:r>
              <a:t>Position</a:t>
            </a:r>
          </a:p>
        </p:txBody>
      </p:sp>
      <p:pic>
        <p:nvPicPr>
          <p:cNvPr id="507" name="Graphic 2" descr="Graphic 2"/>
          <p:cNvPicPr>
            <a:picLocks noChangeAspect="1"/>
          </p:cNvPicPr>
          <p:nvPr/>
        </p:nvPicPr>
        <p:blipFill>
          <a:blip r:embed="rId3"/>
          <a:stretch>
            <a:fillRect/>
          </a:stretch>
        </p:blipFill>
        <p:spPr>
          <a:xfrm>
            <a:off x="381739" y="5610512"/>
            <a:ext cx="2194239" cy="807405"/>
          </a:xfrm>
          <a:prstGeom prst="rect">
            <a:avLst/>
          </a:prstGeom>
          <a:ln w="12700">
            <a:miter lim="400000"/>
          </a:ln>
        </p:spPr>
      </p:pic>
      <p:sp>
        <p:nvSpPr>
          <p:cNvPr id="508" name="Slide Number"/>
          <p:cNvSpPr txBox="1">
            <a:spLocks noGrp="1"/>
          </p:cNvSpPr>
          <p:nvPr>
            <p:ph type="sldNum" sz="quarter" idx="2"/>
          </p:nvPr>
        </p:nvSpPr>
        <p:spPr>
          <a:xfrm>
            <a:off x="73152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31_Custom Layout">
    <p:bg>
      <p:bgPr>
        <a:solidFill>
          <a:schemeClr val="accent3"/>
        </a:solidFill>
        <a:effectLst/>
      </p:bgPr>
    </p:bg>
    <p:spTree>
      <p:nvGrpSpPr>
        <p:cNvPr id="1" name=""/>
        <p:cNvGrpSpPr/>
        <p:nvPr/>
      </p:nvGrpSpPr>
      <p:grpSpPr>
        <a:xfrm>
          <a:off x="0" y="0"/>
          <a:ext cx="0" cy="0"/>
          <a:chOff x="0" y="0"/>
          <a:chExt cx="0" cy="0"/>
        </a:xfrm>
      </p:grpSpPr>
      <p:sp>
        <p:nvSpPr>
          <p:cNvPr id="57" name="Picture Placeholder 6"/>
          <p:cNvSpPr>
            <a:spLocks noGrp="1"/>
          </p:cNvSpPr>
          <p:nvPr>
            <p:ph type="pic" idx="21"/>
          </p:nvPr>
        </p:nvSpPr>
        <p:spPr>
          <a:xfrm>
            <a:off x="5918679" y="0"/>
            <a:ext cx="6273321" cy="6858000"/>
          </a:xfrm>
          <a:prstGeom prst="rect">
            <a:avLst/>
          </a:prstGeom>
        </p:spPr>
        <p:txBody>
          <a:bodyPr lIns="91439" rIns="91439"/>
          <a:lstStyle/>
          <a:p>
            <a:endParaRPr/>
          </a:p>
        </p:txBody>
      </p:sp>
      <p:sp>
        <p:nvSpPr>
          <p:cNvPr id="58" name="Hello there,I’m a title slide"/>
          <p:cNvSpPr txBox="1">
            <a:spLocks noGrp="1"/>
          </p:cNvSpPr>
          <p:nvPr>
            <p:ph type="title" hasCustomPrompt="1"/>
          </p:nvPr>
        </p:nvSpPr>
        <p:spPr>
          <a:xfrm>
            <a:off x="640027" y="2716525"/>
            <a:ext cx="4678995" cy="1434496"/>
          </a:xfrm>
          <a:prstGeom prst="rect">
            <a:avLst/>
          </a:prstGeom>
        </p:spPr>
        <p:txBody>
          <a:bodyPr anchor="b"/>
          <a:lstStyle>
            <a:lvl1pPr>
              <a:defRPr sz="5400">
                <a:solidFill>
                  <a:schemeClr val="accent4"/>
                </a:solidFill>
              </a:defRPr>
            </a:lvl1pPr>
          </a:lstStyle>
          <a:p>
            <a:r>
              <a:t>Hello there,I’m a title slide</a:t>
            </a:r>
          </a:p>
        </p:txBody>
      </p:sp>
      <p:sp>
        <p:nvSpPr>
          <p:cNvPr id="59" name="Body Level One…"/>
          <p:cNvSpPr txBox="1">
            <a:spLocks noGrp="1"/>
          </p:cNvSpPr>
          <p:nvPr>
            <p:ph type="body" sz="quarter" idx="1" hasCustomPrompt="1"/>
          </p:nvPr>
        </p:nvSpPr>
        <p:spPr>
          <a:xfrm>
            <a:off x="640029" y="4320873"/>
            <a:ext cx="3749160" cy="351141"/>
          </a:xfrm>
          <a:prstGeom prst="rect">
            <a:avLst/>
          </a:prstGeom>
        </p:spPr>
        <p:txBody>
          <a:bodyPr>
            <a:normAutofit/>
          </a:bodyPr>
          <a:lstStyle>
            <a:lvl1pPr marL="0" indent="0">
              <a:buSzTx/>
              <a:buFontTx/>
              <a:buNone/>
              <a:defRPr>
                <a:solidFill>
                  <a:schemeClr val="accent4"/>
                </a:solidFill>
              </a:defRPr>
            </a:lvl1pPr>
            <a:lvl2pPr>
              <a:buFontTx/>
              <a:defRPr>
                <a:solidFill>
                  <a:schemeClr val="accent4"/>
                </a:solidFill>
              </a:defRPr>
            </a:lvl2pPr>
            <a:lvl3pPr>
              <a:buFontTx/>
              <a:defRPr>
                <a:solidFill>
                  <a:schemeClr val="accent4"/>
                </a:solidFill>
              </a:defRPr>
            </a:lvl3pPr>
            <a:lvl4pPr>
              <a:buFontTx/>
              <a:defRPr>
                <a:solidFill>
                  <a:schemeClr val="accent4"/>
                </a:solidFill>
              </a:defRPr>
            </a:lvl4pPr>
            <a:lvl5pPr>
              <a:buFontTx/>
              <a:defRPr>
                <a:solidFill>
                  <a:schemeClr val="accent4"/>
                </a:solidFill>
              </a:defRPr>
            </a:lvl5pPr>
          </a:lstStyle>
          <a:p>
            <a:r>
              <a:t>XX - XX - XXXX</a:t>
            </a:r>
          </a:p>
          <a:p>
            <a:pPr lvl="1"/>
            <a:endParaRPr/>
          </a:p>
          <a:p>
            <a:pPr lvl="2"/>
            <a:endParaRPr/>
          </a:p>
          <a:p>
            <a:pPr lvl="3"/>
            <a:endParaRPr/>
          </a:p>
          <a:p>
            <a:pPr lvl="4"/>
            <a:endParaRPr/>
          </a:p>
        </p:txBody>
      </p:sp>
      <p:pic>
        <p:nvPicPr>
          <p:cNvPr id="60" name="Graphic 3" descr="Graphic 3"/>
          <p:cNvPicPr>
            <a:picLocks noChangeAspect="1"/>
          </p:cNvPicPr>
          <p:nvPr/>
        </p:nvPicPr>
        <p:blipFill>
          <a:blip r:embed="rId2"/>
          <a:stretch>
            <a:fillRect/>
          </a:stretch>
        </p:blipFill>
        <p:spPr>
          <a:xfrm>
            <a:off x="640027" y="721077"/>
            <a:ext cx="592856" cy="663063"/>
          </a:xfrm>
          <a:prstGeom prst="rect">
            <a:avLst/>
          </a:prstGeom>
          <a:ln w="12700">
            <a:miter lim="400000"/>
          </a:ln>
        </p:spPr>
      </p:pic>
      <p:sp>
        <p:nvSpPr>
          <p:cNvPr id="61" name="Slide Number"/>
          <p:cNvSpPr txBox="1">
            <a:spLocks noGrp="1"/>
          </p:cNvSpPr>
          <p:nvPr>
            <p:ph type="sldNum" sz="quarter" idx="2"/>
          </p:nvPr>
        </p:nvSpPr>
        <p:spPr>
          <a:xfrm>
            <a:off x="73152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26_Custom Layout">
    <p:spTree>
      <p:nvGrpSpPr>
        <p:cNvPr id="1" name=""/>
        <p:cNvGrpSpPr/>
        <p:nvPr/>
      </p:nvGrpSpPr>
      <p:grpSpPr>
        <a:xfrm>
          <a:off x="0" y="0"/>
          <a:ext cx="0" cy="0"/>
          <a:chOff x="0" y="0"/>
          <a:chExt cx="0" cy="0"/>
        </a:xfrm>
      </p:grpSpPr>
      <p:sp>
        <p:nvSpPr>
          <p:cNvPr id="68" name="Lorem ipsum dolor sit amet, consectetur."/>
          <p:cNvSpPr txBox="1">
            <a:spLocks noGrp="1"/>
          </p:cNvSpPr>
          <p:nvPr>
            <p:ph type="title" hasCustomPrompt="1"/>
          </p:nvPr>
        </p:nvSpPr>
        <p:spPr>
          <a:prstGeom prst="rect">
            <a:avLst/>
          </a:prstGeom>
        </p:spPr>
        <p:txBody>
          <a:bodyPr/>
          <a:lstStyle/>
          <a:p>
            <a:r>
              <a:t>Lorem ipsum dolor sit amet, consectetur.</a:t>
            </a:r>
          </a:p>
        </p:txBody>
      </p:sp>
      <p:sp>
        <p:nvSpPr>
          <p:cNvPr id="6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1_Custom Layout">
    <p:spTree>
      <p:nvGrpSpPr>
        <p:cNvPr id="1" name=""/>
        <p:cNvGrpSpPr/>
        <p:nvPr/>
      </p:nvGrpSpPr>
      <p:grpSpPr>
        <a:xfrm>
          <a:off x="0" y="0"/>
          <a:ext cx="0" cy="0"/>
          <a:chOff x="0" y="0"/>
          <a:chExt cx="0" cy="0"/>
        </a:xfrm>
      </p:grpSpPr>
      <p:sp>
        <p:nvSpPr>
          <p:cNvPr id="76" name="Body Level One…"/>
          <p:cNvSpPr txBox="1">
            <a:spLocks noGrp="1"/>
          </p:cNvSpPr>
          <p:nvPr>
            <p:ph type="body" sz="quarter" idx="1"/>
          </p:nvPr>
        </p:nvSpPr>
        <p:spPr>
          <a:xfrm>
            <a:off x="689316" y="1760393"/>
            <a:ext cx="8525023" cy="1641476"/>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77" name="Lorem ipsum dolor sit amet, consectetur."/>
          <p:cNvSpPr txBox="1">
            <a:spLocks noGrp="1"/>
          </p:cNvSpPr>
          <p:nvPr>
            <p:ph type="title" hasCustomPrompt="1"/>
          </p:nvPr>
        </p:nvSpPr>
        <p:spPr>
          <a:prstGeom prst="rect">
            <a:avLst/>
          </a:prstGeom>
        </p:spPr>
        <p:txBody>
          <a:bodyPr/>
          <a:lstStyle/>
          <a:p>
            <a:r>
              <a:t>Lorem ipsum dolor sit amet, consectetur.</a:t>
            </a:r>
          </a:p>
        </p:txBody>
      </p:sp>
      <p:sp>
        <p:nvSpPr>
          <p:cNvPr id="7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2_Custom Layout">
    <p:spTree>
      <p:nvGrpSpPr>
        <p:cNvPr id="1" name=""/>
        <p:cNvGrpSpPr/>
        <p:nvPr/>
      </p:nvGrpSpPr>
      <p:grpSpPr>
        <a:xfrm>
          <a:off x="0" y="0"/>
          <a:ext cx="0" cy="0"/>
          <a:chOff x="0" y="0"/>
          <a:chExt cx="0" cy="0"/>
        </a:xfrm>
      </p:grpSpPr>
      <p:sp>
        <p:nvSpPr>
          <p:cNvPr id="85" name="Body Level One…"/>
          <p:cNvSpPr txBox="1">
            <a:spLocks noGrp="1"/>
          </p:cNvSpPr>
          <p:nvPr>
            <p:ph type="body" sz="quarter" idx="1"/>
          </p:nvPr>
        </p:nvSpPr>
        <p:spPr>
          <a:xfrm>
            <a:off x="689314" y="1760393"/>
            <a:ext cx="5406687" cy="1641476"/>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86" name="Text Placeholder 5"/>
          <p:cNvSpPr>
            <a:spLocks noGrp="1"/>
          </p:cNvSpPr>
          <p:nvPr>
            <p:ph type="body" sz="quarter" idx="21"/>
          </p:nvPr>
        </p:nvSpPr>
        <p:spPr>
          <a:xfrm>
            <a:off x="6357348" y="1760393"/>
            <a:ext cx="5312139" cy="1641476"/>
          </a:xfrm>
          <a:prstGeom prst="rect">
            <a:avLst/>
          </a:prstGeom>
        </p:spPr>
        <p:txBody>
          <a:bodyPr>
            <a:normAutofit/>
          </a:bodyPr>
          <a:lstStyle/>
          <a:p>
            <a:endParaRPr/>
          </a:p>
        </p:txBody>
      </p:sp>
      <p:sp>
        <p:nvSpPr>
          <p:cNvPr id="87" name="Lorem ipsum dolor sit amet, consectetur."/>
          <p:cNvSpPr txBox="1">
            <a:spLocks noGrp="1"/>
          </p:cNvSpPr>
          <p:nvPr>
            <p:ph type="title" hasCustomPrompt="1"/>
          </p:nvPr>
        </p:nvSpPr>
        <p:spPr>
          <a:prstGeom prst="rect">
            <a:avLst/>
          </a:prstGeom>
        </p:spPr>
        <p:txBody>
          <a:bodyPr/>
          <a:lstStyle/>
          <a:p>
            <a:r>
              <a:t>Lorem ipsum dolor sit amet, consectetur.</a:t>
            </a:r>
          </a:p>
        </p:txBody>
      </p:sp>
      <p:sp>
        <p:nvSpPr>
          <p:cNvPr id="8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22_Custom Layout">
    <p:spTree>
      <p:nvGrpSpPr>
        <p:cNvPr id="1" name=""/>
        <p:cNvGrpSpPr/>
        <p:nvPr/>
      </p:nvGrpSpPr>
      <p:grpSpPr>
        <a:xfrm>
          <a:off x="0" y="0"/>
          <a:ext cx="0" cy="0"/>
          <a:chOff x="0" y="0"/>
          <a:chExt cx="0" cy="0"/>
        </a:xfrm>
      </p:grpSpPr>
      <p:sp>
        <p:nvSpPr>
          <p:cNvPr id="95" name="Lorem ipsum dolor sit amet, consectetur."/>
          <p:cNvSpPr txBox="1">
            <a:spLocks noGrp="1"/>
          </p:cNvSpPr>
          <p:nvPr>
            <p:ph type="title" hasCustomPrompt="1"/>
          </p:nvPr>
        </p:nvSpPr>
        <p:spPr>
          <a:prstGeom prst="rect">
            <a:avLst/>
          </a:prstGeom>
        </p:spPr>
        <p:txBody>
          <a:bodyPr/>
          <a:lstStyle/>
          <a:p>
            <a:r>
              <a:t>Lorem ipsum dolor sit amet, consectetur.</a:t>
            </a:r>
          </a:p>
        </p:txBody>
      </p:sp>
      <p:sp>
        <p:nvSpPr>
          <p:cNvPr id="9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image" Target="../media/image1.png"/><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pic>
        <p:nvPicPr>
          <p:cNvPr id="2" name="Graphic 7" descr="Graphic 7"/>
          <p:cNvPicPr>
            <a:picLocks noChangeAspect="1"/>
          </p:cNvPicPr>
          <p:nvPr/>
        </p:nvPicPr>
        <p:blipFill>
          <a:blip r:embed="rId48"/>
          <a:stretch>
            <a:fillRect/>
          </a:stretch>
        </p:blipFill>
        <p:spPr>
          <a:xfrm>
            <a:off x="11203906" y="555919"/>
            <a:ext cx="465579" cy="520714"/>
          </a:xfrm>
          <a:prstGeom prst="rect">
            <a:avLst/>
          </a:prstGeom>
          <a:ln w="12700">
            <a:miter lim="400000"/>
          </a:ln>
        </p:spPr>
      </p:pic>
      <p:sp>
        <p:nvSpPr>
          <p:cNvPr id="3" name="Lorem ipsum dolor sit amet, consectetur."/>
          <p:cNvSpPr txBox="1">
            <a:spLocks noGrp="1"/>
          </p:cNvSpPr>
          <p:nvPr>
            <p:ph type="title" hasCustomPrompt="1"/>
          </p:nvPr>
        </p:nvSpPr>
        <p:spPr>
          <a:xfrm>
            <a:off x="689316" y="555919"/>
            <a:ext cx="10113003" cy="54386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a:bodyPr>
          <a:lstStyle/>
          <a:p>
            <a:r>
              <a:t>Lorem ipsum dolor sit amet, consectetur.</a:t>
            </a:r>
          </a:p>
        </p:txBody>
      </p:sp>
      <p:sp>
        <p:nvSpPr>
          <p:cNvPr id="4" name="Body Level One…"/>
          <p:cNvSpPr txBox="1">
            <a:spLocks noGrp="1"/>
          </p:cNvSpPr>
          <p:nvPr>
            <p:ph type="body" idx="1"/>
          </p:nvPr>
        </p:nvSpPr>
        <p:spPr>
          <a:xfrm>
            <a:off x="609600" y="1600200"/>
            <a:ext cx="10972800" cy="52578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lstStyle/>
          <a:p>
            <a:r>
              <a:t>Body Level One</a:t>
            </a:r>
          </a:p>
          <a:p>
            <a:pPr lvl="1"/>
            <a:r>
              <a:t>Body Level Two</a:t>
            </a:r>
          </a:p>
          <a:p>
            <a:pPr lvl="2"/>
            <a:r>
              <a:t>Body Level Three</a:t>
            </a:r>
          </a:p>
          <a:p>
            <a:pPr lvl="3"/>
            <a:r>
              <a:t>Body Level Four</a:t>
            </a:r>
          </a:p>
          <a:p>
            <a:pPr lvl="4"/>
            <a:r>
              <a:t>Body Level Five</a:t>
            </a:r>
          </a:p>
        </p:txBody>
      </p:sp>
      <p:sp>
        <p:nvSpPr>
          <p:cNvPr id="5" name="Slide Number"/>
          <p:cNvSpPr txBox="1">
            <a:spLocks noGrp="1"/>
          </p:cNvSpPr>
          <p:nvPr>
            <p:ph type="sldNum" sz="quarter" idx="2"/>
          </p:nvPr>
        </p:nvSpPr>
        <p:spPr>
          <a:xfrm>
            <a:off x="234224" y="6525099"/>
            <a:ext cx="217152" cy="202417"/>
          </a:xfrm>
          <a:prstGeom prst="rect">
            <a:avLst/>
          </a:prstGeom>
          <a:ln w="12700">
            <a:miter lim="400000"/>
          </a:ln>
        </p:spPr>
        <p:txBody>
          <a:bodyPr wrap="none" lIns="45719" rIns="45719" anchor="ctr">
            <a:spAutoFit/>
          </a:bodyPr>
          <a:lstStyle>
            <a:lvl1pPr algn="ctr">
              <a:defRPr sz="800">
                <a:solidFill>
                  <a:schemeClr val="accent3"/>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Lst>
  <p:transition spd="med"/>
  <p:txStyles>
    <p:titleStyle>
      <a:lvl1pPr marL="0" marR="0" indent="0" algn="l" defTabSz="914400" rtl="0" latinLnBrk="0">
        <a:lnSpc>
          <a:spcPct val="80000"/>
        </a:lnSpc>
        <a:spcBef>
          <a:spcPts val="600"/>
        </a:spcBef>
        <a:spcAft>
          <a:spcPts val="0"/>
        </a:spcAft>
        <a:buClrTx/>
        <a:buSzTx/>
        <a:buFontTx/>
        <a:buNone/>
        <a:tabLst/>
        <a:defRPr sz="3600" b="0" i="0" u="none" strike="noStrike" cap="none" spc="0" baseline="0">
          <a:solidFill>
            <a:schemeClr val="accent3"/>
          </a:solidFill>
          <a:uFillTx/>
          <a:latin typeface="Baskerville"/>
          <a:ea typeface="Baskerville"/>
          <a:cs typeface="Baskerville"/>
          <a:sym typeface="Baskerville"/>
        </a:defRPr>
      </a:lvl1pPr>
      <a:lvl2pPr marL="0" marR="0" indent="0" algn="l" defTabSz="914400" rtl="0" latinLnBrk="0">
        <a:lnSpc>
          <a:spcPct val="80000"/>
        </a:lnSpc>
        <a:spcBef>
          <a:spcPts val="600"/>
        </a:spcBef>
        <a:spcAft>
          <a:spcPts val="0"/>
        </a:spcAft>
        <a:buClrTx/>
        <a:buSzTx/>
        <a:buFontTx/>
        <a:buNone/>
        <a:tabLst/>
        <a:defRPr sz="3600" b="0" i="0" u="none" strike="noStrike" cap="none" spc="0" baseline="0">
          <a:solidFill>
            <a:schemeClr val="accent3"/>
          </a:solidFill>
          <a:uFillTx/>
          <a:latin typeface="Baskerville"/>
          <a:ea typeface="Baskerville"/>
          <a:cs typeface="Baskerville"/>
          <a:sym typeface="Baskerville"/>
        </a:defRPr>
      </a:lvl2pPr>
      <a:lvl3pPr marL="0" marR="0" indent="0" algn="l" defTabSz="914400" rtl="0" latinLnBrk="0">
        <a:lnSpc>
          <a:spcPct val="80000"/>
        </a:lnSpc>
        <a:spcBef>
          <a:spcPts val="600"/>
        </a:spcBef>
        <a:spcAft>
          <a:spcPts val="0"/>
        </a:spcAft>
        <a:buClrTx/>
        <a:buSzTx/>
        <a:buFontTx/>
        <a:buNone/>
        <a:tabLst/>
        <a:defRPr sz="3600" b="0" i="0" u="none" strike="noStrike" cap="none" spc="0" baseline="0">
          <a:solidFill>
            <a:schemeClr val="accent3"/>
          </a:solidFill>
          <a:uFillTx/>
          <a:latin typeface="Baskerville"/>
          <a:ea typeface="Baskerville"/>
          <a:cs typeface="Baskerville"/>
          <a:sym typeface="Baskerville"/>
        </a:defRPr>
      </a:lvl3pPr>
      <a:lvl4pPr marL="0" marR="0" indent="0" algn="l" defTabSz="914400" rtl="0" latinLnBrk="0">
        <a:lnSpc>
          <a:spcPct val="80000"/>
        </a:lnSpc>
        <a:spcBef>
          <a:spcPts val="600"/>
        </a:spcBef>
        <a:spcAft>
          <a:spcPts val="0"/>
        </a:spcAft>
        <a:buClrTx/>
        <a:buSzTx/>
        <a:buFontTx/>
        <a:buNone/>
        <a:tabLst/>
        <a:defRPr sz="3600" b="0" i="0" u="none" strike="noStrike" cap="none" spc="0" baseline="0">
          <a:solidFill>
            <a:schemeClr val="accent3"/>
          </a:solidFill>
          <a:uFillTx/>
          <a:latin typeface="Baskerville"/>
          <a:ea typeface="Baskerville"/>
          <a:cs typeface="Baskerville"/>
          <a:sym typeface="Baskerville"/>
        </a:defRPr>
      </a:lvl4pPr>
      <a:lvl5pPr marL="0" marR="0" indent="0" algn="l" defTabSz="914400" rtl="0" latinLnBrk="0">
        <a:lnSpc>
          <a:spcPct val="80000"/>
        </a:lnSpc>
        <a:spcBef>
          <a:spcPts val="600"/>
        </a:spcBef>
        <a:spcAft>
          <a:spcPts val="0"/>
        </a:spcAft>
        <a:buClrTx/>
        <a:buSzTx/>
        <a:buFontTx/>
        <a:buNone/>
        <a:tabLst/>
        <a:defRPr sz="3600" b="0" i="0" u="none" strike="noStrike" cap="none" spc="0" baseline="0">
          <a:solidFill>
            <a:schemeClr val="accent3"/>
          </a:solidFill>
          <a:uFillTx/>
          <a:latin typeface="Baskerville"/>
          <a:ea typeface="Baskerville"/>
          <a:cs typeface="Baskerville"/>
          <a:sym typeface="Baskerville"/>
        </a:defRPr>
      </a:lvl5pPr>
      <a:lvl6pPr marL="0" marR="0" indent="0" algn="l" defTabSz="914400" rtl="0" latinLnBrk="0">
        <a:lnSpc>
          <a:spcPct val="80000"/>
        </a:lnSpc>
        <a:spcBef>
          <a:spcPts val="600"/>
        </a:spcBef>
        <a:spcAft>
          <a:spcPts val="0"/>
        </a:spcAft>
        <a:buClrTx/>
        <a:buSzTx/>
        <a:buFontTx/>
        <a:buNone/>
        <a:tabLst/>
        <a:defRPr sz="3600" b="0" i="0" u="none" strike="noStrike" cap="none" spc="0" baseline="0">
          <a:solidFill>
            <a:schemeClr val="accent3"/>
          </a:solidFill>
          <a:uFillTx/>
          <a:latin typeface="Baskerville"/>
          <a:ea typeface="Baskerville"/>
          <a:cs typeface="Baskerville"/>
          <a:sym typeface="Baskerville"/>
        </a:defRPr>
      </a:lvl6pPr>
      <a:lvl7pPr marL="0" marR="0" indent="0" algn="l" defTabSz="914400" rtl="0" latinLnBrk="0">
        <a:lnSpc>
          <a:spcPct val="80000"/>
        </a:lnSpc>
        <a:spcBef>
          <a:spcPts val="600"/>
        </a:spcBef>
        <a:spcAft>
          <a:spcPts val="0"/>
        </a:spcAft>
        <a:buClrTx/>
        <a:buSzTx/>
        <a:buFontTx/>
        <a:buNone/>
        <a:tabLst/>
        <a:defRPr sz="3600" b="0" i="0" u="none" strike="noStrike" cap="none" spc="0" baseline="0">
          <a:solidFill>
            <a:schemeClr val="accent3"/>
          </a:solidFill>
          <a:uFillTx/>
          <a:latin typeface="Baskerville"/>
          <a:ea typeface="Baskerville"/>
          <a:cs typeface="Baskerville"/>
          <a:sym typeface="Baskerville"/>
        </a:defRPr>
      </a:lvl7pPr>
      <a:lvl8pPr marL="0" marR="0" indent="0" algn="l" defTabSz="914400" rtl="0" latinLnBrk="0">
        <a:lnSpc>
          <a:spcPct val="80000"/>
        </a:lnSpc>
        <a:spcBef>
          <a:spcPts val="600"/>
        </a:spcBef>
        <a:spcAft>
          <a:spcPts val="0"/>
        </a:spcAft>
        <a:buClrTx/>
        <a:buSzTx/>
        <a:buFontTx/>
        <a:buNone/>
        <a:tabLst/>
        <a:defRPr sz="3600" b="0" i="0" u="none" strike="noStrike" cap="none" spc="0" baseline="0">
          <a:solidFill>
            <a:schemeClr val="accent3"/>
          </a:solidFill>
          <a:uFillTx/>
          <a:latin typeface="Baskerville"/>
          <a:ea typeface="Baskerville"/>
          <a:cs typeface="Baskerville"/>
          <a:sym typeface="Baskerville"/>
        </a:defRPr>
      </a:lvl8pPr>
      <a:lvl9pPr marL="0" marR="0" indent="0" algn="l" defTabSz="914400" rtl="0" latinLnBrk="0">
        <a:lnSpc>
          <a:spcPct val="80000"/>
        </a:lnSpc>
        <a:spcBef>
          <a:spcPts val="600"/>
        </a:spcBef>
        <a:spcAft>
          <a:spcPts val="0"/>
        </a:spcAft>
        <a:buClrTx/>
        <a:buSzTx/>
        <a:buFontTx/>
        <a:buNone/>
        <a:tabLst/>
        <a:defRPr sz="3600" b="0" i="0" u="none" strike="noStrike" cap="none" spc="0" baseline="0">
          <a:solidFill>
            <a:schemeClr val="accent3"/>
          </a:solidFill>
          <a:uFillTx/>
          <a:latin typeface="Baskerville"/>
          <a:ea typeface="Baskerville"/>
          <a:cs typeface="Baskerville"/>
          <a:sym typeface="Baskerville"/>
        </a:defRPr>
      </a:lvl9pPr>
    </p:titleStyle>
    <p:bodyStyle>
      <a:lvl1pPr marL="228600" marR="0" indent="-228600" algn="l" defTabSz="914400" rtl="0" latinLnBrk="0">
        <a:lnSpc>
          <a:spcPct val="100000"/>
        </a:lnSpc>
        <a:spcBef>
          <a:spcPts val="1000"/>
        </a:spcBef>
        <a:spcAft>
          <a:spcPts val="0"/>
        </a:spcAft>
        <a:buClrTx/>
        <a:buSzPct val="100000"/>
        <a:buFont typeface="Arial"/>
        <a:buChar char="•"/>
        <a:tabLst/>
        <a:defRPr sz="1600" b="0" i="0" u="none" strike="noStrike" cap="none" spc="0" baseline="0">
          <a:solidFill>
            <a:schemeClr val="accent3"/>
          </a:solidFill>
          <a:uFillTx/>
          <a:latin typeface="Arial"/>
          <a:ea typeface="Arial"/>
          <a:cs typeface="Arial"/>
          <a:sym typeface="Arial"/>
        </a:defRPr>
      </a:lvl1pPr>
      <a:lvl2pPr marL="718457" marR="0" indent="-261257" algn="l" defTabSz="914400" rtl="0" latinLnBrk="0">
        <a:lnSpc>
          <a:spcPct val="100000"/>
        </a:lnSpc>
        <a:spcBef>
          <a:spcPts val="1000"/>
        </a:spcBef>
        <a:spcAft>
          <a:spcPts val="0"/>
        </a:spcAft>
        <a:buClrTx/>
        <a:buSzPct val="100000"/>
        <a:buFont typeface="Arial"/>
        <a:buChar char="•"/>
        <a:tabLst/>
        <a:defRPr sz="1600" b="0" i="0" u="none" strike="noStrike" cap="none" spc="0" baseline="0">
          <a:solidFill>
            <a:schemeClr val="accent3"/>
          </a:solidFill>
          <a:uFillTx/>
          <a:latin typeface="Arial"/>
          <a:ea typeface="Arial"/>
          <a:cs typeface="Arial"/>
          <a:sym typeface="Arial"/>
        </a:defRPr>
      </a:lvl2pPr>
      <a:lvl3pPr marL="1219200" marR="0" indent="-304800" algn="l" defTabSz="914400" rtl="0" latinLnBrk="0">
        <a:lnSpc>
          <a:spcPct val="100000"/>
        </a:lnSpc>
        <a:spcBef>
          <a:spcPts val="1000"/>
        </a:spcBef>
        <a:spcAft>
          <a:spcPts val="0"/>
        </a:spcAft>
        <a:buClrTx/>
        <a:buSzPct val="100000"/>
        <a:buFont typeface="Arial"/>
        <a:buChar char="•"/>
        <a:tabLst/>
        <a:defRPr sz="1600" b="0" i="0" u="none" strike="noStrike" cap="none" spc="0" baseline="0">
          <a:solidFill>
            <a:schemeClr val="accent3"/>
          </a:solidFill>
          <a:uFillTx/>
          <a:latin typeface="Arial"/>
          <a:ea typeface="Arial"/>
          <a:cs typeface="Arial"/>
          <a:sym typeface="Arial"/>
        </a:defRPr>
      </a:lvl3pPr>
      <a:lvl4pPr marL="1704109" marR="0" indent="-332509" algn="l" defTabSz="914400" rtl="0" latinLnBrk="0">
        <a:lnSpc>
          <a:spcPct val="100000"/>
        </a:lnSpc>
        <a:spcBef>
          <a:spcPts val="1000"/>
        </a:spcBef>
        <a:spcAft>
          <a:spcPts val="0"/>
        </a:spcAft>
        <a:buClrTx/>
        <a:buSzPct val="100000"/>
        <a:buFont typeface="Arial"/>
        <a:buChar char="•"/>
        <a:tabLst/>
        <a:defRPr sz="1600" b="0" i="0" u="none" strike="noStrike" cap="none" spc="0" baseline="0">
          <a:solidFill>
            <a:schemeClr val="accent3"/>
          </a:solidFill>
          <a:uFillTx/>
          <a:latin typeface="Arial"/>
          <a:ea typeface="Arial"/>
          <a:cs typeface="Arial"/>
          <a:sym typeface="Arial"/>
        </a:defRPr>
      </a:lvl4pPr>
      <a:lvl5pPr marL="2161309" marR="0" indent="-332509" algn="l" defTabSz="914400" rtl="0" latinLnBrk="0">
        <a:lnSpc>
          <a:spcPct val="100000"/>
        </a:lnSpc>
        <a:spcBef>
          <a:spcPts val="1000"/>
        </a:spcBef>
        <a:spcAft>
          <a:spcPts val="0"/>
        </a:spcAft>
        <a:buClrTx/>
        <a:buSzPct val="100000"/>
        <a:buFont typeface="Arial"/>
        <a:buChar char="•"/>
        <a:tabLst/>
        <a:defRPr sz="1600" b="0" i="0" u="none" strike="noStrike" cap="none" spc="0" baseline="0">
          <a:solidFill>
            <a:schemeClr val="accent3"/>
          </a:solidFill>
          <a:uFillTx/>
          <a:latin typeface="Arial"/>
          <a:ea typeface="Arial"/>
          <a:cs typeface="Arial"/>
          <a:sym typeface="Arial"/>
        </a:defRPr>
      </a:lvl5pPr>
      <a:lvl6pPr marL="2489200" marR="0" indent="-203200" algn="l" defTabSz="914400" rtl="0" latinLnBrk="0">
        <a:lnSpc>
          <a:spcPct val="100000"/>
        </a:lnSpc>
        <a:spcBef>
          <a:spcPts val="1000"/>
        </a:spcBef>
        <a:spcAft>
          <a:spcPts val="0"/>
        </a:spcAft>
        <a:buClrTx/>
        <a:buSzPct val="100000"/>
        <a:buFont typeface="Arial"/>
        <a:buChar char="•"/>
        <a:tabLst/>
        <a:defRPr sz="1600" b="0" i="0" u="none" strike="noStrike" cap="none" spc="0" baseline="0">
          <a:solidFill>
            <a:schemeClr val="accent3"/>
          </a:solidFill>
          <a:uFillTx/>
          <a:latin typeface="Arial"/>
          <a:ea typeface="Arial"/>
          <a:cs typeface="Arial"/>
          <a:sym typeface="Arial"/>
        </a:defRPr>
      </a:lvl6pPr>
      <a:lvl7pPr marL="2946400" marR="0" indent="-203200" algn="l" defTabSz="914400" rtl="0" latinLnBrk="0">
        <a:lnSpc>
          <a:spcPct val="100000"/>
        </a:lnSpc>
        <a:spcBef>
          <a:spcPts val="1000"/>
        </a:spcBef>
        <a:spcAft>
          <a:spcPts val="0"/>
        </a:spcAft>
        <a:buClrTx/>
        <a:buSzPct val="100000"/>
        <a:buFont typeface="Arial"/>
        <a:buChar char="•"/>
        <a:tabLst/>
        <a:defRPr sz="1600" b="0" i="0" u="none" strike="noStrike" cap="none" spc="0" baseline="0">
          <a:solidFill>
            <a:schemeClr val="accent3"/>
          </a:solidFill>
          <a:uFillTx/>
          <a:latin typeface="Arial"/>
          <a:ea typeface="Arial"/>
          <a:cs typeface="Arial"/>
          <a:sym typeface="Arial"/>
        </a:defRPr>
      </a:lvl7pPr>
      <a:lvl8pPr marL="3403600" marR="0" indent="-203200" algn="l" defTabSz="914400" rtl="0" latinLnBrk="0">
        <a:lnSpc>
          <a:spcPct val="100000"/>
        </a:lnSpc>
        <a:spcBef>
          <a:spcPts val="1000"/>
        </a:spcBef>
        <a:spcAft>
          <a:spcPts val="0"/>
        </a:spcAft>
        <a:buClrTx/>
        <a:buSzPct val="100000"/>
        <a:buFont typeface="Arial"/>
        <a:buChar char="•"/>
        <a:tabLst/>
        <a:defRPr sz="1600" b="0" i="0" u="none" strike="noStrike" cap="none" spc="0" baseline="0">
          <a:solidFill>
            <a:schemeClr val="accent3"/>
          </a:solidFill>
          <a:uFillTx/>
          <a:latin typeface="Arial"/>
          <a:ea typeface="Arial"/>
          <a:cs typeface="Arial"/>
          <a:sym typeface="Arial"/>
        </a:defRPr>
      </a:lvl8pPr>
      <a:lvl9pPr marL="3860800" marR="0" indent="-203200" algn="l" defTabSz="914400" rtl="0" latinLnBrk="0">
        <a:lnSpc>
          <a:spcPct val="100000"/>
        </a:lnSpc>
        <a:spcBef>
          <a:spcPts val="1000"/>
        </a:spcBef>
        <a:spcAft>
          <a:spcPts val="0"/>
        </a:spcAft>
        <a:buClrTx/>
        <a:buSzPct val="100000"/>
        <a:buFont typeface="Arial"/>
        <a:buChar char="•"/>
        <a:tabLst/>
        <a:defRPr sz="1600" b="0" i="0" u="none" strike="noStrike" cap="none" spc="0" baseline="0">
          <a:solidFill>
            <a:schemeClr val="accent3"/>
          </a:solidFill>
          <a:uFillTx/>
          <a:latin typeface="Arial"/>
          <a:ea typeface="Arial"/>
          <a:cs typeface="Arial"/>
          <a:sym typeface="Arial"/>
        </a:defRPr>
      </a:lvl9pPr>
    </p:bodyStyle>
    <p:otherStyle>
      <a:lvl1pPr marL="0" marR="0" indent="0" algn="ctr" defTabSz="914400" rtl="0" latinLnBrk="0">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Arial"/>
        </a:defRPr>
      </a:lvl1pPr>
      <a:lvl2pPr marL="0" marR="0" indent="457200" algn="ctr" defTabSz="914400" rtl="0" latinLnBrk="0">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Arial"/>
        </a:defRPr>
      </a:lvl2pPr>
      <a:lvl3pPr marL="0" marR="0" indent="914400" algn="ctr" defTabSz="914400" rtl="0" latinLnBrk="0">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Arial"/>
        </a:defRPr>
      </a:lvl3pPr>
      <a:lvl4pPr marL="0" marR="0" indent="1371600" algn="ctr" defTabSz="914400" rtl="0" latinLnBrk="0">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Arial"/>
        </a:defRPr>
      </a:lvl4pPr>
      <a:lvl5pPr marL="0" marR="0" indent="1828800" algn="ctr" defTabSz="914400" rtl="0" latinLnBrk="0">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Arial"/>
        </a:defRPr>
      </a:lvl5pPr>
      <a:lvl6pPr marL="0" marR="0" indent="2286000" algn="ctr" defTabSz="914400" rtl="0" latinLnBrk="0">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Arial"/>
        </a:defRPr>
      </a:lvl6pPr>
      <a:lvl7pPr marL="0" marR="0" indent="2743200" algn="ctr" defTabSz="914400" rtl="0" latinLnBrk="0">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Arial"/>
        </a:defRPr>
      </a:lvl7pPr>
      <a:lvl8pPr marL="0" marR="0" indent="3200400" algn="ctr" defTabSz="914400" rtl="0" latinLnBrk="0">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Arial"/>
        </a:defRPr>
      </a:lvl8pPr>
      <a:lvl9pPr marL="0" marR="0" indent="3657600" algn="ctr" defTabSz="914400" rtl="0" latinLnBrk="0">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7" name="Picture Placeholder 1" descr="Picture Placeholder 1"/>
          <p:cNvPicPr>
            <a:picLocks noGrp="1" noChangeAspect="1"/>
          </p:cNvPicPr>
          <p:nvPr>
            <p:ph type="pic" idx="21"/>
          </p:nvPr>
        </p:nvPicPr>
        <p:blipFill>
          <a:blip r:embed="rId2"/>
          <a:srcRect/>
          <a:stretch>
            <a:fillRect/>
          </a:stretch>
        </p:blipFill>
        <p:spPr>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7809" y="21600"/>
                </a:lnTo>
                <a:lnTo>
                  <a:pt x="21600" y="0"/>
                </a:lnTo>
                <a:lnTo>
                  <a:pt x="0" y="0"/>
                </a:lnTo>
                <a:close/>
              </a:path>
            </a:pathLst>
          </a:custGeom>
        </p:spPr>
      </p:pic>
      <p:sp>
        <p:nvSpPr>
          <p:cNvPr id="518" name="Title 2"/>
          <p:cNvSpPr txBox="1">
            <a:spLocks noGrp="1"/>
          </p:cNvSpPr>
          <p:nvPr>
            <p:ph type="title"/>
          </p:nvPr>
        </p:nvSpPr>
        <p:spPr>
          <a:xfrm>
            <a:off x="748516" y="921273"/>
            <a:ext cx="6055242" cy="3362909"/>
          </a:xfrm>
          <a:prstGeom prst="rect">
            <a:avLst/>
          </a:prstGeom>
        </p:spPr>
        <p:txBody>
          <a:bodyPr/>
          <a:lstStyle/>
          <a:p>
            <a:r>
              <a:t>Modules and I/O</a:t>
            </a:r>
          </a:p>
        </p:txBody>
      </p:sp>
      <p:pic>
        <p:nvPicPr>
          <p:cNvPr id="519" name="Picture 2" descr="Picture 2"/>
          <p:cNvPicPr>
            <a:picLocks noChangeAspect="1"/>
          </p:cNvPicPr>
          <p:nvPr/>
        </p:nvPicPr>
        <p:blipFill>
          <a:blip r:embed="rId3"/>
          <a:stretch>
            <a:fillRect/>
          </a:stretch>
        </p:blipFill>
        <p:spPr>
          <a:xfrm>
            <a:off x="1111573" y="3329860"/>
            <a:ext cx="3327673" cy="2344784"/>
          </a:xfrm>
          <a:prstGeom prst="rect">
            <a:avLst/>
          </a:prstGeom>
          <a:ln w="12700">
            <a:miter lim="400000"/>
          </a:ln>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 name="Text Placeholder 1"/>
          <p:cNvSpPr txBox="1">
            <a:spLocks noGrp="1"/>
          </p:cNvSpPr>
          <p:nvPr>
            <p:ph type="body" sz="quarter" idx="1"/>
          </p:nvPr>
        </p:nvSpPr>
        <p:spPr>
          <a:xfrm>
            <a:off x="689314" y="1760393"/>
            <a:ext cx="10926217" cy="1326172"/>
          </a:xfrm>
          <a:prstGeom prst="rect">
            <a:avLst/>
          </a:prstGeom>
        </p:spPr>
        <p:txBody>
          <a:bodyPr/>
          <a:lstStyle>
            <a:lvl1pPr marL="0" indent="0">
              <a:buSzTx/>
              <a:buFontTx/>
              <a:buNone/>
              <a:defRPr sz="2400"/>
            </a:lvl1pPr>
          </a:lstStyle>
          <a:p>
            <a:r>
              <a:t>Given a value named myExport which has been exported from the module my-module either implicitly as export * from 'another.js') or explicitly using the export statement, this inserts myExport into the current scope.</a:t>
            </a:r>
          </a:p>
        </p:txBody>
      </p:sp>
      <p:sp>
        <p:nvSpPr>
          <p:cNvPr id="549" name="Title 3"/>
          <p:cNvSpPr txBox="1">
            <a:spLocks noGrp="1"/>
          </p:cNvSpPr>
          <p:nvPr>
            <p:ph type="title"/>
          </p:nvPr>
        </p:nvSpPr>
        <p:spPr>
          <a:xfrm>
            <a:off x="689316" y="555919"/>
            <a:ext cx="10113003" cy="543868"/>
          </a:xfrm>
          <a:prstGeom prst="rect">
            <a:avLst/>
          </a:prstGeom>
        </p:spPr>
        <p:txBody>
          <a:bodyPr/>
          <a:lstStyle>
            <a:lvl1pPr defTabSz="804672">
              <a:spcBef>
                <a:spcPts val="500"/>
              </a:spcBef>
              <a:defRPr sz="3168"/>
            </a:lvl1pPr>
          </a:lstStyle>
          <a:p>
            <a:r>
              <a:t>Named import</a:t>
            </a:r>
          </a:p>
        </p:txBody>
      </p:sp>
      <p:sp>
        <p:nvSpPr>
          <p:cNvPr id="550" name="Text Placeholder 1"/>
          <p:cNvSpPr txBox="1"/>
          <p:nvPr/>
        </p:nvSpPr>
        <p:spPr>
          <a:xfrm>
            <a:off x="689314" y="4384209"/>
            <a:ext cx="10926217" cy="6947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a:bodyPr>
          <a:lstStyle>
            <a:lvl1pPr>
              <a:spcBef>
                <a:spcPts val="1000"/>
              </a:spcBef>
              <a:defRPr sz="2400">
                <a:solidFill>
                  <a:schemeClr val="accent3"/>
                </a:solidFill>
              </a:defRPr>
            </a:lvl1pPr>
          </a:lstStyle>
          <a:p>
            <a:r>
              <a:t>You can import multiple names from the same module.</a:t>
            </a:r>
          </a:p>
        </p:txBody>
      </p:sp>
      <p:pic>
        <p:nvPicPr>
          <p:cNvPr id="551" name="Picture 6" descr="Picture 6"/>
          <p:cNvPicPr>
            <a:picLocks noChangeAspect="1"/>
          </p:cNvPicPr>
          <p:nvPr/>
        </p:nvPicPr>
        <p:blipFill>
          <a:blip r:embed="rId2"/>
          <a:stretch>
            <a:fillRect/>
          </a:stretch>
        </p:blipFill>
        <p:spPr>
          <a:xfrm>
            <a:off x="1818282" y="3148417"/>
            <a:ext cx="8555583" cy="918921"/>
          </a:xfrm>
          <a:prstGeom prst="rect">
            <a:avLst/>
          </a:prstGeom>
          <a:ln w="12700">
            <a:miter lim="400000"/>
          </a:ln>
        </p:spPr>
      </p:pic>
      <p:pic>
        <p:nvPicPr>
          <p:cNvPr id="552" name="Picture 5" descr="Picture 5"/>
          <p:cNvPicPr>
            <a:picLocks noChangeAspect="1"/>
          </p:cNvPicPr>
          <p:nvPr/>
        </p:nvPicPr>
        <p:blipFill>
          <a:blip r:embed="rId3"/>
          <a:stretch>
            <a:fillRect/>
          </a:stretch>
        </p:blipFill>
        <p:spPr>
          <a:xfrm>
            <a:off x="1874705" y="5170395"/>
            <a:ext cx="8555403" cy="1003091"/>
          </a:xfrm>
          <a:prstGeom prst="rect">
            <a:avLst/>
          </a:prstGeom>
          <a:ln w="12700">
            <a:miter lim="400000"/>
          </a:ln>
        </p:spPr>
      </p:pic>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4" name="Text Placeholder 1"/>
          <p:cNvSpPr txBox="1">
            <a:spLocks noGrp="1"/>
          </p:cNvSpPr>
          <p:nvPr>
            <p:ph type="body" sz="quarter" idx="1"/>
          </p:nvPr>
        </p:nvSpPr>
        <p:spPr>
          <a:xfrm>
            <a:off x="689314" y="1760393"/>
            <a:ext cx="10926217" cy="1326172"/>
          </a:xfrm>
          <a:prstGeom prst="rect">
            <a:avLst/>
          </a:prstGeom>
        </p:spPr>
        <p:txBody>
          <a:bodyPr/>
          <a:lstStyle>
            <a:lvl1pPr marL="0" indent="0">
              <a:buSzTx/>
              <a:buFontTx/>
              <a:buNone/>
              <a:defRPr sz="2400"/>
            </a:lvl1pPr>
          </a:lstStyle>
          <a:p>
            <a:r>
              <a:t>Default exports need to be imported with the corresponding default import syntax. The simplest version directly imports the default.</a:t>
            </a:r>
          </a:p>
        </p:txBody>
      </p:sp>
      <p:sp>
        <p:nvSpPr>
          <p:cNvPr id="555" name="Title 3"/>
          <p:cNvSpPr txBox="1">
            <a:spLocks noGrp="1"/>
          </p:cNvSpPr>
          <p:nvPr>
            <p:ph type="title"/>
          </p:nvPr>
        </p:nvSpPr>
        <p:spPr>
          <a:xfrm>
            <a:off x="689316" y="555919"/>
            <a:ext cx="10113003" cy="543868"/>
          </a:xfrm>
          <a:prstGeom prst="rect">
            <a:avLst/>
          </a:prstGeom>
        </p:spPr>
        <p:txBody>
          <a:bodyPr/>
          <a:lstStyle>
            <a:lvl1pPr defTabSz="804672">
              <a:spcBef>
                <a:spcPts val="500"/>
              </a:spcBef>
              <a:defRPr sz="3168"/>
            </a:lvl1pPr>
          </a:lstStyle>
          <a:p>
            <a:r>
              <a:t>Default import</a:t>
            </a:r>
          </a:p>
        </p:txBody>
      </p:sp>
      <p:sp>
        <p:nvSpPr>
          <p:cNvPr id="556" name="Text Placeholder 1"/>
          <p:cNvSpPr txBox="1"/>
          <p:nvPr/>
        </p:nvSpPr>
        <p:spPr>
          <a:xfrm>
            <a:off x="689314" y="4243038"/>
            <a:ext cx="10926217" cy="83592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a:bodyPr>
          <a:lstStyle>
            <a:lvl1pPr>
              <a:spcBef>
                <a:spcPts val="1000"/>
              </a:spcBef>
              <a:defRPr sz="2400">
                <a:solidFill>
                  <a:schemeClr val="accent3"/>
                </a:solidFill>
              </a:defRPr>
            </a:lvl1pPr>
          </a:lstStyle>
          <a:p>
            <a:r>
              <a:t>It is also possible to specify a default import with namespace imports or named imports. In such cases, the default import will have to be declared first.</a:t>
            </a:r>
          </a:p>
        </p:txBody>
      </p:sp>
      <p:pic>
        <p:nvPicPr>
          <p:cNvPr id="557" name="Picture 7" descr="Picture 7"/>
          <p:cNvPicPr>
            <a:picLocks noChangeAspect="1"/>
          </p:cNvPicPr>
          <p:nvPr/>
        </p:nvPicPr>
        <p:blipFill>
          <a:blip r:embed="rId2"/>
          <a:stretch>
            <a:fillRect/>
          </a:stretch>
        </p:blipFill>
        <p:spPr>
          <a:xfrm>
            <a:off x="775515" y="2647654"/>
            <a:ext cx="10640970" cy="1355409"/>
          </a:xfrm>
          <a:prstGeom prst="rect">
            <a:avLst/>
          </a:prstGeom>
          <a:ln w="12700">
            <a:miter lim="400000"/>
          </a:ln>
        </p:spPr>
      </p:pic>
      <p:pic>
        <p:nvPicPr>
          <p:cNvPr id="558" name="Picture 8" descr="Picture 8"/>
          <p:cNvPicPr>
            <a:picLocks noChangeAspect="1"/>
          </p:cNvPicPr>
          <p:nvPr/>
        </p:nvPicPr>
        <p:blipFill>
          <a:blip r:embed="rId3"/>
          <a:stretch>
            <a:fillRect/>
          </a:stretch>
        </p:blipFill>
        <p:spPr>
          <a:xfrm>
            <a:off x="822334" y="5215296"/>
            <a:ext cx="10640970" cy="1391643"/>
          </a:xfrm>
          <a:prstGeom prst="rect">
            <a:avLst/>
          </a:prstGeom>
          <a:ln w="12700">
            <a:miter lim="400000"/>
          </a:ln>
        </p:spPr>
      </p:pic>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0" name="Text Placeholder 1"/>
          <p:cNvSpPr txBox="1">
            <a:spLocks noGrp="1"/>
          </p:cNvSpPr>
          <p:nvPr>
            <p:ph type="body" sz="quarter" idx="1"/>
          </p:nvPr>
        </p:nvSpPr>
        <p:spPr>
          <a:xfrm>
            <a:off x="689314" y="1760393"/>
            <a:ext cx="10926217" cy="1326172"/>
          </a:xfrm>
          <a:prstGeom prst="rect">
            <a:avLst/>
          </a:prstGeom>
        </p:spPr>
        <p:txBody>
          <a:bodyPr/>
          <a:lstStyle>
            <a:lvl1pPr marL="0" indent="0">
              <a:buSzTx/>
              <a:buFontTx/>
              <a:buNone/>
              <a:defRPr sz="2400"/>
            </a:lvl1pPr>
          </a:lstStyle>
          <a:p>
            <a:r>
              <a:t>The following code inserts myModule into the current scope, containing all the exports from the module located at /modules/my-module.js. </a:t>
            </a:r>
          </a:p>
        </p:txBody>
      </p:sp>
      <p:sp>
        <p:nvSpPr>
          <p:cNvPr id="561" name="Title 3"/>
          <p:cNvSpPr txBox="1">
            <a:spLocks noGrp="1"/>
          </p:cNvSpPr>
          <p:nvPr>
            <p:ph type="title"/>
          </p:nvPr>
        </p:nvSpPr>
        <p:spPr>
          <a:xfrm>
            <a:off x="689316" y="555919"/>
            <a:ext cx="10113003" cy="543868"/>
          </a:xfrm>
          <a:prstGeom prst="rect">
            <a:avLst/>
          </a:prstGeom>
        </p:spPr>
        <p:txBody>
          <a:bodyPr/>
          <a:lstStyle>
            <a:lvl1pPr defTabSz="804672">
              <a:spcBef>
                <a:spcPts val="500"/>
              </a:spcBef>
              <a:defRPr sz="3168"/>
            </a:lvl1pPr>
          </a:lstStyle>
          <a:p>
            <a:r>
              <a:t>Namespace import</a:t>
            </a:r>
          </a:p>
        </p:txBody>
      </p:sp>
      <p:sp>
        <p:nvSpPr>
          <p:cNvPr id="562" name="Text Placeholder 1"/>
          <p:cNvSpPr txBox="1"/>
          <p:nvPr/>
        </p:nvSpPr>
        <p:spPr>
          <a:xfrm>
            <a:off x="689314" y="4004343"/>
            <a:ext cx="10926217" cy="132617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a:bodyPr>
          <a:lstStyle>
            <a:lvl1pPr>
              <a:spcBef>
                <a:spcPts val="1000"/>
              </a:spcBef>
              <a:defRPr sz="2400">
                <a:solidFill>
                  <a:schemeClr val="accent3"/>
                </a:solidFill>
              </a:defRPr>
            </a:lvl1pPr>
          </a:lstStyle>
          <a:p>
            <a:r>
              <a:t>Here, myModule represents a namespace object which contains all exports as properties. For example, if the module imported above includes an export doAllTheAmazingThings(), you would call it like this:</a:t>
            </a:r>
          </a:p>
        </p:txBody>
      </p:sp>
      <p:pic>
        <p:nvPicPr>
          <p:cNvPr id="563" name="Picture 1" descr="Picture 1"/>
          <p:cNvPicPr>
            <a:picLocks noChangeAspect="1"/>
          </p:cNvPicPr>
          <p:nvPr/>
        </p:nvPicPr>
        <p:blipFill>
          <a:blip r:embed="rId2"/>
          <a:stretch>
            <a:fillRect/>
          </a:stretch>
        </p:blipFill>
        <p:spPr>
          <a:xfrm>
            <a:off x="747498" y="2776206"/>
            <a:ext cx="10640861" cy="1091880"/>
          </a:xfrm>
          <a:prstGeom prst="rect">
            <a:avLst/>
          </a:prstGeom>
          <a:ln w="12700">
            <a:miter lim="400000"/>
          </a:ln>
        </p:spPr>
      </p:pic>
      <p:pic>
        <p:nvPicPr>
          <p:cNvPr id="564" name="Picture 4" descr="Picture 4"/>
          <p:cNvPicPr>
            <a:picLocks noChangeAspect="1"/>
          </p:cNvPicPr>
          <p:nvPr/>
        </p:nvPicPr>
        <p:blipFill>
          <a:blip r:embed="rId3"/>
          <a:stretch>
            <a:fillRect/>
          </a:stretch>
        </p:blipFill>
        <p:spPr>
          <a:xfrm>
            <a:off x="1717349" y="5289422"/>
            <a:ext cx="8757302" cy="1326173"/>
          </a:xfrm>
          <a:prstGeom prst="rect">
            <a:avLst/>
          </a:prstGeom>
          <a:ln w="12700">
            <a:miter lim="400000"/>
          </a:ln>
        </p:spPr>
      </p:pic>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 name="Text Placeholder 1"/>
          <p:cNvSpPr txBox="1">
            <a:spLocks noGrp="1"/>
          </p:cNvSpPr>
          <p:nvPr>
            <p:ph type="body" sz="quarter" idx="1"/>
          </p:nvPr>
        </p:nvSpPr>
        <p:spPr>
          <a:xfrm>
            <a:off x="689314" y="1760393"/>
            <a:ext cx="10926217" cy="1326172"/>
          </a:xfrm>
          <a:prstGeom prst="rect">
            <a:avLst/>
          </a:prstGeom>
        </p:spPr>
        <p:txBody>
          <a:bodyPr/>
          <a:lstStyle>
            <a:lvl1pPr marL="0" indent="0">
              <a:buSzTx/>
              <a:buFontTx/>
              <a:buNone/>
              <a:defRPr sz="2400"/>
            </a:lvl1pPr>
          </a:lstStyle>
          <a:p>
            <a:r>
              <a:t>Import an entire module for side effects only, without importing anything. This runs the module's global code, but doesn't actually import any values.</a:t>
            </a:r>
          </a:p>
        </p:txBody>
      </p:sp>
      <p:sp>
        <p:nvSpPr>
          <p:cNvPr id="567" name="Title 3"/>
          <p:cNvSpPr txBox="1">
            <a:spLocks noGrp="1"/>
          </p:cNvSpPr>
          <p:nvPr>
            <p:ph type="title"/>
          </p:nvPr>
        </p:nvSpPr>
        <p:spPr>
          <a:xfrm>
            <a:off x="689316" y="555919"/>
            <a:ext cx="10113003" cy="543868"/>
          </a:xfrm>
          <a:prstGeom prst="rect">
            <a:avLst/>
          </a:prstGeom>
        </p:spPr>
        <p:txBody>
          <a:bodyPr/>
          <a:lstStyle>
            <a:lvl1pPr defTabSz="804672">
              <a:spcBef>
                <a:spcPts val="500"/>
              </a:spcBef>
              <a:defRPr sz="3168"/>
            </a:lvl1pPr>
          </a:lstStyle>
          <a:p>
            <a:r>
              <a:t>Side-effect import</a:t>
            </a:r>
          </a:p>
        </p:txBody>
      </p:sp>
      <p:pic>
        <p:nvPicPr>
          <p:cNvPr id="568" name="Picture 5" descr="Picture 5"/>
          <p:cNvPicPr>
            <a:picLocks noChangeAspect="1"/>
          </p:cNvPicPr>
          <p:nvPr/>
        </p:nvPicPr>
        <p:blipFill>
          <a:blip r:embed="rId2"/>
          <a:stretch>
            <a:fillRect/>
          </a:stretch>
        </p:blipFill>
        <p:spPr>
          <a:xfrm>
            <a:off x="1096516" y="2951848"/>
            <a:ext cx="9998968" cy="1373905"/>
          </a:xfrm>
          <a:prstGeom prst="rect">
            <a:avLst/>
          </a:prstGeom>
          <a:ln w="12700">
            <a:miter lim="400000"/>
          </a:ln>
        </p:spPr>
      </p:pic>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0" name="Text Placeholder 1"/>
          <p:cNvSpPr txBox="1">
            <a:spLocks noGrp="1"/>
          </p:cNvSpPr>
          <p:nvPr>
            <p:ph type="body" idx="1"/>
          </p:nvPr>
        </p:nvSpPr>
        <p:spPr>
          <a:xfrm>
            <a:off x="689314" y="1760393"/>
            <a:ext cx="10926217" cy="4023867"/>
          </a:xfrm>
          <a:prstGeom prst="rect">
            <a:avLst/>
          </a:prstGeom>
        </p:spPr>
        <p:txBody>
          <a:bodyPr/>
          <a:lstStyle/>
          <a:p>
            <a:pPr marL="240631" indent="-240631">
              <a:buFontTx/>
              <a:defRPr sz="2400"/>
            </a:pPr>
            <a:r>
              <a:t>Every file in the system has a path. On Linux and macOS, a path might look like: /users/joe/file.txt while Windows computers are different, and have a structure such as: C:\users\joe\file.tx</a:t>
            </a:r>
          </a:p>
          <a:p>
            <a:pPr marL="240631" indent="-240631">
              <a:buFontTx/>
              <a:defRPr sz="2400"/>
            </a:pPr>
            <a:r>
              <a:t>You need to pay attention when using paths in your applications, as this difference must be taken into account.</a:t>
            </a:r>
          </a:p>
          <a:p>
            <a:pPr marL="240631" indent="-240631">
              <a:buFontTx/>
              <a:defRPr sz="2400"/>
            </a:pPr>
            <a:r>
              <a:t>You include this module in your files using const path = require('path'); and you can start using its methods.</a:t>
            </a:r>
          </a:p>
        </p:txBody>
      </p:sp>
      <p:sp>
        <p:nvSpPr>
          <p:cNvPr id="571" name="Title 3"/>
          <p:cNvSpPr txBox="1">
            <a:spLocks noGrp="1"/>
          </p:cNvSpPr>
          <p:nvPr>
            <p:ph type="title"/>
          </p:nvPr>
        </p:nvSpPr>
        <p:spPr>
          <a:xfrm>
            <a:off x="689316" y="555919"/>
            <a:ext cx="10113003" cy="543868"/>
          </a:xfrm>
          <a:prstGeom prst="rect">
            <a:avLst/>
          </a:prstGeom>
        </p:spPr>
        <p:txBody>
          <a:bodyPr/>
          <a:lstStyle>
            <a:lvl1pPr defTabSz="804672">
              <a:spcBef>
                <a:spcPts val="500"/>
              </a:spcBef>
              <a:defRPr sz="3168"/>
            </a:lvl1pPr>
          </a:lstStyle>
          <a:p>
            <a:r>
              <a:t>Node.js file paths</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 name="Text Placeholder 1"/>
          <p:cNvSpPr txBox="1">
            <a:spLocks noGrp="1"/>
          </p:cNvSpPr>
          <p:nvPr>
            <p:ph type="body" idx="1"/>
          </p:nvPr>
        </p:nvSpPr>
        <p:spPr>
          <a:xfrm>
            <a:off x="689314" y="1760393"/>
            <a:ext cx="10926217" cy="4023867"/>
          </a:xfrm>
          <a:prstGeom prst="rect">
            <a:avLst/>
          </a:prstGeom>
        </p:spPr>
        <p:txBody>
          <a:bodyPr/>
          <a:lstStyle/>
          <a:p>
            <a:pPr marL="240631" indent="-240631">
              <a:buFontTx/>
              <a:defRPr sz="2400"/>
            </a:pPr>
            <a:r>
              <a:t>You can join two or more parts of a path by using path.join()</a:t>
            </a:r>
          </a:p>
          <a:p>
            <a:pPr marL="240631" indent="-240631">
              <a:buFontTx/>
              <a:defRPr sz="2400"/>
            </a:pPr>
            <a:r>
              <a:t>You can get the absolute path calculation of a relative path using path.resolve()</a:t>
            </a:r>
          </a:p>
        </p:txBody>
      </p:sp>
      <p:sp>
        <p:nvSpPr>
          <p:cNvPr id="574" name="Title 3"/>
          <p:cNvSpPr txBox="1">
            <a:spLocks noGrp="1"/>
          </p:cNvSpPr>
          <p:nvPr>
            <p:ph type="title"/>
          </p:nvPr>
        </p:nvSpPr>
        <p:spPr>
          <a:xfrm>
            <a:off x="689316" y="555919"/>
            <a:ext cx="10113003" cy="543868"/>
          </a:xfrm>
          <a:prstGeom prst="rect">
            <a:avLst/>
          </a:prstGeom>
        </p:spPr>
        <p:txBody>
          <a:bodyPr/>
          <a:lstStyle>
            <a:lvl1pPr defTabSz="804672">
              <a:spcBef>
                <a:spcPts val="500"/>
              </a:spcBef>
              <a:defRPr sz="3168"/>
            </a:lvl1pPr>
          </a:lstStyle>
          <a:p>
            <a:r>
              <a:t>Working with paths</a:t>
            </a: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6" name="Text Placeholder 1"/>
          <p:cNvSpPr txBox="1">
            <a:spLocks noGrp="1"/>
          </p:cNvSpPr>
          <p:nvPr>
            <p:ph type="body" idx="1"/>
          </p:nvPr>
        </p:nvSpPr>
        <p:spPr>
          <a:xfrm>
            <a:off x="689314" y="1760393"/>
            <a:ext cx="10926217" cy="4023867"/>
          </a:xfrm>
          <a:prstGeom prst="rect">
            <a:avLst/>
          </a:prstGeom>
        </p:spPr>
        <p:txBody>
          <a:bodyPr/>
          <a:lstStyle/>
          <a:p>
            <a:pPr marL="0" indent="0">
              <a:buSzTx/>
              <a:buFontTx/>
              <a:buNone/>
              <a:defRPr sz="2400"/>
            </a:pPr>
            <a:r>
              <a:t>Given a path, you can extract information out of it using those methods:</a:t>
            </a:r>
          </a:p>
          <a:p>
            <a:pPr marL="240631" indent="-240631">
              <a:buFontTx/>
              <a:defRPr sz="2400"/>
            </a:pPr>
            <a:r>
              <a:rPr b="1"/>
              <a:t>dirname</a:t>
            </a:r>
            <a:r>
              <a:t>: get the parent folder of a file</a:t>
            </a:r>
          </a:p>
          <a:p>
            <a:pPr marL="240631" indent="-240631">
              <a:buFontTx/>
              <a:defRPr sz="2400"/>
            </a:pPr>
            <a:r>
              <a:rPr b="1"/>
              <a:t>basename</a:t>
            </a:r>
            <a:r>
              <a:t>: get the filename part</a:t>
            </a:r>
          </a:p>
          <a:p>
            <a:pPr marL="240631" indent="-240631">
              <a:buFontTx/>
              <a:defRPr sz="2400"/>
            </a:pPr>
            <a:r>
              <a:rPr b="1"/>
              <a:t>extname</a:t>
            </a:r>
            <a:r>
              <a:t>: get the file extension</a:t>
            </a:r>
          </a:p>
        </p:txBody>
      </p:sp>
      <p:sp>
        <p:nvSpPr>
          <p:cNvPr id="577" name="Title 3"/>
          <p:cNvSpPr txBox="1">
            <a:spLocks noGrp="1"/>
          </p:cNvSpPr>
          <p:nvPr>
            <p:ph type="title"/>
          </p:nvPr>
        </p:nvSpPr>
        <p:spPr>
          <a:xfrm>
            <a:off x="689316" y="555919"/>
            <a:ext cx="10113003" cy="543868"/>
          </a:xfrm>
          <a:prstGeom prst="rect">
            <a:avLst/>
          </a:prstGeom>
        </p:spPr>
        <p:txBody>
          <a:bodyPr/>
          <a:lstStyle>
            <a:lvl1pPr defTabSz="804672">
              <a:spcBef>
                <a:spcPts val="500"/>
              </a:spcBef>
              <a:defRPr sz="3168"/>
            </a:lvl1pPr>
          </a:lstStyle>
          <a:p>
            <a:r>
              <a:t>Getting information out of a path</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9" name="Text Placeholder 1"/>
          <p:cNvSpPr txBox="1">
            <a:spLocks noGrp="1"/>
          </p:cNvSpPr>
          <p:nvPr>
            <p:ph type="body" sz="quarter" idx="1"/>
          </p:nvPr>
        </p:nvSpPr>
        <p:spPr>
          <a:xfrm>
            <a:off x="689314" y="1760393"/>
            <a:ext cx="10926217" cy="1415571"/>
          </a:xfrm>
          <a:prstGeom prst="rect">
            <a:avLst/>
          </a:prstGeom>
        </p:spPr>
        <p:txBody>
          <a:bodyPr/>
          <a:lstStyle>
            <a:lvl1pPr marL="0" indent="0">
              <a:buSzTx/>
              <a:buFontTx/>
              <a:buNone/>
              <a:defRPr sz="2400"/>
            </a:lvl1pPr>
          </a:lstStyle>
          <a:p>
            <a:r>
              <a:t>The simplest way to read a file in Node.js is to use the fs.readFile() method, passing it the file path, encoding and a callback function that will be called with the file data (and the error)</a:t>
            </a:r>
          </a:p>
        </p:txBody>
      </p:sp>
      <p:sp>
        <p:nvSpPr>
          <p:cNvPr id="580" name="Title 3"/>
          <p:cNvSpPr txBox="1">
            <a:spLocks noGrp="1"/>
          </p:cNvSpPr>
          <p:nvPr>
            <p:ph type="title"/>
          </p:nvPr>
        </p:nvSpPr>
        <p:spPr>
          <a:xfrm>
            <a:off x="689316" y="555919"/>
            <a:ext cx="10113003" cy="543868"/>
          </a:xfrm>
          <a:prstGeom prst="rect">
            <a:avLst/>
          </a:prstGeom>
        </p:spPr>
        <p:txBody>
          <a:bodyPr/>
          <a:lstStyle>
            <a:lvl1pPr defTabSz="804672">
              <a:spcBef>
                <a:spcPts val="500"/>
              </a:spcBef>
              <a:defRPr sz="3168"/>
            </a:lvl1pPr>
          </a:lstStyle>
          <a:p>
            <a:r>
              <a:t>Reading files</a:t>
            </a:r>
          </a:p>
        </p:txBody>
      </p:sp>
      <p:pic>
        <p:nvPicPr>
          <p:cNvPr id="581" name="Picture 1" descr="Picture 1"/>
          <p:cNvPicPr>
            <a:picLocks noChangeAspect="1"/>
          </p:cNvPicPr>
          <p:nvPr/>
        </p:nvPicPr>
        <p:blipFill>
          <a:blip r:embed="rId2"/>
          <a:stretch>
            <a:fillRect/>
          </a:stretch>
        </p:blipFill>
        <p:spPr>
          <a:xfrm>
            <a:off x="2158272" y="3073331"/>
            <a:ext cx="7988302" cy="3446157"/>
          </a:xfrm>
          <a:prstGeom prst="rect">
            <a:avLst/>
          </a:prstGeom>
          <a:ln w="12700">
            <a:miter lim="400000"/>
          </a:ln>
        </p:spPr>
      </p:pic>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 name="Title 3"/>
          <p:cNvSpPr txBox="1">
            <a:spLocks noGrp="1"/>
          </p:cNvSpPr>
          <p:nvPr>
            <p:ph type="title"/>
          </p:nvPr>
        </p:nvSpPr>
        <p:spPr>
          <a:xfrm>
            <a:off x="689316" y="555919"/>
            <a:ext cx="10113003" cy="543868"/>
          </a:xfrm>
          <a:prstGeom prst="rect">
            <a:avLst/>
          </a:prstGeom>
        </p:spPr>
        <p:txBody>
          <a:bodyPr/>
          <a:lstStyle>
            <a:lvl1pPr defTabSz="740663">
              <a:spcBef>
                <a:spcPts val="400"/>
              </a:spcBef>
              <a:defRPr sz="2916"/>
            </a:lvl1pPr>
          </a:lstStyle>
          <a:p>
            <a:r>
              <a:t>Alternatively, you can use the synchronous version fs.readFileSync()</a:t>
            </a:r>
          </a:p>
        </p:txBody>
      </p:sp>
      <p:pic>
        <p:nvPicPr>
          <p:cNvPr id="584" name="Picture 1" descr="Picture 1"/>
          <p:cNvPicPr>
            <a:picLocks noChangeAspect="1"/>
          </p:cNvPicPr>
          <p:nvPr/>
        </p:nvPicPr>
        <p:blipFill>
          <a:blip r:embed="rId2"/>
          <a:stretch>
            <a:fillRect/>
          </a:stretch>
        </p:blipFill>
        <p:spPr>
          <a:xfrm>
            <a:off x="965524" y="1876744"/>
            <a:ext cx="9560587" cy="4124440"/>
          </a:xfrm>
          <a:prstGeom prst="rect">
            <a:avLst/>
          </a:prstGeom>
          <a:ln w="12700">
            <a:miter lim="400000"/>
          </a:ln>
        </p:spPr>
      </p:pic>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6" name="Title 3"/>
          <p:cNvSpPr txBox="1">
            <a:spLocks noGrp="1"/>
          </p:cNvSpPr>
          <p:nvPr>
            <p:ph type="title"/>
          </p:nvPr>
        </p:nvSpPr>
        <p:spPr>
          <a:xfrm>
            <a:off x="689316" y="555919"/>
            <a:ext cx="10113003" cy="1027773"/>
          </a:xfrm>
          <a:prstGeom prst="rect">
            <a:avLst/>
          </a:prstGeom>
        </p:spPr>
        <p:txBody>
          <a:bodyPr/>
          <a:lstStyle>
            <a:lvl1pPr defTabSz="886968">
              <a:spcBef>
                <a:spcPts val="500"/>
              </a:spcBef>
              <a:defRPr sz="3492"/>
            </a:lvl1pPr>
          </a:lstStyle>
          <a:p>
            <a:r>
              <a:t>You can also use the promise-based fsPromises.readFile() method offered by the fs/promises module</a:t>
            </a:r>
          </a:p>
        </p:txBody>
      </p:sp>
      <p:pic>
        <p:nvPicPr>
          <p:cNvPr id="587" name="Picture 1" descr="Picture 1"/>
          <p:cNvPicPr>
            <a:picLocks noChangeAspect="1"/>
          </p:cNvPicPr>
          <p:nvPr/>
        </p:nvPicPr>
        <p:blipFill>
          <a:blip r:embed="rId2"/>
          <a:stretch>
            <a:fillRect/>
          </a:stretch>
        </p:blipFill>
        <p:spPr>
          <a:xfrm>
            <a:off x="761727" y="2152037"/>
            <a:ext cx="10668546" cy="4000705"/>
          </a:xfrm>
          <a:prstGeom prst="rect">
            <a:avLst/>
          </a:prstGeom>
          <a:ln w="12700">
            <a:miter lim="400000"/>
          </a:ln>
        </p:spPr>
      </p:pic>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 name="Title 1"/>
          <p:cNvSpPr txBox="1">
            <a:spLocks noGrp="1"/>
          </p:cNvSpPr>
          <p:nvPr>
            <p:ph type="title"/>
          </p:nvPr>
        </p:nvSpPr>
        <p:spPr>
          <a:xfrm>
            <a:off x="689316" y="555919"/>
            <a:ext cx="4921072" cy="987066"/>
          </a:xfrm>
          <a:prstGeom prst="rect">
            <a:avLst/>
          </a:prstGeom>
        </p:spPr>
        <p:txBody>
          <a:bodyPr/>
          <a:lstStyle>
            <a:lvl1pPr defTabSz="868680">
              <a:spcBef>
                <a:spcPts val="500"/>
              </a:spcBef>
              <a:defRPr sz="3420"/>
            </a:lvl1pPr>
          </a:lstStyle>
          <a:p>
            <a:r>
              <a:t>WHAT ARE MODULES?</a:t>
            </a:r>
          </a:p>
        </p:txBody>
      </p:sp>
      <p:sp>
        <p:nvSpPr>
          <p:cNvPr id="522" name="Text Placeholder 2"/>
          <p:cNvSpPr txBox="1">
            <a:spLocks noGrp="1"/>
          </p:cNvSpPr>
          <p:nvPr>
            <p:ph type="body" sz="half" idx="1"/>
          </p:nvPr>
        </p:nvSpPr>
        <p:spPr>
          <a:xfrm>
            <a:off x="689315" y="1882514"/>
            <a:ext cx="4921072" cy="4181530"/>
          </a:xfrm>
          <a:prstGeom prst="rect">
            <a:avLst/>
          </a:prstGeom>
        </p:spPr>
        <p:txBody>
          <a:bodyPr/>
          <a:lstStyle/>
          <a:p>
            <a:pPr marL="140368" indent="-140368">
              <a:buSzPct val="100000"/>
              <a:buChar char="•"/>
              <a:defRPr sz="1800"/>
            </a:pPr>
            <a:r>
              <a:t>In simple terms, a module is a piece of reusable JavaScript code. It could be a .js file or a directory containing .js files. You can export the content of these files and use them in other files.</a:t>
            </a:r>
          </a:p>
          <a:p>
            <a:pPr marL="140368" indent="-140368">
              <a:buSzPct val="100000"/>
              <a:buChar char="•"/>
              <a:defRPr sz="1800"/>
            </a:pPr>
            <a:r>
              <a:t>Modules help developers to be committed to the DRY (Don't Repeat Yourself) principle in programming. They also help to break down complex logic into small, simple, and manageable chunks.</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 name="Title 3"/>
          <p:cNvSpPr txBox="1">
            <a:spLocks noGrp="1"/>
          </p:cNvSpPr>
          <p:nvPr>
            <p:ph type="title"/>
          </p:nvPr>
        </p:nvSpPr>
        <p:spPr>
          <a:xfrm>
            <a:off x="689316" y="555919"/>
            <a:ext cx="10113003" cy="1027773"/>
          </a:xfrm>
          <a:prstGeom prst="rect">
            <a:avLst/>
          </a:prstGeom>
        </p:spPr>
        <p:txBody>
          <a:bodyPr/>
          <a:lstStyle/>
          <a:p>
            <a:r>
              <a:t>Writing to files</a:t>
            </a:r>
          </a:p>
        </p:txBody>
      </p:sp>
      <p:sp>
        <p:nvSpPr>
          <p:cNvPr id="590" name="Text Placeholder 1"/>
          <p:cNvSpPr txBox="1">
            <a:spLocks noGrp="1"/>
          </p:cNvSpPr>
          <p:nvPr>
            <p:ph type="body" sz="quarter" idx="1"/>
          </p:nvPr>
        </p:nvSpPr>
        <p:spPr>
          <a:xfrm>
            <a:off x="632891" y="1449469"/>
            <a:ext cx="10926218" cy="1415570"/>
          </a:xfrm>
          <a:prstGeom prst="rect">
            <a:avLst/>
          </a:prstGeom>
        </p:spPr>
        <p:txBody>
          <a:bodyPr/>
          <a:lstStyle>
            <a:lvl1pPr marL="0" indent="0" defTabSz="859536">
              <a:spcBef>
                <a:spcPts val="900"/>
              </a:spcBef>
              <a:buSzTx/>
              <a:buFontTx/>
              <a:buNone/>
              <a:defRPr sz="2256"/>
            </a:lvl1pPr>
          </a:lstStyle>
          <a:p>
            <a:r>
              <a:t>The easiest way to write to files in Node.js is to use the fs.writeFile() API. This method will overwrite the file if the file already exists. The fs.writeFile() method is used to asynchronously write the specified data to a file. By default, the file would be replaced if it exists.</a:t>
            </a:r>
          </a:p>
        </p:txBody>
      </p:sp>
      <p:pic>
        <p:nvPicPr>
          <p:cNvPr id="591" name="Picture 2" descr="Picture 2"/>
          <p:cNvPicPr>
            <a:picLocks noChangeAspect="1"/>
          </p:cNvPicPr>
          <p:nvPr/>
        </p:nvPicPr>
        <p:blipFill>
          <a:blip r:embed="rId2"/>
          <a:stretch>
            <a:fillRect/>
          </a:stretch>
        </p:blipFill>
        <p:spPr>
          <a:xfrm>
            <a:off x="2448656" y="3015197"/>
            <a:ext cx="7294688" cy="3560243"/>
          </a:xfrm>
          <a:prstGeom prst="rect">
            <a:avLst/>
          </a:prstGeom>
          <a:ln w="12700">
            <a:miter lim="400000"/>
          </a:ln>
        </p:spPr>
      </p:pic>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 name="Title 3"/>
          <p:cNvSpPr txBox="1">
            <a:spLocks noGrp="1"/>
          </p:cNvSpPr>
          <p:nvPr>
            <p:ph type="title"/>
          </p:nvPr>
        </p:nvSpPr>
        <p:spPr>
          <a:xfrm>
            <a:off x="689316" y="555919"/>
            <a:ext cx="10113003" cy="1027773"/>
          </a:xfrm>
          <a:prstGeom prst="rect">
            <a:avLst/>
          </a:prstGeom>
        </p:spPr>
        <p:txBody>
          <a:bodyPr/>
          <a:lstStyle/>
          <a:p>
            <a:r>
              <a:t>Alternatively, you can use the synchronous version fs.writeFileSync()</a:t>
            </a:r>
          </a:p>
        </p:txBody>
      </p:sp>
      <p:pic>
        <p:nvPicPr>
          <p:cNvPr id="594" name="Picture 1" descr="Picture 1"/>
          <p:cNvPicPr>
            <a:picLocks noChangeAspect="1"/>
          </p:cNvPicPr>
          <p:nvPr/>
        </p:nvPicPr>
        <p:blipFill>
          <a:blip r:embed="rId2"/>
          <a:stretch>
            <a:fillRect/>
          </a:stretch>
        </p:blipFill>
        <p:spPr>
          <a:xfrm>
            <a:off x="1380966" y="1658234"/>
            <a:ext cx="9430068" cy="4816903"/>
          </a:xfrm>
          <a:prstGeom prst="rect">
            <a:avLst/>
          </a:prstGeom>
          <a:ln w="12700">
            <a:miter lim="400000"/>
          </a:ln>
        </p:spPr>
      </p:pic>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6" name="Title 3"/>
          <p:cNvSpPr txBox="1">
            <a:spLocks noGrp="1"/>
          </p:cNvSpPr>
          <p:nvPr>
            <p:ph type="title"/>
          </p:nvPr>
        </p:nvSpPr>
        <p:spPr>
          <a:xfrm>
            <a:off x="689316" y="555919"/>
            <a:ext cx="10113003" cy="1027773"/>
          </a:xfrm>
          <a:prstGeom prst="rect">
            <a:avLst/>
          </a:prstGeom>
        </p:spPr>
        <p:txBody>
          <a:bodyPr/>
          <a:lstStyle/>
          <a:p>
            <a:r>
              <a:t>Writing to existing files</a:t>
            </a:r>
          </a:p>
        </p:txBody>
      </p:sp>
      <p:sp>
        <p:nvSpPr>
          <p:cNvPr id="597" name="Text Placeholder 1"/>
          <p:cNvSpPr txBox="1">
            <a:spLocks noGrp="1"/>
          </p:cNvSpPr>
          <p:nvPr>
            <p:ph type="body" sz="quarter" idx="1"/>
          </p:nvPr>
        </p:nvSpPr>
        <p:spPr>
          <a:xfrm>
            <a:off x="632891" y="1449469"/>
            <a:ext cx="10926218" cy="866190"/>
          </a:xfrm>
          <a:prstGeom prst="rect">
            <a:avLst/>
          </a:prstGeom>
        </p:spPr>
        <p:txBody>
          <a:bodyPr/>
          <a:lstStyle>
            <a:lvl1pPr marL="0" indent="0">
              <a:buSzTx/>
              <a:buFontTx/>
              <a:buNone/>
              <a:defRPr sz="2400"/>
            </a:lvl1pPr>
          </a:lstStyle>
          <a:p>
            <a:r>
              <a:t>The fs.appendFile() method is used to synchronously append the data to the file.</a:t>
            </a:r>
          </a:p>
        </p:txBody>
      </p:sp>
      <p:pic>
        <p:nvPicPr>
          <p:cNvPr id="598" name="Picture 1" descr="Picture 1"/>
          <p:cNvPicPr>
            <a:picLocks noChangeAspect="1"/>
          </p:cNvPicPr>
          <p:nvPr/>
        </p:nvPicPr>
        <p:blipFill>
          <a:blip r:embed="rId2"/>
          <a:stretch>
            <a:fillRect/>
          </a:stretch>
        </p:blipFill>
        <p:spPr>
          <a:xfrm>
            <a:off x="993806" y="2404509"/>
            <a:ext cx="10204388" cy="3984298"/>
          </a:xfrm>
          <a:prstGeom prst="rect">
            <a:avLst/>
          </a:prstGeom>
          <a:ln w="12700">
            <a:miter lim="400000"/>
          </a:ln>
        </p:spPr>
      </p:pic>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0" name="Title 3"/>
          <p:cNvSpPr txBox="1">
            <a:spLocks noGrp="1"/>
          </p:cNvSpPr>
          <p:nvPr>
            <p:ph type="title"/>
          </p:nvPr>
        </p:nvSpPr>
        <p:spPr>
          <a:xfrm>
            <a:off x="689316" y="555919"/>
            <a:ext cx="10113003" cy="1027773"/>
          </a:xfrm>
          <a:prstGeom prst="rect">
            <a:avLst/>
          </a:prstGeom>
        </p:spPr>
        <p:txBody>
          <a:bodyPr/>
          <a:lstStyle/>
          <a:p>
            <a:r>
              <a:t>Working with folders</a:t>
            </a:r>
          </a:p>
        </p:txBody>
      </p:sp>
      <p:sp>
        <p:nvSpPr>
          <p:cNvPr id="601" name="Text Placeholder 1"/>
          <p:cNvSpPr txBox="1">
            <a:spLocks noGrp="1"/>
          </p:cNvSpPr>
          <p:nvPr>
            <p:ph type="body" idx="1"/>
          </p:nvPr>
        </p:nvSpPr>
        <p:spPr>
          <a:xfrm>
            <a:off x="632891" y="1449469"/>
            <a:ext cx="10926218" cy="4765183"/>
          </a:xfrm>
          <a:prstGeom prst="rect">
            <a:avLst/>
          </a:prstGeom>
        </p:spPr>
        <p:txBody>
          <a:bodyPr/>
          <a:lstStyle/>
          <a:p>
            <a:pPr marL="240631" indent="-240631">
              <a:buFontTx/>
              <a:defRPr sz="2400"/>
            </a:pPr>
            <a:r>
              <a:t>Use </a:t>
            </a:r>
            <a:r>
              <a:rPr b="1"/>
              <a:t>fs.access() </a:t>
            </a:r>
            <a:r>
              <a:t>(and its promise-based </a:t>
            </a:r>
            <a:r>
              <a:rPr b="1"/>
              <a:t>fsPromises.access()</a:t>
            </a:r>
            <a:r>
              <a:t> counterpart) to check if the folder exists and Node.js can access it with its permissions.</a:t>
            </a:r>
          </a:p>
          <a:p>
            <a:pPr marL="240631" indent="-240631">
              <a:buFontTx/>
              <a:defRPr sz="2400"/>
            </a:pPr>
            <a:r>
              <a:t>Use </a:t>
            </a:r>
            <a:r>
              <a:rPr b="1"/>
              <a:t>fs.mkdir()</a:t>
            </a:r>
            <a:r>
              <a:t> or </a:t>
            </a:r>
            <a:r>
              <a:rPr b="1"/>
              <a:t>fs.mkdirSync()</a:t>
            </a:r>
            <a:r>
              <a:t> or </a:t>
            </a:r>
            <a:r>
              <a:rPr b="1"/>
              <a:t>fsPromises.mkdir()</a:t>
            </a:r>
            <a:r>
              <a:t> to create a new folder.</a:t>
            </a:r>
          </a:p>
          <a:p>
            <a:pPr marL="240631" indent="-240631">
              <a:buFontTx/>
              <a:defRPr sz="2400"/>
            </a:pPr>
            <a:r>
              <a:t>Use </a:t>
            </a:r>
            <a:r>
              <a:rPr b="1"/>
              <a:t>fs.readdir()</a:t>
            </a:r>
            <a:r>
              <a:t> or </a:t>
            </a:r>
            <a:r>
              <a:rPr b="1"/>
              <a:t>fs.readdirSync() </a:t>
            </a:r>
            <a:r>
              <a:t>or </a:t>
            </a:r>
            <a:r>
              <a:rPr b="1"/>
              <a:t>fsPromises.readdir()</a:t>
            </a:r>
            <a:r>
              <a:t> to read the contents of a directory.</a:t>
            </a:r>
          </a:p>
          <a:p>
            <a:pPr marL="240631" indent="-240631">
              <a:buFontTx/>
              <a:defRPr sz="2400"/>
            </a:pPr>
            <a:r>
              <a:t>Use </a:t>
            </a:r>
            <a:r>
              <a:rPr b="1"/>
              <a:t>fs.rename()</a:t>
            </a:r>
            <a:r>
              <a:t> or </a:t>
            </a:r>
            <a:r>
              <a:rPr b="1"/>
              <a:t>fs.renameSync()</a:t>
            </a:r>
            <a:r>
              <a:t> or </a:t>
            </a:r>
            <a:r>
              <a:rPr b="1"/>
              <a:t>fsPromises.rename()</a:t>
            </a:r>
            <a:r>
              <a:t> to rename folder. The first parameter is the current path, the second the new path.</a:t>
            </a: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 name="Text Placeholder 1"/>
          <p:cNvSpPr txBox="1">
            <a:spLocks noGrp="1"/>
          </p:cNvSpPr>
          <p:nvPr>
            <p:ph type="body" idx="1"/>
          </p:nvPr>
        </p:nvSpPr>
        <p:spPr>
          <a:xfrm>
            <a:off x="689314" y="1529519"/>
            <a:ext cx="10352951" cy="5061680"/>
          </a:xfrm>
          <a:prstGeom prst="rect">
            <a:avLst/>
          </a:prstGeom>
        </p:spPr>
        <p:txBody>
          <a:bodyPr/>
          <a:lstStyle/>
          <a:p>
            <a:pPr marL="240631" indent="-240631">
              <a:buFontTx/>
              <a:defRPr sz="2400"/>
            </a:pPr>
            <a:r>
              <a:t>Create a file named note.txt. It can have any content in it.</a:t>
            </a:r>
          </a:p>
          <a:p>
            <a:pPr marL="240631" indent="-240631">
              <a:buFontTx/>
              <a:defRPr sz="2400"/>
            </a:pPr>
            <a:r>
              <a:t>Add some more content to the existing files (without replacing the current content).</a:t>
            </a:r>
          </a:p>
          <a:p>
            <a:pPr marL="240631" indent="-240631">
              <a:buFontTx/>
              <a:defRPr sz="2400"/>
            </a:pPr>
            <a:r>
              <a:t>Read all the content from the file and log it in the console.</a:t>
            </a:r>
          </a:p>
        </p:txBody>
      </p:sp>
      <p:sp>
        <p:nvSpPr>
          <p:cNvPr id="604" name="Title 3"/>
          <p:cNvSpPr txBox="1">
            <a:spLocks noGrp="1"/>
          </p:cNvSpPr>
          <p:nvPr>
            <p:ph type="title"/>
          </p:nvPr>
        </p:nvSpPr>
        <p:spPr>
          <a:xfrm>
            <a:off x="689316" y="555919"/>
            <a:ext cx="10113003" cy="543868"/>
          </a:xfrm>
          <a:prstGeom prst="rect">
            <a:avLst/>
          </a:prstGeom>
        </p:spPr>
        <p:txBody>
          <a:bodyPr/>
          <a:lstStyle>
            <a:lvl1pPr defTabSz="804672">
              <a:spcBef>
                <a:spcPts val="500"/>
              </a:spcBef>
              <a:defRPr sz="3168"/>
            </a:lvl1pPr>
          </a:lstStyle>
          <a:p>
            <a:r>
              <a:t>EXERCISE</a:t>
            </a: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6" name="Title 1"/>
          <p:cNvSpPr txBox="1">
            <a:spLocks noGrp="1"/>
          </p:cNvSpPr>
          <p:nvPr>
            <p:ph type="title"/>
          </p:nvPr>
        </p:nvSpPr>
        <p:spPr>
          <a:xfrm>
            <a:off x="5335818" y="795098"/>
            <a:ext cx="5905579" cy="1895393"/>
          </a:xfrm>
          <a:prstGeom prst="rect">
            <a:avLst/>
          </a:prstGeom>
        </p:spPr>
        <p:txBody>
          <a:bodyPr/>
          <a:lstStyle/>
          <a:p>
            <a:pPr>
              <a:defRPr>
                <a:solidFill>
                  <a:schemeClr val="accent5"/>
                </a:solidFill>
              </a:defRPr>
            </a:pPr>
            <a:r>
              <a:rPr>
                <a:solidFill>
                  <a:schemeClr val="accent4"/>
                </a:solidFill>
              </a:rPr>
              <a:t>QUESTIONS?</a:t>
            </a:r>
          </a:p>
        </p:txBody>
      </p:sp>
      <p:sp>
        <p:nvSpPr>
          <p:cNvPr id="607" name="Text Placeholder 2"/>
          <p:cNvSpPr txBox="1">
            <a:spLocks noGrp="1"/>
          </p:cNvSpPr>
          <p:nvPr>
            <p:ph type="body" sz="quarter" idx="1"/>
          </p:nvPr>
        </p:nvSpPr>
        <p:spPr>
          <a:xfrm>
            <a:off x="5335818" y="2775801"/>
            <a:ext cx="5905579" cy="1619866"/>
          </a:xfrm>
          <a:prstGeom prst="rect">
            <a:avLst/>
          </a:prstGeom>
        </p:spPr>
        <p:txBody>
          <a:bodyPr lIns="45719" tIns="45720" rIns="45719" bIns="45720" anchor="t">
            <a:normAutofit/>
          </a:bodyPr>
          <a:lstStyle/>
          <a:p>
            <a:pPr>
              <a:defRPr>
                <a:solidFill>
                  <a:srgbClr val="FFC9D4"/>
                </a:solidFill>
              </a:defRPr>
            </a:pPr>
            <a:r>
              <a:rPr dirty="0"/>
              <a:t>You can find us at:</a:t>
            </a:r>
          </a:p>
          <a:p>
            <a:r>
              <a:rPr lang="en-GB" dirty="0">
                <a:cs typeface="Segoe UI"/>
              </a:rPr>
              <a:t>dimitrov.gjorge@protonmail.com</a:t>
            </a:r>
            <a:endParaRPr lang="en-US" dirty="0"/>
          </a:p>
          <a:p>
            <a:r>
              <a:rPr lang="en-US" dirty="0">
                <a:cs typeface="Segoe UI"/>
              </a:rPr>
              <a:t>ivanovv7@protonmail.com</a:t>
            </a:r>
            <a:endParaRPr dirty="0"/>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 name="Text Placeholder 1"/>
          <p:cNvSpPr txBox="1">
            <a:spLocks noGrp="1"/>
          </p:cNvSpPr>
          <p:nvPr>
            <p:ph type="body" idx="1"/>
          </p:nvPr>
        </p:nvSpPr>
        <p:spPr>
          <a:xfrm>
            <a:off x="689314" y="1760393"/>
            <a:ext cx="7743881" cy="4507994"/>
          </a:xfrm>
          <a:prstGeom prst="rect">
            <a:avLst/>
          </a:prstGeom>
        </p:spPr>
        <p:txBody>
          <a:bodyPr/>
          <a:lstStyle/>
          <a:p>
            <a:pPr marL="0" indent="0">
              <a:buSzTx/>
              <a:buFontTx/>
              <a:buNone/>
              <a:defRPr sz="2400"/>
            </a:pPr>
            <a:r>
              <a:t>There are three main types of Node modules that you will work with as a Node.js developer. They include the following:</a:t>
            </a:r>
          </a:p>
          <a:p>
            <a:pPr>
              <a:defRPr sz="2400"/>
            </a:pPr>
            <a:endParaRPr/>
          </a:p>
          <a:p>
            <a:pPr>
              <a:defRPr sz="2400"/>
            </a:pPr>
            <a:r>
              <a:t>Built-in modules</a:t>
            </a:r>
          </a:p>
          <a:p>
            <a:pPr>
              <a:defRPr sz="2400"/>
            </a:pPr>
            <a:r>
              <a:t>Local modules</a:t>
            </a:r>
          </a:p>
          <a:p>
            <a:pPr>
              <a:defRPr sz="2400"/>
            </a:pPr>
            <a:r>
              <a:t>Third-party modules.</a:t>
            </a:r>
          </a:p>
        </p:txBody>
      </p:sp>
      <p:sp>
        <p:nvSpPr>
          <p:cNvPr id="525" name="Title 3"/>
          <p:cNvSpPr txBox="1">
            <a:spLocks noGrp="1"/>
          </p:cNvSpPr>
          <p:nvPr>
            <p:ph type="title"/>
          </p:nvPr>
        </p:nvSpPr>
        <p:spPr>
          <a:xfrm>
            <a:off x="689316" y="555919"/>
            <a:ext cx="10113003" cy="543868"/>
          </a:xfrm>
          <a:prstGeom prst="rect">
            <a:avLst/>
          </a:prstGeom>
        </p:spPr>
        <p:txBody>
          <a:bodyPr/>
          <a:lstStyle>
            <a:lvl1pPr defTabSz="804672">
              <a:spcBef>
                <a:spcPts val="500"/>
              </a:spcBef>
              <a:defRPr sz="3168"/>
            </a:lvl1pPr>
          </a:lstStyle>
          <a:p>
            <a:r>
              <a:t>TYPES OF MODULES</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 name="Text Placeholder 1"/>
          <p:cNvSpPr txBox="1">
            <a:spLocks noGrp="1"/>
          </p:cNvSpPr>
          <p:nvPr>
            <p:ph type="body" idx="1"/>
          </p:nvPr>
        </p:nvSpPr>
        <p:spPr>
          <a:xfrm>
            <a:off x="689314" y="1760393"/>
            <a:ext cx="10926217" cy="4830806"/>
          </a:xfrm>
          <a:prstGeom prst="rect">
            <a:avLst/>
          </a:prstGeom>
        </p:spPr>
        <p:txBody>
          <a:bodyPr/>
          <a:lstStyle/>
          <a:p>
            <a:pPr marL="0" indent="0">
              <a:buSzTx/>
              <a:buFontTx/>
              <a:buNone/>
              <a:defRPr sz="2400"/>
            </a:pPr>
            <a:r>
              <a:t>Node.js comes with some modules out of the box. These modules are available for use when you install Node.js. Some common examples of built-in Node modules are the following:</a:t>
            </a:r>
          </a:p>
          <a:p>
            <a:pPr marL="0" indent="0">
              <a:buSzTx/>
              <a:buNone/>
              <a:defRPr sz="2400"/>
            </a:pPr>
            <a:endParaRPr/>
          </a:p>
          <a:p>
            <a:pPr marL="200526" indent="-200526">
              <a:buFontTx/>
              <a:defRPr sz="2400"/>
            </a:pPr>
            <a:r>
              <a:t>http</a:t>
            </a:r>
          </a:p>
          <a:p>
            <a:pPr marL="200526" indent="-200526">
              <a:buFontTx/>
              <a:defRPr sz="2400"/>
            </a:pPr>
            <a:r>
              <a:t>url</a:t>
            </a:r>
          </a:p>
          <a:p>
            <a:pPr marL="200526" indent="-200526">
              <a:buFontTx/>
              <a:defRPr sz="2400"/>
            </a:pPr>
            <a:r>
              <a:t>path</a:t>
            </a:r>
          </a:p>
          <a:p>
            <a:pPr marL="200526" indent="-200526">
              <a:buFontTx/>
              <a:defRPr sz="2400"/>
            </a:pPr>
            <a:r>
              <a:t>fs</a:t>
            </a:r>
          </a:p>
        </p:txBody>
      </p:sp>
      <p:sp>
        <p:nvSpPr>
          <p:cNvPr id="528" name="Title 3"/>
          <p:cNvSpPr txBox="1">
            <a:spLocks noGrp="1"/>
          </p:cNvSpPr>
          <p:nvPr>
            <p:ph type="title"/>
          </p:nvPr>
        </p:nvSpPr>
        <p:spPr>
          <a:xfrm>
            <a:off x="689316" y="555919"/>
            <a:ext cx="10113003" cy="543868"/>
          </a:xfrm>
          <a:prstGeom prst="rect">
            <a:avLst/>
          </a:prstGeom>
        </p:spPr>
        <p:txBody>
          <a:bodyPr/>
          <a:lstStyle>
            <a:lvl1pPr defTabSz="804672">
              <a:spcBef>
                <a:spcPts val="500"/>
              </a:spcBef>
              <a:defRPr sz="3168"/>
            </a:lvl1pPr>
          </a:lstStyle>
          <a:p>
            <a:r>
              <a:t>BUILT-IN MODULES</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0" name="Text Placeholder 1"/>
          <p:cNvSpPr txBox="1">
            <a:spLocks noGrp="1"/>
          </p:cNvSpPr>
          <p:nvPr>
            <p:ph type="body" idx="1"/>
          </p:nvPr>
        </p:nvSpPr>
        <p:spPr>
          <a:xfrm>
            <a:off x="689314" y="1760393"/>
            <a:ext cx="10926217" cy="4830806"/>
          </a:xfrm>
          <a:prstGeom prst="rect">
            <a:avLst/>
          </a:prstGeom>
        </p:spPr>
        <p:txBody>
          <a:bodyPr/>
          <a:lstStyle>
            <a:lvl1pPr marL="0" indent="0">
              <a:buSzTx/>
              <a:buFontTx/>
              <a:buNone/>
              <a:defRPr sz="2400"/>
            </a:lvl1pPr>
          </a:lstStyle>
          <a:p>
            <a:r>
              <a:t>When you work with Node.js, you create local modules that you load and use in your program. First, you need to create the module. Your module can export an object, array, a function or any data type. Then you export it using a specific syntax.</a:t>
            </a:r>
          </a:p>
        </p:txBody>
      </p:sp>
      <p:sp>
        <p:nvSpPr>
          <p:cNvPr id="531" name="Title 3"/>
          <p:cNvSpPr txBox="1">
            <a:spLocks noGrp="1"/>
          </p:cNvSpPr>
          <p:nvPr>
            <p:ph type="title"/>
          </p:nvPr>
        </p:nvSpPr>
        <p:spPr>
          <a:xfrm>
            <a:off x="689316" y="555919"/>
            <a:ext cx="10113003" cy="543868"/>
          </a:xfrm>
          <a:prstGeom prst="rect">
            <a:avLst/>
          </a:prstGeom>
        </p:spPr>
        <p:txBody>
          <a:bodyPr/>
          <a:lstStyle>
            <a:lvl1pPr defTabSz="804672">
              <a:spcBef>
                <a:spcPts val="500"/>
              </a:spcBef>
              <a:defRPr sz="3168"/>
            </a:lvl1pPr>
          </a:lstStyle>
          <a:p>
            <a:r>
              <a:t>LOCAL MODULES</a:t>
            </a:r>
          </a:p>
        </p:txBody>
      </p:sp>
      <p:pic>
        <p:nvPicPr>
          <p:cNvPr id="532" name="Picture 1" descr="Picture 1"/>
          <p:cNvPicPr>
            <a:picLocks noChangeAspect="1"/>
          </p:cNvPicPr>
          <p:nvPr/>
        </p:nvPicPr>
        <p:blipFill>
          <a:blip r:embed="rId2"/>
          <a:stretch>
            <a:fillRect/>
          </a:stretch>
        </p:blipFill>
        <p:spPr>
          <a:xfrm>
            <a:off x="1585714" y="3581774"/>
            <a:ext cx="9020429" cy="2649358"/>
          </a:xfrm>
          <a:prstGeom prst="rect">
            <a:avLst/>
          </a:prstGeom>
          <a:ln w="12700">
            <a:miter lim="400000"/>
          </a:ln>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 name="Text Placeholder 1"/>
          <p:cNvSpPr txBox="1">
            <a:spLocks noGrp="1"/>
          </p:cNvSpPr>
          <p:nvPr>
            <p:ph type="body" idx="1"/>
          </p:nvPr>
        </p:nvSpPr>
        <p:spPr>
          <a:xfrm>
            <a:off x="689314" y="1760393"/>
            <a:ext cx="10926217" cy="4830806"/>
          </a:xfrm>
          <a:prstGeom prst="rect">
            <a:avLst/>
          </a:prstGeom>
        </p:spPr>
        <p:txBody>
          <a:bodyPr/>
          <a:lstStyle/>
          <a:p>
            <a:pPr marL="0" indent="0">
              <a:buSzTx/>
              <a:buFontTx/>
              <a:buNone/>
              <a:defRPr sz="2400"/>
            </a:pPr>
            <a:r>
              <a:t>The export declaration is used to export values from a JavaScript module.</a:t>
            </a:r>
          </a:p>
          <a:p>
            <a:pPr marL="0" indent="0">
              <a:buSzTx/>
              <a:buFontTx/>
              <a:buNone/>
              <a:defRPr sz="2400"/>
            </a:pPr>
            <a:r>
              <a:t>Every module can have two different types of export, named export and default export. You can have multiple named exports per module but only one default export.</a:t>
            </a:r>
          </a:p>
        </p:txBody>
      </p:sp>
      <p:sp>
        <p:nvSpPr>
          <p:cNvPr id="535" name="Title 3"/>
          <p:cNvSpPr txBox="1">
            <a:spLocks noGrp="1"/>
          </p:cNvSpPr>
          <p:nvPr>
            <p:ph type="title"/>
          </p:nvPr>
        </p:nvSpPr>
        <p:spPr>
          <a:xfrm>
            <a:off x="689316" y="555919"/>
            <a:ext cx="10113003" cy="543868"/>
          </a:xfrm>
          <a:prstGeom prst="rect">
            <a:avLst/>
          </a:prstGeom>
        </p:spPr>
        <p:txBody>
          <a:bodyPr/>
          <a:lstStyle>
            <a:lvl1pPr defTabSz="804672">
              <a:spcBef>
                <a:spcPts val="500"/>
              </a:spcBef>
              <a:defRPr sz="3168"/>
            </a:lvl1pPr>
          </a:lstStyle>
          <a:p>
            <a:r>
              <a:t>Types of exports</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7" name="Text Placeholder 1"/>
          <p:cNvSpPr txBox="1">
            <a:spLocks noGrp="1"/>
          </p:cNvSpPr>
          <p:nvPr>
            <p:ph type="body" sz="quarter" idx="1"/>
          </p:nvPr>
        </p:nvSpPr>
        <p:spPr>
          <a:xfrm>
            <a:off x="689314" y="1760393"/>
            <a:ext cx="10926217" cy="1378214"/>
          </a:xfrm>
          <a:prstGeom prst="rect">
            <a:avLst/>
          </a:prstGeom>
        </p:spPr>
        <p:txBody>
          <a:bodyPr/>
          <a:lstStyle>
            <a:lvl1pPr marL="0" indent="0">
              <a:buSzTx/>
              <a:buFontTx/>
              <a:buNone/>
              <a:defRPr sz="2400"/>
            </a:lvl1pPr>
          </a:lstStyle>
          <a:p>
            <a:r>
              <a:t>After the export keyword, you can use let, const, and var declarations, as well as function or class declarations. You can also use the export { name1, name2 } syntax to export a list of names declared elsewhere.</a:t>
            </a:r>
          </a:p>
        </p:txBody>
      </p:sp>
      <p:sp>
        <p:nvSpPr>
          <p:cNvPr id="538" name="Title 3"/>
          <p:cNvSpPr txBox="1">
            <a:spLocks noGrp="1"/>
          </p:cNvSpPr>
          <p:nvPr>
            <p:ph type="title"/>
          </p:nvPr>
        </p:nvSpPr>
        <p:spPr>
          <a:xfrm>
            <a:off x="689316" y="555919"/>
            <a:ext cx="10113003" cy="543868"/>
          </a:xfrm>
          <a:prstGeom prst="rect">
            <a:avLst/>
          </a:prstGeom>
        </p:spPr>
        <p:txBody>
          <a:bodyPr/>
          <a:lstStyle>
            <a:lvl1pPr defTabSz="804672">
              <a:spcBef>
                <a:spcPts val="500"/>
              </a:spcBef>
              <a:defRPr sz="3168"/>
            </a:lvl1pPr>
          </a:lstStyle>
          <a:p>
            <a:r>
              <a:t>Named exports</a:t>
            </a:r>
          </a:p>
        </p:txBody>
      </p:sp>
      <p:pic>
        <p:nvPicPr>
          <p:cNvPr id="539" name="Picture 1" descr="Picture 1"/>
          <p:cNvPicPr>
            <a:picLocks noChangeAspect="1"/>
          </p:cNvPicPr>
          <p:nvPr/>
        </p:nvPicPr>
        <p:blipFill>
          <a:blip r:embed="rId2"/>
          <a:stretch>
            <a:fillRect/>
          </a:stretch>
        </p:blipFill>
        <p:spPr>
          <a:xfrm>
            <a:off x="2101453" y="3220473"/>
            <a:ext cx="7989254" cy="3220562"/>
          </a:xfrm>
          <a:prstGeom prst="rect">
            <a:avLst/>
          </a:prstGeom>
          <a:ln w="12700">
            <a:miter lim="400000"/>
          </a:ln>
        </p:spPr>
      </p:pic>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1" name="Text Placeholder 1"/>
          <p:cNvSpPr txBox="1">
            <a:spLocks noGrp="1"/>
          </p:cNvSpPr>
          <p:nvPr>
            <p:ph type="body" sz="quarter" idx="1"/>
          </p:nvPr>
        </p:nvSpPr>
        <p:spPr>
          <a:xfrm>
            <a:off x="689314" y="1760393"/>
            <a:ext cx="10926217" cy="1378214"/>
          </a:xfrm>
          <a:prstGeom prst="rect">
            <a:avLst/>
          </a:prstGeom>
        </p:spPr>
        <p:txBody>
          <a:bodyPr/>
          <a:lstStyle>
            <a:lvl1pPr marL="0" indent="0" defTabSz="813816">
              <a:spcBef>
                <a:spcPts val="800"/>
              </a:spcBef>
              <a:buSzTx/>
              <a:buFontTx/>
              <a:buNone/>
              <a:defRPr sz="2136"/>
            </a:lvl1pPr>
          </a:lstStyle>
          <a:p>
            <a:r>
              <a:t>The export default syntax allows any expression. Named exports are useful when you need to export several values. When importing this module, named exports must be referred to by the exact same name (optionally renaming it with as), but the default export can be imported with any name.</a:t>
            </a:r>
          </a:p>
        </p:txBody>
      </p:sp>
      <p:sp>
        <p:nvSpPr>
          <p:cNvPr id="542" name="Title 3"/>
          <p:cNvSpPr txBox="1">
            <a:spLocks noGrp="1"/>
          </p:cNvSpPr>
          <p:nvPr>
            <p:ph type="title"/>
          </p:nvPr>
        </p:nvSpPr>
        <p:spPr>
          <a:xfrm>
            <a:off x="689316" y="555919"/>
            <a:ext cx="10113003" cy="543868"/>
          </a:xfrm>
          <a:prstGeom prst="rect">
            <a:avLst/>
          </a:prstGeom>
        </p:spPr>
        <p:txBody>
          <a:bodyPr/>
          <a:lstStyle>
            <a:lvl1pPr defTabSz="804672">
              <a:spcBef>
                <a:spcPts val="500"/>
              </a:spcBef>
              <a:defRPr sz="3168"/>
            </a:lvl1pPr>
          </a:lstStyle>
          <a:p>
            <a:r>
              <a:t>Default exports</a:t>
            </a:r>
          </a:p>
        </p:txBody>
      </p:sp>
      <p:pic>
        <p:nvPicPr>
          <p:cNvPr id="543" name="Picture 4" descr="Picture 4"/>
          <p:cNvPicPr>
            <a:picLocks noChangeAspect="1"/>
          </p:cNvPicPr>
          <p:nvPr/>
        </p:nvPicPr>
        <p:blipFill>
          <a:blip r:embed="rId2"/>
          <a:stretch>
            <a:fillRect/>
          </a:stretch>
        </p:blipFill>
        <p:spPr>
          <a:xfrm>
            <a:off x="1933245" y="3289088"/>
            <a:ext cx="8438355" cy="3185255"/>
          </a:xfrm>
          <a:prstGeom prst="rect">
            <a:avLst/>
          </a:prstGeom>
          <a:ln w="12700">
            <a:miter lim="400000"/>
          </a:ln>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 name="Text Placeholder 1"/>
          <p:cNvSpPr txBox="1">
            <a:spLocks noGrp="1"/>
          </p:cNvSpPr>
          <p:nvPr>
            <p:ph type="body" sz="half" idx="1"/>
          </p:nvPr>
        </p:nvSpPr>
        <p:spPr>
          <a:xfrm>
            <a:off x="689314" y="1760393"/>
            <a:ext cx="10926217" cy="2266601"/>
          </a:xfrm>
          <a:prstGeom prst="rect">
            <a:avLst/>
          </a:prstGeom>
        </p:spPr>
        <p:txBody>
          <a:bodyPr/>
          <a:lstStyle/>
          <a:p>
            <a:pPr marL="0" indent="0">
              <a:buSzTx/>
              <a:buFontTx/>
              <a:buNone/>
              <a:defRPr sz="2400"/>
            </a:pPr>
            <a:r>
              <a:t>You can load your local modules and use them in other files. </a:t>
            </a:r>
          </a:p>
          <a:p>
            <a:pPr marL="240631" indent="-240631">
              <a:buFontTx/>
              <a:defRPr sz="2400"/>
            </a:pPr>
            <a:r>
              <a:t>This can be done by using the require function</a:t>
            </a:r>
          </a:p>
          <a:p>
            <a:pPr marL="240631" indent="-240631">
              <a:buFontTx/>
              <a:defRPr sz="2400"/>
            </a:pPr>
            <a:r>
              <a:t>Another option is import declaration that is used to import read-only live bindings which are exported by another module. There are four forms of import declarations:</a:t>
            </a:r>
          </a:p>
        </p:txBody>
      </p:sp>
      <p:sp>
        <p:nvSpPr>
          <p:cNvPr id="546" name="Title 3"/>
          <p:cNvSpPr txBox="1">
            <a:spLocks noGrp="1"/>
          </p:cNvSpPr>
          <p:nvPr>
            <p:ph type="title"/>
          </p:nvPr>
        </p:nvSpPr>
        <p:spPr>
          <a:xfrm>
            <a:off x="689316" y="555919"/>
            <a:ext cx="10113003" cy="543868"/>
          </a:xfrm>
          <a:prstGeom prst="rect">
            <a:avLst/>
          </a:prstGeom>
        </p:spPr>
        <p:txBody>
          <a:bodyPr/>
          <a:lstStyle>
            <a:lvl1pPr defTabSz="804672">
              <a:spcBef>
                <a:spcPts val="500"/>
              </a:spcBef>
              <a:defRPr sz="3168"/>
            </a:lvl1pPr>
          </a:lstStyle>
          <a:p>
            <a:r>
              <a:t>How to load you local modules</a:t>
            </a:r>
          </a:p>
        </p:txBody>
      </p:sp>
    </p:spTree>
  </p:cSld>
  <p:clrMapOvr>
    <a:masterClrMapping/>
  </p:clrMapOvr>
  <p:transition spd="med"/>
</p:sld>
</file>

<file path=ppt/theme/theme1.xml><?xml version="1.0" encoding="utf-8"?>
<a:theme xmlns:a="http://schemas.openxmlformats.org/drawingml/2006/main" name="1_Office Theme">
  <a:themeElements>
    <a:clrScheme name="1_Office Theme">
      <a:dk1>
        <a:srgbClr val="00000A"/>
      </a:dk1>
      <a:lt1>
        <a:srgbClr val="28414D"/>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Calibri"/>
        <a:ea typeface="Calibri"/>
        <a:cs typeface="Calibri"/>
      </a:majorFont>
      <a:minorFont>
        <a:latin typeface="Helvetica"/>
        <a:ea typeface="Helvetica"/>
        <a:cs typeface="Helvetica"/>
      </a:minorFont>
    </a:fontScheme>
    <a:fmtScheme name="1_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1_Office Theme">
  <a:themeElements>
    <a:clrScheme name="1_Office Theme">
      <a:dk1>
        <a:srgbClr val="000000"/>
      </a:dk1>
      <a:lt1>
        <a:srgbClr val="FFFFFF"/>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Calibri"/>
        <a:ea typeface="Calibri"/>
        <a:cs typeface="Calibri"/>
      </a:majorFont>
      <a:minorFont>
        <a:latin typeface="Helvetica"/>
        <a:ea typeface="Helvetica"/>
        <a:cs typeface="Helvetica"/>
      </a:minorFont>
    </a:fontScheme>
    <a:fmtScheme name="1_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25</Slides>
  <Notes>0</Notes>
  <HiddenSlides>0</HiddenSlide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1_Office Theme</vt:lpstr>
      <vt:lpstr>Modules and I/O</vt:lpstr>
      <vt:lpstr>WHAT ARE MODULES?</vt:lpstr>
      <vt:lpstr>TYPES OF MODULES</vt:lpstr>
      <vt:lpstr>BUILT-IN MODULES</vt:lpstr>
      <vt:lpstr>LOCAL MODULES</vt:lpstr>
      <vt:lpstr>Types of exports</vt:lpstr>
      <vt:lpstr>Named exports</vt:lpstr>
      <vt:lpstr>Default exports</vt:lpstr>
      <vt:lpstr>How to load you local modules</vt:lpstr>
      <vt:lpstr>Named import</vt:lpstr>
      <vt:lpstr>Default import</vt:lpstr>
      <vt:lpstr>Namespace import</vt:lpstr>
      <vt:lpstr>Side-effect import</vt:lpstr>
      <vt:lpstr>Node.js file paths</vt:lpstr>
      <vt:lpstr>Working with paths</vt:lpstr>
      <vt:lpstr>Getting information out of a path</vt:lpstr>
      <vt:lpstr>Reading files</vt:lpstr>
      <vt:lpstr>Alternatively, you can use the synchronous version fs.readFileSync()</vt:lpstr>
      <vt:lpstr>You can also use the promise-based fsPromises.readFile() method offered by the fs/promises module</vt:lpstr>
      <vt:lpstr>Writing to files</vt:lpstr>
      <vt:lpstr>Alternatively, you can use the synchronous version fs.writeFileSync()</vt:lpstr>
      <vt:lpstr>Writing to existing files</vt:lpstr>
      <vt:lpstr>Working with folders</vt:lpstr>
      <vt:lpstr>EXERCISE</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Modules and I/O</dc:title>
  <cp:revision>6</cp:revision>
  <dcterms:modified xsi:type="dcterms:W3CDTF">2024-02-28T19:48:33Z</dcterms:modified>
</cp:coreProperties>
</file>