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FEF7D3"/>
          </a:solidFill>
        </a:fill>
      </a:tcStyle>
    </a:wholeTbl>
    <a:band2H>
      <a:tcTxStyle/>
      <a:tcStyle>
        <a:tcBdr/>
        <a:fill>
          <a:solidFill>
            <a:srgbClr val="FEFBEA"/>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BCDCF"/>
          </a:solidFill>
        </a:fill>
      </a:tcStyle>
    </a:wholeTbl>
    <a:band2H>
      <a:tcTxStyle/>
      <a:tcStyle>
        <a:tcBdr/>
        <a:fill>
          <a:solidFill>
            <a:srgbClr val="E7E8E8"/>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5"/>
          </a:solidFill>
        </a:fill>
      </a:tcStyle>
    </a:band2H>
    <a:firstCol>
      <a:tcTxStyle b="on" i="off">
        <a:font>
          <a:latin typeface="Arial"/>
          <a:ea typeface="Arial"/>
          <a:cs typeface="Arial"/>
        </a:font>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5"/>
          </a:solidFill>
        </a:fill>
      </a:tcStyle>
    </a:lastRow>
    <a:firstRow>
      <a:tcTxStyle b="on" i="off">
        <a:font>
          <a:latin typeface="Arial"/>
          <a:ea typeface="Arial"/>
          <a:cs typeface="Arial"/>
        </a:font>
        <a:schemeClr val="accent5"/>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a:tcStyle>
        <a:tcBdr/>
        <a:fill>
          <a:solidFill>
            <a:schemeClr val="accent5">
              <a:hueOff val="-3150000"/>
              <a:satOff val="-100000"/>
              <a:lumOff val="1568"/>
            </a:schemeClr>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4" name="Shape 514"/>
          <p:cNvSpPr>
            <a:spLocks noGrp="1" noRot="1" noChangeAspect="1"/>
          </p:cNvSpPr>
          <p:nvPr>
            <p:ph type="sldImg"/>
          </p:nvPr>
        </p:nvSpPr>
        <p:spPr>
          <a:xfrm>
            <a:off x="1143000" y="685800"/>
            <a:ext cx="4572000" cy="3429000"/>
          </a:xfrm>
          <a:prstGeom prst="rect">
            <a:avLst/>
          </a:prstGeom>
        </p:spPr>
        <p:txBody>
          <a:bodyPr/>
          <a:lstStyle/>
          <a:p>
            <a:endParaRPr/>
          </a:p>
        </p:txBody>
      </p:sp>
      <p:sp>
        <p:nvSpPr>
          <p:cNvPr id="515" name="Shape 5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30_Custom Layout">
    <p:bg>
      <p:bgPr>
        <a:solidFill>
          <a:schemeClr val="accent3"/>
        </a:solidFill>
        <a:effectLst/>
      </p:bgPr>
    </p:bg>
    <p:spTree>
      <p:nvGrpSpPr>
        <p:cNvPr id="1" name=""/>
        <p:cNvGrpSpPr/>
        <p:nvPr/>
      </p:nvGrpSpPr>
      <p:grpSpPr>
        <a:xfrm>
          <a:off x="0" y="0"/>
          <a:ext cx="0" cy="0"/>
          <a:chOff x="0" y="0"/>
          <a:chExt cx="0" cy="0"/>
        </a:xfrm>
      </p:grpSpPr>
      <p:sp>
        <p:nvSpPr>
          <p:cNvPr id="1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13" name="Hello there,I’m a title slide"/>
          <p:cNvSpPr txBox="1">
            <a:spLocks noGrp="1"/>
          </p:cNvSpPr>
          <p:nvPr>
            <p:ph type="title" hasCustomPrompt="1"/>
          </p:nvPr>
        </p:nvSpPr>
        <p:spPr>
          <a:xfrm>
            <a:off x="6825674"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14" name="Body Level One…"/>
          <p:cNvSpPr txBox="1">
            <a:spLocks noGrp="1"/>
          </p:cNvSpPr>
          <p:nvPr>
            <p:ph type="body" sz="quarter" idx="1" hasCustomPrompt="1"/>
          </p:nvPr>
        </p:nvSpPr>
        <p:spPr>
          <a:xfrm>
            <a:off x="6825675" y="4320873"/>
            <a:ext cx="3749161"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15" name="Graphic 3" descr="Graphic 3"/>
          <p:cNvPicPr>
            <a:picLocks noChangeAspect="1"/>
          </p:cNvPicPr>
          <p:nvPr/>
        </p:nvPicPr>
        <p:blipFill>
          <a:blip r:embed="rId2"/>
          <a:stretch>
            <a:fillRect/>
          </a:stretch>
        </p:blipFill>
        <p:spPr>
          <a:xfrm>
            <a:off x="6825674" y="721077"/>
            <a:ext cx="592856" cy="663063"/>
          </a:xfrm>
          <a:prstGeom prst="rect">
            <a:avLst/>
          </a:prstGeom>
          <a:ln w="12700">
            <a:miter lim="400000"/>
          </a:ln>
        </p:spPr>
      </p:pic>
      <p:pic>
        <p:nvPicPr>
          <p:cNvPr id="16" name="Graphic 2" descr="Graphic 2"/>
          <p:cNvPicPr>
            <a:picLocks noChangeAspect="1"/>
          </p:cNvPicPr>
          <p:nvPr/>
        </p:nvPicPr>
        <p:blipFill>
          <a:blip r:embed="rId3"/>
          <a:stretch>
            <a:fillRect/>
          </a:stretch>
        </p:blipFill>
        <p:spPr>
          <a:xfrm>
            <a:off x="6825674" y="5483404"/>
            <a:ext cx="2200276" cy="809626"/>
          </a:xfrm>
          <a:prstGeom prst="rect">
            <a:avLst/>
          </a:prstGeom>
          <a:ln w="12700">
            <a:miter lim="400000"/>
          </a:ln>
        </p:spPr>
      </p:pic>
      <p:sp>
        <p:nvSpPr>
          <p:cNvPr id="17"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23_Custom Layout">
    <p:spTree>
      <p:nvGrpSpPr>
        <p:cNvPr id="1" name=""/>
        <p:cNvGrpSpPr/>
        <p:nvPr/>
      </p:nvGrpSpPr>
      <p:grpSpPr>
        <a:xfrm>
          <a:off x="0" y="0"/>
          <a:ext cx="0" cy="0"/>
          <a:chOff x="0" y="0"/>
          <a:chExt cx="0" cy="0"/>
        </a:xfrm>
      </p:grpSpPr>
      <p:sp>
        <p:nvSpPr>
          <p:cNvPr id="10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12"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9_Custom Layout">
    <p:spTree>
      <p:nvGrpSpPr>
        <p:cNvPr id="1" name=""/>
        <p:cNvGrpSpPr/>
        <p:nvPr/>
      </p:nvGrpSpPr>
      <p:grpSpPr>
        <a:xfrm>
          <a:off x="0" y="0"/>
          <a:ext cx="0" cy="0"/>
          <a:chOff x="0" y="0"/>
          <a:chExt cx="0" cy="0"/>
        </a:xfrm>
      </p:grpSpPr>
      <p:sp>
        <p:nvSpPr>
          <p:cNvPr id="121"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22"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3"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5"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7" name="Lorem ipsum dolor sit amet, consectetur."/>
          <p:cNvSpPr txBox="1">
            <a:spLocks noGrp="1"/>
          </p:cNvSpPr>
          <p:nvPr>
            <p:ph type="title" hasCustomPrompt="1"/>
          </p:nvPr>
        </p:nvSpPr>
        <p:spPr>
          <a:prstGeom prst="rect">
            <a:avLst/>
          </a:prstGeom>
        </p:spPr>
        <p:txBody>
          <a:bodyPr/>
          <a:lstStyle/>
          <a:p>
            <a:r>
              <a:t>Lorem ipsum dolor sit amet, consectetur.</a:t>
            </a:r>
          </a:p>
        </p:txBody>
      </p:sp>
      <p:pic>
        <p:nvPicPr>
          <p:cNvPr id="128" name="Graphic 13" descr="Graphic 13"/>
          <p:cNvPicPr>
            <a:picLocks noChangeAspect="1"/>
          </p:cNvPicPr>
          <p:nvPr/>
        </p:nvPicPr>
        <p:blipFill>
          <a:blip r:embed="rId2"/>
          <a:stretch>
            <a:fillRect/>
          </a:stretch>
        </p:blipFill>
        <p:spPr>
          <a:xfrm>
            <a:off x="851779" y="1639795"/>
            <a:ext cx="539981" cy="343047"/>
          </a:xfrm>
          <a:prstGeom prst="rect">
            <a:avLst/>
          </a:prstGeom>
          <a:ln w="12700">
            <a:miter lim="400000"/>
          </a:ln>
        </p:spPr>
      </p:pic>
      <p:pic>
        <p:nvPicPr>
          <p:cNvPr id="129" name="Graphic 14" descr="Graphic 14"/>
          <p:cNvPicPr>
            <a:picLocks noChangeAspect="1"/>
          </p:cNvPicPr>
          <p:nvPr/>
        </p:nvPicPr>
        <p:blipFill>
          <a:blip r:embed="rId2"/>
          <a:stretch>
            <a:fillRect/>
          </a:stretch>
        </p:blipFill>
        <p:spPr>
          <a:xfrm>
            <a:off x="4521913" y="1639795"/>
            <a:ext cx="539981" cy="343047"/>
          </a:xfrm>
          <a:prstGeom prst="rect">
            <a:avLst/>
          </a:prstGeom>
          <a:ln w="12700">
            <a:miter lim="400000"/>
          </a:ln>
        </p:spPr>
      </p:pic>
      <p:pic>
        <p:nvPicPr>
          <p:cNvPr id="130" name="Graphic 17" descr="Graphic 17"/>
          <p:cNvPicPr>
            <a:picLocks noChangeAspect="1"/>
          </p:cNvPicPr>
          <p:nvPr/>
        </p:nvPicPr>
        <p:blipFill>
          <a:blip r:embed="rId2"/>
          <a:stretch>
            <a:fillRect/>
          </a:stretch>
        </p:blipFill>
        <p:spPr>
          <a:xfrm>
            <a:off x="8192045" y="1639795"/>
            <a:ext cx="539981" cy="343047"/>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25_Custom Layout">
    <p:bg>
      <p:bgPr>
        <a:solidFill>
          <a:schemeClr val="accent3"/>
        </a:solidFill>
        <a:effectLst/>
      </p:bgPr>
    </p:bg>
    <p:spTree>
      <p:nvGrpSpPr>
        <p:cNvPr id="1" name=""/>
        <p:cNvGrpSpPr/>
        <p:nvPr/>
      </p:nvGrpSpPr>
      <p:grpSpPr>
        <a:xfrm>
          <a:off x="0" y="0"/>
          <a:ext cx="0" cy="0"/>
          <a:chOff x="0" y="0"/>
          <a:chExt cx="0" cy="0"/>
        </a:xfrm>
      </p:grpSpPr>
      <p:pic>
        <p:nvPicPr>
          <p:cNvPr id="138"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39"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40"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1"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2"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3"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4"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pic>
        <p:nvPicPr>
          <p:cNvPr id="145" name="Graphic 11" descr="Graphic 11"/>
          <p:cNvPicPr>
            <a:picLocks noChangeAspect="1"/>
          </p:cNvPicPr>
          <p:nvPr/>
        </p:nvPicPr>
        <p:blipFill>
          <a:blip r:embed="rId3"/>
          <a:stretch>
            <a:fillRect/>
          </a:stretch>
        </p:blipFill>
        <p:spPr>
          <a:xfrm>
            <a:off x="851779" y="1639795"/>
            <a:ext cx="539981" cy="343047"/>
          </a:xfrm>
          <a:prstGeom prst="rect">
            <a:avLst/>
          </a:prstGeom>
          <a:ln w="12700">
            <a:miter lim="400000"/>
          </a:ln>
        </p:spPr>
      </p:pic>
      <p:pic>
        <p:nvPicPr>
          <p:cNvPr id="146" name="Graphic 12" descr="Graphic 12"/>
          <p:cNvPicPr>
            <a:picLocks noChangeAspect="1"/>
          </p:cNvPicPr>
          <p:nvPr/>
        </p:nvPicPr>
        <p:blipFill>
          <a:blip r:embed="rId3"/>
          <a:stretch>
            <a:fillRect/>
          </a:stretch>
        </p:blipFill>
        <p:spPr>
          <a:xfrm>
            <a:off x="4521913" y="1639795"/>
            <a:ext cx="539981" cy="343047"/>
          </a:xfrm>
          <a:prstGeom prst="rect">
            <a:avLst/>
          </a:prstGeom>
          <a:ln w="12700">
            <a:miter lim="400000"/>
          </a:ln>
        </p:spPr>
      </p:pic>
      <p:pic>
        <p:nvPicPr>
          <p:cNvPr id="147" name="Graphic 13" descr="Graphic 13"/>
          <p:cNvPicPr>
            <a:picLocks noChangeAspect="1"/>
          </p:cNvPicPr>
          <p:nvPr/>
        </p:nvPicPr>
        <p:blipFill>
          <a:blip r:embed="rId3"/>
          <a:stretch>
            <a:fillRect/>
          </a:stretch>
        </p:blipFill>
        <p:spPr>
          <a:xfrm>
            <a:off x="8192045" y="1639795"/>
            <a:ext cx="539981" cy="343047"/>
          </a:xfrm>
          <a:prstGeom prst="rect">
            <a:avLst/>
          </a:prstGeom>
          <a:ln w="12700">
            <a:miter lim="400000"/>
          </a:ln>
        </p:spPr>
      </p:pic>
      <p:sp>
        <p:nvSpPr>
          <p:cNvPr id="148" name="Lorem ipsum dolor sit amet, consectetur."/>
          <p:cNvSpPr txBox="1">
            <a:spLocks noGrp="1"/>
          </p:cNvSpPr>
          <p:nvPr>
            <p:ph type="title" hasCustomPrompt="1"/>
          </p:nvPr>
        </p:nvSpPr>
        <p:spPr>
          <a:prstGeom prst="rect">
            <a:avLst/>
          </a:prstGeom>
        </p:spPr>
        <p:txBody>
          <a:bodyPr/>
          <a:lstStyle>
            <a:lvl1pPr>
              <a:defRPr>
                <a:solidFill>
                  <a:schemeClr val="accent5"/>
                </a:solidFill>
              </a:defRPr>
            </a:lvl1pPr>
          </a:lstStyle>
          <a:p>
            <a:r>
              <a:t>Lorem ipsum dolor sit amet, consectetur.</a:t>
            </a:r>
          </a:p>
        </p:txBody>
      </p:sp>
      <p:pic>
        <p:nvPicPr>
          <p:cNvPr id="149" name="Graphic 18" descr="Graphic 18"/>
          <p:cNvPicPr>
            <a:picLocks noChangeAspect="1"/>
          </p:cNvPicPr>
          <p:nvPr/>
        </p:nvPicPr>
        <p:blipFill>
          <a:blip r:embed="rId4"/>
          <a:stretch>
            <a:fillRect/>
          </a:stretch>
        </p:blipFill>
        <p:spPr>
          <a:xfrm>
            <a:off x="11203906" y="555919"/>
            <a:ext cx="465579" cy="520714"/>
          </a:xfrm>
          <a:prstGeom prst="rect">
            <a:avLst/>
          </a:prstGeom>
          <a:ln w="12700">
            <a:miter lim="400000"/>
          </a:ln>
        </p:spPr>
      </p:pic>
      <p:sp>
        <p:nvSpPr>
          <p:cNvPr id="15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13_Custom Layout">
    <p:spTree>
      <p:nvGrpSpPr>
        <p:cNvPr id="1" name=""/>
        <p:cNvGrpSpPr/>
        <p:nvPr/>
      </p:nvGrpSpPr>
      <p:grpSpPr>
        <a:xfrm>
          <a:off x="0" y="0"/>
          <a:ext cx="0" cy="0"/>
          <a:chOff x="0" y="0"/>
          <a:chExt cx="0" cy="0"/>
        </a:xfrm>
      </p:grpSpPr>
      <p:pic>
        <p:nvPicPr>
          <p:cNvPr id="157"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58"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59" name="Lorem ipsum dolor sit amet, consectetur adipiscing elit."/>
          <p:cNvSpPr txBox="1">
            <a:spLocks noGrp="1"/>
          </p:cNvSpPr>
          <p:nvPr>
            <p:ph type="title" hasCustomPrompt="1"/>
          </p:nvPr>
        </p:nvSpPr>
        <p:spPr>
          <a:xfrm>
            <a:off x="4448014" y="4311553"/>
            <a:ext cx="7083588" cy="987066"/>
          </a:xfrm>
          <a:prstGeom prst="rect">
            <a:avLst/>
          </a:prstGeom>
        </p:spPr>
        <p:txBody>
          <a:bodyPr anchor="b"/>
          <a:lstStyle/>
          <a:p>
            <a:r>
              <a:t>Lorem ipsum dolor sit amet, consectetur adipiscing elit.</a:t>
            </a:r>
          </a:p>
        </p:txBody>
      </p:sp>
      <p:sp>
        <p:nvSpPr>
          <p:cNvPr id="1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0_Custom Layout">
    <p:spTree>
      <p:nvGrpSpPr>
        <p:cNvPr id="1" name=""/>
        <p:cNvGrpSpPr/>
        <p:nvPr/>
      </p:nvGrpSpPr>
      <p:grpSpPr>
        <a:xfrm>
          <a:off x="0" y="0"/>
          <a:ext cx="0" cy="0"/>
          <a:chOff x="0" y="0"/>
          <a:chExt cx="0" cy="0"/>
        </a:xfrm>
      </p:grpSpPr>
      <p:sp>
        <p:nvSpPr>
          <p:cNvPr id="167"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68"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lvl1pPr>
          </a:lstStyle>
          <a:p>
            <a:r>
              <a:t>Lorem ipsum dolor sit amet, consectetur adipiscing elit.</a:t>
            </a:r>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5_Custom Layout">
    <p:spTree>
      <p:nvGrpSpPr>
        <p:cNvPr id="1" name=""/>
        <p:cNvGrpSpPr/>
        <p:nvPr/>
      </p:nvGrpSpPr>
      <p:grpSpPr>
        <a:xfrm>
          <a:off x="0" y="0"/>
          <a:ext cx="0" cy="0"/>
          <a:chOff x="0" y="0"/>
          <a:chExt cx="0" cy="0"/>
        </a:xfrm>
      </p:grpSpPr>
      <p:sp>
        <p:nvSpPr>
          <p:cNvPr id="176"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177" name="Lorem ipsum dolor sit amet"/>
          <p:cNvSpPr txBox="1">
            <a:spLocks noGrp="1"/>
          </p:cNvSpPr>
          <p:nvPr>
            <p:ph type="title" hasCustomPrompt="1"/>
          </p:nvPr>
        </p:nvSpPr>
        <p:spPr>
          <a:xfrm>
            <a:off x="7237707" y="2499256"/>
            <a:ext cx="4431778" cy="1434496"/>
          </a:xfrm>
          <a:prstGeom prst="rect">
            <a:avLst/>
          </a:prstGeom>
        </p:spPr>
        <p:txBody>
          <a:bodyPr anchor="b"/>
          <a:lstStyle>
            <a:lvl1pPr>
              <a:defRPr sz="5400"/>
            </a:lvl1pPr>
          </a:lstStyle>
          <a:p>
            <a:r>
              <a:t>Lorem ipsum dolor sit amet</a:t>
            </a:r>
          </a:p>
        </p:txBody>
      </p:sp>
      <p:sp>
        <p:nvSpPr>
          <p:cNvPr id="178" name="Body Level One…"/>
          <p:cNvSpPr txBox="1">
            <a:spLocks noGrp="1"/>
          </p:cNvSpPr>
          <p:nvPr>
            <p:ph type="body" sz="quarter" idx="1" hasCustomPrompt="1"/>
          </p:nvPr>
        </p:nvSpPr>
        <p:spPr>
          <a:xfrm>
            <a:off x="7237707" y="4107843"/>
            <a:ext cx="4431778" cy="231853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28_Custom Layout">
    <p:bg>
      <p:bgPr>
        <a:solidFill>
          <a:schemeClr val="accent3"/>
        </a:solidFill>
        <a:effectLst/>
      </p:bgPr>
    </p:bg>
    <p:spTree>
      <p:nvGrpSpPr>
        <p:cNvPr id="1" name=""/>
        <p:cNvGrpSpPr/>
        <p:nvPr/>
      </p:nvGrpSpPr>
      <p:grpSpPr>
        <a:xfrm>
          <a:off x="0" y="0"/>
          <a:ext cx="0" cy="0"/>
          <a:chOff x="0" y="0"/>
          <a:chExt cx="0" cy="0"/>
        </a:xfrm>
      </p:grpSpPr>
      <p:pic>
        <p:nvPicPr>
          <p:cNvPr id="186"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87"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r>
              <a:t>Lorem ipsum dolor sit amet, consectetur adipiscing elit.</a:t>
            </a:r>
          </a:p>
        </p:txBody>
      </p:sp>
      <p:sp>
        <p:nvSpPr>
          <p:cNvPr id="18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37_Custom Layout">
    <p:bg>
      <p:bgPr>
        <a:solidFill>
          <a:schemeClr val="accent2"/>
        </a:solidFill>
        <a:effectLst/>
      </p:bgPr>
    </p:bg>
    <p:spTree>
      <p:nvGrpSpPr>
        <p:cNvPr id="1" name=""/>
        <p:cNvGrpSpPr/>
        <p:nvPr/>
      </p:nvGrpSpPr>
      <p:grpSpPr>
        <a:xfrm>
          <a:off x="0" y="0"/>
          <a:ext cx="0" cy="0"/>
          <a:chOff x="0" y="0"/>
          <a:chExt cx="0" cy="0"/>
        </a:xfrm>
      </p:grpSpPr>
      <p:sp>
        <p:nvSpPr>
          <p:cNvPr id="195"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1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38_Custom Layout">
    <p:bg>
      <p:bgPr>
        <a:solidFill>
          <a:schemeClr val="accent4"/>
        </a:solidFill>
        <a:effectLst/>
      </p:bgPr>
    </p:bg>
    <p:spTree>
      <p:nvGrpSpPr>
        <p:cNvPr id="1" name=""/>
        <p:cNvGrpSpPr/>
        <p:nvPr/>
      </p:nvGrpSpPr>
      <p:grpSpPr>
        <a:xfrm>
          <a:off x="0" y="0"/>
          <a:ext cx="0" cy="0"/>
          <a:chOff x="0" y="0"/>
          <a:chExt cx="0" cy="0"/>
        </a:xfrm>
      </p:grpSpPr>
      <p:pic>
        <p:nvPicPr>
          <p:cNvPr id="203"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04"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2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33_Custom Layout">
    <p:bg>
      <p:bgPr>
        <a:solidFill>
          <a:schemeClr val="accent3"/>
        </a:solidFill>
        <a:effectLst/>
      </p:bgPr>
    </p:bg>
    <p:spTree>
      <p:nvGrpSpPr>
        <p:cNvPr id="1" name=""/>
        <p:cNvGrpSpPr/>
        <p:nvPr/>
      </p:nvGrpSpPr>
      <p:grpSpPr>
        <a:xfrm>
          <a:off x="0" y="0"/>
          <a:ext cx="0" cy="0"/>
          <a:chOff x="0" y="0"/>
          <a:chExt cx="0" cy="0"/>
        </a:xfrm>
      </p:grpSpPr>
      <p:sp>
        <p:nvSpPr>
          <p:cNvPr id="24"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25" name="Hello there,I’m a title slide"/>
          <p:cNvSpPr txBox="1">
            <a:spLocks noGrp="1"/>
          </p:cNvSpPr>
          <p:nvPr>
            <p:ph type="title" hasCustomPrompt="1"/>
          </p:nvPr>
        </p:nvSpPr>
        <p:spPr>
          <a:xfrm>
            <a:off x="640027" y="721077"/>
            <a:ext cx="6055242" cy="3362909"/>
          </a:xfrm>
          <a:prstGeom prst="rect">
            <a:avLst/>
          </a:prstGeom>
        </p:spPr>
        <p:txBody>
          <a:bodyPr/>
          <a:lstStyle>
            <a:lvl1pPr>
              <a:defRPr sz="8800">
                <a:solidFill>
                  <a:schemeClr val="accent4"/>
                </a:solidFill>
              </a:defRPr>
            </a:lvl1pPr>
          </a:lstStyle>
          <a:p>
            <a:r>
              <a:t>Hello there,I’m a title slide</a:t>
            </a:r>
          </a:p>
        </p:txBody>
      </p:sp>
      <p:sp>
        <p:nvSpPr>
          <p:cNvPr id="26" name="Body Level One…"/>
          <p:cNvSpPr txBox="1">
            <a:spLocks noGrp="1"/>
          </p:cNvSpPr>
          <p:nvPr>
            <p:ph type="body" sz="quarter" idx="1" hasCustomPrompt="1"/>
          </p:nvPr>
        </p:nvSpPr>
        <p:spPr>
          <a:xfrm>
            <a:off x="640029" y="5689779"/>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27"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2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11_Custom Layout">
    <p:bg>
      <p:bgPr>
        <a:solidFill>
          <a:schemeClr val="accent3"/>
        </a:solidFill>
        <a:effectLst/>
      </p:bgPr>
    </p:bg>
    <p:spTree>
      <p:nvGrpSpPr>
        <p:cNvPr id="1" name=""/>
        <p:cNvGrpSpPr/>
        <p:nvPr/>
      </p:nvGrpSpPr>
      <p:grpSpPr>
        <a:xfrm>
          <a:off x="0" y="0"/>
          <a:ext cx="0" cy="0"/>
          <a:chOff x="0" y="0"/>
          <a:chExt cx="0" cy="0"/>
        </a:xfrm>
      </p:grpSpPr>
      <p:sp>
        <p:nvSpPr>
          <p:cNvPr id="212" name="Picture Placeholder 14"/>
          <p:cNvSpPr>
            <a:spLocks noGrp="1"/>
          </p:cNvSpPr>
          <p:nvPr>
            <p:ph type="pic" idx="21"/>
          </p:nvPr>
        </p:nvSpPr>
        <p:spPr>
          <a:xfrm>
            <a:off x="660399" y="488961"/>
            <a:ext cx="9345477" cy="5939519"/>
          </a:xfrm>
          <a:prstGeom prst="rect">
            <a:avLst/>
          </a:prstGeom>
        </p:spPr>
        <p:txBody>
          <a:bodyPr lIns="91439" rIns="91439"/>
          <a:lstStyle/>
          <a:p>
            <a:endParaRPr/>
          </a:p>
        </p:txBody>
      </p:sp>
      <p:sp>
        <p:nvSpPr>
          <p:cNvPr id="213"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solidFill>
                  <a:schemeClr val="accent5"/>
                </a:solidFill>
              </a:defRPr>
            </a:lvl1pPr>
          </a:lstStyle>
          <a:p>
            <a:r>
              <a:t>Lorem ipsum dolor sit amet, consectetur adipiscing elit.</a:t>
            </a:r>
          </a:p>
        </p:txBody>
      </p:sp>
      <p:pic>
        <p:nvPicPr>
          <p:cNvPr id="214" name="Graphic 5" descr="Graphic 5"/>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1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4_Custom Layout">
    <p:spTree>
      <p:nvGrpSpPr>
        <p:cNvPr id="1" name=""/>
        <p:cNvGrpSpPr/>
        <p:nvPr/>
      </p:nvGrpSpPr>
      <p:grpSpPr>
        <a:xfrm>
          <a:off x="0" y="0"/>
          <a:ext cx="0" cy="0"/>
          <a:chOff x="0" y="0"/>
          <a:chExt cx="0" cy="0"/>
        </a:xfrm>
      </p:grpSpPr>
      <p:sp>
        <p:nvSpPr>
          <p:cNvPr id="22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23"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24"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5"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6"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7"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8"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9"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19_Custom Layout">
    <p:bg>
      <p:bgPr>
        <a:solidFill>
          <a:schemeClr val="accent3"/>
        </a:solidFill>
        <a:effectLst/>
      </p:bgPr>
    </p:bg>
    <p:spTree>
      <p:nvGrpSpPr>
        <p:cNvPr id="1" name=""/>
        <p:cNvGrpSpPr/>
        <p:nvPr/>
      </p:nvGrpSpPr>
      <p:grpSpPr>
        <a:xfrm>
          <a:off x="0" y="0"/>
          <a:ext cx="0" cy="0"/>
          <a:chOff x="0" y="0"/>
          <a:chExt cx="0" cy="0"/>
        </a:xfrm>
      </p:grpSpPr>
      <p:sp>
        <p:nvSpPr>
          <p:cNvPr id="236"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37"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38"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39"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0"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41"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2"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pic>
        <p:nvPicPr>
          <p:cNvPr id="243"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8_Custom Layout">
    <p:spTree>
      <p:nvGrpSpPr>
        <p:cNvPr id="1" name=""/>
        <p:cNvGrpSpPr/>
        <p:nvPr/>
      </p:nvGrpSpPr>
      <p:grpSpPr>
        <a:xfrm>
          <a:off x="0" y="0"/>
          <a:ext cx="0" cy="0"/>
          <a:chOff x="0" y="0"/>
          <a:chExt cx="0" cy="0"/>
        </a:xfrm>
      </p:grpSpPr>
      <p:sp>
        <p:nvSpPr>
          <p:cNvPr id="25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52" name="Lorem ipsum dolor sit amet, consectetur."/>
          <p:cNvSpPr txBox="1">
            <a:spLocks noGrp="1"/>
          </p:cNvSpPr>
          <p:nvPr>
            <p:ph type="title" hasCustomPrompt="1"/>
          </p:nvPr>
        </p:nvSpPr>
        <p:spPr>
          <a:xfrm>
            <a:off x="689316" y="555919"/>
            <a:ext cx="4921072" cy="987066"/>
          </a:xfrm>
          <a:prstGeom prst="rect">
            <a:avLst/>
          </a:prstGeom>
        </p:spPr>
        <p:txBody>
          <a:bodyPr/>
          <a:lstStyle/>
          <a:p>
            <a:r>
              <a:t>Lorem ipsum dolor sit amet, consectetur.</a:t>
            </a:r>
          </a:p>
        </p:txBody>
      </p:sp>
      <p:sp>
        <p:nvSpPr>
          <p:cNvPr id="253" name="Body Level One…"/>
          <p:cNvSpPr txBox="1">
            <a:spLocks noGrp="1"/>
          </p:cNvSpPr>
          <p:nvPr>
            <p:ph type="body" sz="quarter" idx="1" hasCustomPrompt="1"/>
          </p:nvPr>
        </p:nvSpPr>
        <p:spPr>
          <a:xfrm>
            <a:off x="689316"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5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17_Custom Layout">
    <p:spTree>
      <p:nvGrpSpPr>
        <p:cNvPr id="1" name=""/>
        <p:cNvGrpSpPr/>
        <p:nvPr/>
      </p:nvGrpSpPr>
      <p:grpSpPr>
        <a:xfrm>
          <a:off x="0" y="0"/>
          <a:ext cx="0" cy="0"/>
          <a:chOff x="0" y="0"/>
          <a:chExt cx="0" cy="0"/>
        </a:xfrm>
      </p:grpSpPr>
      <p:sp>
        <p:nvSpPr>
          <p:cNvPr id="261" name="Picture Placeholder 10"/>
          <p:cNvSpPr>
            <a:spLocks noGrp="1"/>
          </p:cNvSpPr>
          <p:nvPr>
            <p:ph type="pic" idx="21"/>
          </p:nvPr>
        </p:nvSpPr>
        <p:spPr>
          <a:xfrm>
            <a:off x="0" y="0"/>
            <a:ext cx="6096000" cy="6858000"/>
          </a:xfrm>
          <a:prstGeom prst="rect">
            <a:avLst/>
          </a:prstGeom>
        </p:spPr>
        <p:txBody>
          <a:bodyPr lIns="91439" rIns="91439"/>
          <a:lstStyle/>
          <a:p>
            <a:endParaRPr/>
          </a:p>
        </p:txBody>
      </p:sp>
      <p:sp>
        <p:nvSpPr>
          <p:cNvPr id="262" name="Lorem ipsum dolor sit amet, consectetur."/>
          <p:cNvSpPr txBox="1">
            <a:spLocks noGrp="1"/>
          </p:cNvSpPr>
          <p:nvPr>
            <p:ph type="title" hasCustomPrompt="1"/>
          </p:nvPr>
        </p:nvSpPr>
        <p:spPr>
          <a:xfrm>
            <a:off x="6648773" y="555919"/>
            <a:ext cx="4184543" cy="987066"/>
          </a:xfrm>
          <a:prstGeom prst="rect">
            <a:avLst/>
          </a:prstGeom>
        </p:spPr>
        <p:txBody>
          <a:bodyPr/>
          <a:lstStyle/>
          <a:p>
            <a:r>
              <a:t>Lorem ipsum dolor sit amet, consectetur.</a:t>
            </a:r>
          </a:p>
        </p:txBody>
      </p:sp>
      <p:sp>
        <p:nvSpPr>
          <p:cNvPr id="263" name="Body Level One…"/>
          <p:cNvSpPr txBox="1">
            <a:spLocks noGrp="1"/>
          </p:cNvSpPr>
          <p:nvPr>
            <p:ph type="body" sz="quarter" idx="1" hasCustomPrompt="1"/>
          </p:nvPr>
        </p:nvSpPr>
        <p:spPr>
          <a:xfrm>
            <a:off x="6648771"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6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27_Custom Layout">
    <p:bg>
      <p:bgPr>
        <a:solidFill>
          <a:schemeClr val="accent3"/>
        </a:solidFill>
        <a:effectLst/>
      </p:bgPr>
    </p:bg>
    <p:spTree>
      <p:nvGrpSpPr>
        <p:cNvPr id="1" name=""/>
        <p:cNvGrpSpPr/>
        <p:nvPr/>
      </p:nvGrpSpPr>
      <p:grpSpPr>
        <a:xfrm>
          <a:off x="0" y="0"/>
          <a:ext cx="0" cy="0"/>
          <a:chOff x="0" y="0"/>
          <a:chExt cx="0" cy="0"/>
        </a:xfrm>
      </p:grpSpPr>
      <p:sp>
        <p:nvSpPr>
          <p:cNvPr id="27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7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7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7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16_Custom Layout">
    <p:bg>
      <p:bgPr>
        <a:solidFill>
          <a:schemeClr val="accent3"/>
        </a:solidFill>
        <a:effectLst/>
      </p:bgPr>
    </p:bg>
    <p:spTree>
      <p:nvGrpSpPr>
        <p:cNvPr id="1" name=""/>
        <p:cNvGrpSpPr/>
        <p:nvPr/>
      </p:nvGrpSpPr>
      <p:grpSpPr>
        <a:xfrm>
          <a:off x="0" y="0"/>
          <a:ext cx="0" cy="0"/>
          <a:chOff x="0" y="0"/>
          <a:chExt cx="0" cy="0"/>
        </a:xfrm>
      </p:grpSpPr>
      <p:sp>
        <p:nvSpPr>
          <p:cNvPr id="28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8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8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8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42_Custom Layout">
    <p:bg>
      <p:bgPr>
        <a:solidFill>
          <a:schemeClr val="accent3"/>
        </a:solidFill>
        <a:effectLst/>
      </p:bgPr>
    </p:bg>
    <p:spTree>
      <p:nvGrpSpPr>
        <p:cNvPr id="1" name=""/>
        <p:cNvGrpSpPr/>
        <p:nvPr/>
      </p:nvGrpSpPr>
      <p:grpSpPr>
        <a:xfrm>
          <a:off x="0" y="0"/>
          <a:ext cx="0" cy="0"/>
          <a:chOff x="0" y="0"/>
          <a:chExt cx="0" cy="0"/>
        </a:xfrm>
      </p:grpSpPr>
      <p:sp>
        <p:nvSpPr>
          <p:cNvPr id="291"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92"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9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44_Custom Layout">
    <p:bg>
      <p:bgPr>
        <a:solidFill>
          <a:schemeClr val="accent3"/>
        </a:solidFill>
        <a:effectLst/>
      </p:bgPr>
    </p:bg>
    <p:spTree>
      <p:nvGrpSpPr>
        <p:cNvPr id="1" name=""/>
        <p:cNvGrpSpPr/>
        <p:nvPr/>
      </p:nvGrpSpPr>
      <p:grpSpPr>
        <a:xfrm>
          <a:off x="0" y="0"/>
          <a:ext cx="0" cy="0"/>
          <a:chOff x="0" y="0"/>
          <a:chExt cx="0" cy="0"/>
        </a:xfrm>
      </p:grpSpPr>
      <p:sp>
        <p:nvSpPr>
          <p:cNvPr id="300"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01" name="Triangle 8"/>
          <p:cNvSpPr/>
          <p:nvPr/>
        </p:nvSpPr>
        <p:spPr>
          <a:xfrm rot="5400000">
            <a:off x="2480914" y="3028245"/>
            <a:ext cx="6846711" cy="812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02"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03" name="Text Placeholder 5"/>
          <p:cNvSpPr>
            <a:spLocks noGrp="1"/>
          </p:cNvSpPr>
          <p:nvPr>
            <p:ph type="body" sz="quarter" idx="21" hasCustomPrompt="1"/>
          </p:nvPr>
        </p:nvSpPr>
        <p:spPr>
          <a:xfrm>
            <a:off x="6838122" y="555918"/>
            <a:ext cx="3856383" cy="788230"/>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pic>
        <p:nvPicPr>
          <p:cNvPr id="304" name="Graphic 11" descr="Graphic 1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0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45_Custom Layout">
    <p:bg>
      <p:bgPr>
        <a:solidFill>
          <a:schemeClr val="accent3"/>
        </a:solidFill>
        <a:effectLst/>
      </p:bgPr>
    </p:bg>
    <p:spTree>
      <p:nvGrpSpPr>
        <p:cNvPr id="1" name=""/>
        <p:cNvGrpSpPr/>
        <p:nvPr/>
      </p:nvGrpSpPr>
      <p:grpSpPr>
        <a:xfrm>
          <a:off x="0" y="0"/>
          <a:ext cx="0" cy="0"/>
          <a:chOff x="0" y="0"/>
          <a:chExt cx="0" cy="0"/>
        </a:xfrm>
      </p:grpSpPr>
      <p:sp>
        <p:nvSpPr>
          <p:cNvPr id="312"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13"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14" name="Text Placeholder 5"/>
          <p:cNvSpPr>
            <a:spLocks noGrp="1"/>
          </p:cNvSpPr>
          <p:nvPr>
            <p:ph type="body" sz="quarter" idx="21" hasCustomPrompt="1"/>
          </p:nvPr>
        </p:nvSpPr>
        <p:spPr>
          <a:xfrm>
            <a:off x="6838122" y="555918"/>
            <a:ext cx="3896140" cy="788230"/>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sp>
        <p:nvSpPr>
          <p:cNvPr id="315" name="Triangle 8"/>
          <p:cNvSpPr/>
          <p:nvPr/>
        </p:nvSpPr>
        <p:spPr>
          <a:xfrm rot="5400000">
            <a:off x="2480914" y="3028245"/>
            <a:ext cx="6846711" cy="812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16" name="Text Placeholder 5"/>
          <p:cNvSpPr>
            <a:spLocks noGrp="1"/>
          </p:cNvSpPr>
          <p:nvPr>
            <p:ph type="body" sz="quarter" idx="22" hasCustomPrompt="1"/>
          </p:nvPr>
        </p:nvSpPr>
        <p:spPr>
          <a:xfrm>
            <a:off x="698911" y="1882514"/>
            <a:ext cx="4593885" cy="1169552"/>
          </a:xfrm>
          <a:prstGeom prst="rect">
            <a:avLst/>
          </a:prstGeom>
        </p:spPr>
        <p:txBody>
          <a:bodyPr>
            <a:normAutofit/>
          </a:bodyPr>
          <a:lstStyle>
            <a:lvl1pPr marL="0" indent="0">
              <a:spcBef>
                <a:spcPts val="600"/>
              </a:spcBef>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pic>
        <p:nvPicPr>
          <p:cNvPr id="317" name="Graphic 9" descr="Graphic 9"/>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1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34_Custom Layout">
    <p:bg>
      <p:bgPr>
        <a:solidFill>
          <a:schemeClr val="accent3"/>
        </a:solidFill>
        <a:effectLst/>
      </p:bgPr>
    </p:bg>
    <p:spTree>
      <p:nvGrpSpPr>
        <p:cNvPr id="1" name=""/>
        <p:cNvGrpSpPr/>
        <p:nvPr/>
      </p:nvGrpSpPr>
      <p:grpSpPr>
        <a:xfrm>
          <a:off x="0" y="0"/>
          <a:ext cx="0" cy="0"/>
          <a:chOff x="0" y="0"/>
          <a:chExt cx="0" cy="0"/>
        </a:xfrm>
      </p:grpSpPr>
      <p:sp>
        <p:nvSpPr>
          <p:cNvPr id="35" name="Picture Placeholder 1"/>
          <p:cNvSpPr>
            <a:spLocks noGrp="1"/>
          </p:cNvSpPr>
          <p:nvPr>
            <p:ph type="pic" idx="21"/>
          </p:nvPr>
        </p:nvSpPr>
        <p:spPr>
          <a:xfrm>
            <a:off x="485044" y="488961"/>
            <a:ext cx="9345478" cy="5939519"/>
          </a:xfrm>
          <a:prstGeom prst="rect">
            <a:avLst/>
          </a:prstGeom>
        </p:spPr>
        <p:txBody>
          <a:bodyPr lIns="91439" rIns="91439"/>
          <a:lstStyle/>
          <a:p>
            <a:endParaRPr/>
          </a:p>
        </p:txBody>
      </p:sp>
      <p:sp>
        <p:nvSpPr>
          <p:cNvPr id="36" name="Hello there,I’m a title slide"/>
          <p:cNvSpPr txBox="1">
            <a:spLocks noGrp="1"/>
          </p:cNvSpPr>
          <p:nvPr>
            <p:ph type="title" hasCustomPrompt="1"/>
          </p:nvPr>
        </p:nvSpPr>
        <p:spPr>
          <a:xfrm>
            <a:off x="748517" y="921273"/>
            <a:ext cx="6055241" cy="3362909"/>
          </a:xfrm>
          <a:prstGeom prst="rect">
            <a:avLst/>
          </a:prstGeom>
        </p:spPr>
        <p:txBody>
          <a:bodyPr/>
          <a:lstStyle>
            <a:lvl1pPr>
              <a:defRPr sz="8800">
                <a:solidFill>
                  <a:schemeClr val="accent4"/>
                </a:solidFill>
              </a:defRPr>
            </a:lvl1pPr>
          </a:lstStyle>
          <a:p>
            <a:r>
              <a:t>Hello there,I’m a title slide</a:t>
            </a:r>
          </a:p>
        </p:txBody>
      </p:sp>
      <p:sp>
        <p:nvSpPr>
          <p:cNvPr id="37" name="Body Level One…"/>
          <p:cNvSpPr txBox="1">
            <a:spLocks noGrp="1"/>
          </p:cNvSpPr>
          <p:nvPr>
            <p:ph type="body" sz="quarter" idx="1" hasCustomPrompt="1"/>
          </p:nvPr>
        </p:nvSpPr>
        <p:spPr>
          <a:xfrm>
            <a:off x="748518" y="5689779"/>
            <a:ext cx="299563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38"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39"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46_Custom Layout">
    <p:bg>
      <p:bgPr>
        <a:solidFill>
          <a:schemeClr val="accent3"/>
        </a:solidFill>
        <a:effectLst/>
      </p:bgPr>
    </p:bg>
    <p:spTree>
      <p:nvGrpSpPr>
        <p:cNvPr id="1" name=""/>
        <p:cNvGrpSpPr/>
        <p:nvPr/>
      </p:nvGrpSpPr>
      <p:grpSpPr>
        <a:xfrm>
          <a:off x="0" y="0"/>
          <a:ext cx="0" cy="0"/>
          <a:chOff x="0" y="0"/>
          <a:chExt cx="0" cy="0"/>
        </a:xfrm>
      </p:grpSpPr>
      <p:sp>
        <p:nvSpPr>
          <p:cNvPr id="325" name="Rectangle 7"/>
          <p:cNvSpPr/>
          <p:nvPr/>
        </p:nvSpPr>
        <p:spPr>
          <a:xfrm>
            <a:off x="5497867" y="0"/>
            <a:ext cx="6694132" cy="6858000"/>
          </a:xfrm>
          <a:prstGeom prst="rect">
            <a:avLst/>
          </a:prstGeom>
          <a:solidFill>
            <a:schemeClr val="accent5"/>
          </a:solidFill>
          <a:ln w="12700">
            <a:miter lim="400000"/>
          </a:ln>
        </p:spPr>
        <p:txBody>
          <a:bodyPr lIns="45719" rIns="45719" anchor="ctr"/>
          <a:lstStyle/>
          <a:p>
            <a:pPr algn="ctr">
              <a:defRPr>
                <a:solidFill>
                  <a:schemeClr val="accent5"/>
                </a:solidFill>
              </a:defRPr>
            </a:pPr>
            <a:endParaRPr/>
          </a:p>
        </p:txBody>
      </p:sp>
      <p:sp>
        <p:nvSpPr>
          <p:cNvPr id="326"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27" name="Triangle 8"/>
          <p:cNvSpPr/>
          <p:nvPr/>
        </p:nvSpPr>
        <p:spPr>
          <a:xfrm rot="5400000">
            <a:off x="2374388" y="3135053"/>
            <a:ext cx="6846711" cy="5991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solidFill>
            <a:schemeClr val="accent3"/>
          </a:solidFill>
          <a:ln w="12700">
            <a:miter lim="400000"/>
          </a:ln>
        </p:spPr>
        <p:txBody>
          <a:bodyPr lIns="45719" rIns="45719" anchor="ctr"/>
          <a:lstStyle/>
          <a:p>
            <a:pPr algn="ctr">
              <a:defRPr>
                <a:solidFill>
                  <a:schemeClr val="accent5"/>
                </a:solidFill>
              </a:defRPr>
            </a:pPr>
            <a:endParaRPr/>
          </a:p>
        </p:txBody>
      </p:sp>
      <p:sp>
        <p:nvSpPr>
          <p:cNvPr id="328" name="Body Level One…"/>
          <p:cNvSpPr txBox="1">
            <a:spLocks noGrp="1"/>
          </p:cNvSpPr>
          <p:nvPr>
            <p:ph type="body" sz="quarter" idx="1" hasCustomPrompt="1"/>
          </p:nvPr>
        </p:nvSpPr>
        <p:spPr>
          <a:xfrm>
            <a:off x="698911" y="1882514"/>
            <a:ext cx="4593885"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29" name="Text Placeholder 5"/>
          <p:cNvSpPr>
            <a:spLocks noGrp="1"/>
          </p:cNvSpPr>
          <p:nvPr>
            <p:ph type="body" sz="quarter" idx="2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330" name="Text Placeholder 5"/>
          <p:cNvSpPr>
            <a:spLocks noGrp="1"/>
          </p:cNvSpPr>
          <p:nvPr>
            <p:ph type="body" sz="quarter" idx="22" hasCustomPrompt="1"/>
          </p:nvPr>
        </p:nvSpPr>
        <p:spPr>
          <a:xfrm>
            <a:off x="6838122" y="555918"/>
            <a:ext cx="3843271" cy="788230"/>
          </a:xfrm>
          <a:prstGeom prst="rect">
            <a:avLst/>
          </a:prstGeom>
        </p:spPr>
        <p:txBody>
          <a:bodyPr>
            <a:normAutofit/>
          </a:bodyPr>
          <a:lstStyle>
            <a:lvl1pPr marL="0" indent="0" defTabSz="859536">
              <a:lnSpc>
                <a:spcPct val="80000"/>
              </a:lnSpc>
              <a:spcBef>
                <a:spcPts val="500"/>
              </a:spcBef>
              <a:buSzTx/>
              <a:buFontTx/>
              <a:buNone/>
              <a:defRPr sz="2632">
                <a:latin typeface="Baskerville"/>
                <a:ea typeface="Baskerville"/>
                <a:cs typeface="Baskerville"/>
                <a:sym typeface="Baskerville"/>
              </a:defRPr>
            </a:lvl1pPr>
          </a:lstStyle>
          <a:p>
            <a:r>
              <a:t>Lorem ipsum dolor sit amet, consectetur </a:t>
            </a:r>
          </a:p>
        </p:txBody>
      </p:sp>
      <p:pic>
        <p:nvPicPr>
          <p:cNvPr id="331" name="Graphic 13" descr="Graphic 13"/>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3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41_Custom Layout">
    <p:bg>
      <p:bgPr>
        <a:solidFill>
          <a:schemeClr val="accent3"/>
        </a:solidFill>
        <a:effectLst/>
      </p:bgPr>
    </p:bg>
    <p:spTree>
      <p:nvGrpSpPr>
        <p:cNvPr id="1" name=""/>
        <p:cNvGrpSpPr/>
        <p:nvPr/>
      </p:nvGrpSpPr>
      <p:grpSpPr>
        <a:xfrm>
          <a:off x="0" y="0"/>
          <a:ext cx="0" cy="0"/>
          <a:chOff x="0" y="0"/>
          <a:chExt cx="0" cy="0"/>
        </a:xfrm>
      </p:grpSpPr>
      <p:sp>
        <p:nvSpPr>
          <p:cNvPr id="33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4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41" name="Text Placeholder 5"/>
          <p:cNvSpPr>
            <a:spLocks noGrp="1"/>
          </p:cNvSpPr>
          <p:nvPr>
            <p:ph type="body" sz="quarter" idx="21" hasCustomPrompt="1"/>
          </p:nvPr>
        </p:nvSpPr>
        <p:spPr>
          <a:xfrm>
            <a:off x="689316" y="555918"/>
            <a:ext cx="5406684" cy="3046989"/>
          </a:xfrm>
          <a:prstGeom prst="rect">
            <a:avLst/>
          </a:prstGeom>
        </p:spPr>
        <p:txBody>
          <a:bodyPr>
            <a:normAutofit/>
          </a:bodyPr>
          <a:lstStyle>
            <a:lvl1pPr marL="0" indent="0">
              <a:buSzTx/>
              <a:buFontTx/>
              <a:buNone/>
              <a:defRPr sz="4800">
                <a:solidFill>
                  <a:schemeClr val="accent4"/>
                </a:solidFill>
                <a:latin typeface="Baskerville"/>
                <a:ea typeface="Baskerville"/>
                <a:cs typeface="Baskerville"/>
                <a:sym typeface="Baskerville"/>
              </a:defRPr>
            </a:lvl1pPr>
          </a:lstStyle>
          <a:p>
            <a:r>
              <a:t>Lorem ipsum dolor sit amet, consectetur adipiscing elit, sed do eiusmod tempor.</a:t>
            </a:r>
          </a:p>
        </p:txBody>
      </p:sp>
      <p:sp>
        <p:nvSpPr>
          <p:cNvPr id="34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43_Custom Layout">
    <p:bg>
      <p:bgPr>
        <a:solidFill>
          <a:schemeClr val="accent4"/>
        </a:solidFill>
        <a:effectLst/>
      </p:bgPr>
    </p:bg>
    <p:spTree>
      <p:nvGrpSpPr>
        <p:cNvPr id="1" name=""/>
        <p:cNvGrpSpPr/>
        <p:nvPr/>
      </p:nvGrpSpPr>
      <p:grpSpPr>
        <a:xfrm>
          <a:off x="0" y="0"/>
          <a:ext cx="0" cy="0"/>
          <a:chOff x="0" y="0"/>
          <a:chExt cx="0" cy="0"/>
        </a:xfrm>
      </p:grpSpPr>
      <p:sp>
        <p:nvSpPr>
          <p:cNvPr id="34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5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51" name="Text Placeholder 5"/>
          <p:cNvSpPr>
            <a:spLocks noGrp="1"/>
          </p:cNvSpPr>
          <p:nvPr>
            <p:ph type="body" sz="quarter" idx="21" hasCustomPrompt="1"/>
          </p:nvPr>
        </p:nvSpPr>
        <p:spPr>
          <a:xfrm>
            <a:off x="689316" y="555918"/>
            <a:ext cx="5406684" cy="3046989"/>
          </a:xfrm>
          <a:prstGeom prst="rect">
            <a:avLst/>
          </a:prstGeom>
        </p:spPr>
        <p:txBody>
          <a:bodyPr>
            <a:normAutofit/>
          </a:bodyPr>
          <a:lstStyle>
            <a:lvl1pPr marL="0" indent="0">
              <a:buSzTx/>
              <a:buFontTx/>
              <a:buNone/>
              <a:defRPr sz="4800">
                <a:latin typeface="Baskerville"/>
                <a:ea typeface="Baskerville"/>
                <a:cs typeface="Baskerville"/>
                <a:sym typeface="Baskerville"/>
              </a:defRPr>
            </a:lvl1pPr>
          </a:lstStyle>
          <a:p>
            <a:r>
              <a:t>Lorem ipsum dolor sit amet, consectetur adipiscing elit, sed do eiusmod tempor.</a:t>
            </a:r>
          </a:p>
        </p:txBody>
      </p:sp>
      <p:sp>
        <p:nvSpPr>
          <p:cNvPr id="35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36_Custom Layout">
    <p:bg>
      <p:bgPr>
        <a:solidFill>
          <a:schemeClr val="accent3"/>
        </a:solidFill>
        <a:effectLst/>
      </p:bgPr>
    </p:bg>
    <p:spTree>
      <p:nvGrpSpPr>
        <p:cNvPr id="1" name=""/>
        <p:cNvGrpSpPr/>
        <p:nvPr/>
      </p:nvGrpSpPr>
      <p:grpSpPr>
        <a:xfrm>
          <a:off x="0" y="0"/>
          <a:ext cx="0" cy="0"/>
          <a:chOff x="0" y="0"/>
          <a:chExt cx="0" cy="0"/>
        </a:xfrm>
      </p:grpSpPr>
      <p:pic>
        <p:nvPicPr>
          <p:cNvPr id="359"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6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61"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62" name="Graphic 1" descr="Graphic 1"/>
          <p:cNvPicPr>
            <a:picLocks noChangeAspect="1"/>
          </p:cNvPicPr>
          <p:nvPr/>
        </p:nvPicPr>
        <p:blipFill>
          <a:blip r:embed="rId3"/>
          <a:srcRect l="17156" t="28414" r="36717" b="19397"/>
          <a:stretch>
            <a:fillRect/>
          </a:stretch>
        </p:blipFill>
        <p:spPr>
          <a:xfrm>
            <a:off x="6279775" y="0"/>
            <a:ext cx="5912225" cy="6858000"/>
          </a:xfrm>
          <a:prstGeom prst="rect">
            <a:avLst/>
          </a:prstGeom>
          <a:ln w="12700">
            <a:miter lim="400000"/>
          </a:ln>
        </p:spPr>
      </p:pic>
      <p:sp>
        <p:nvSpPr>
          <p:cNvPr id="36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20_Custom Layout">
    <p:bg>
      <p:bgPr>
        <a:solidFill>
          <a:schemeClr val="accent3"/>
        </a:solidFill>
        <a:effectLst/>
      </p:bgPr>
    </p:bg>
    <p:spTree>
      <p:nvGrpSpPr>
        <p:cNvPr id="1" name=""/>
        <p:cNvGrpSpPr/>
        <p:nvPr/>
      </p:nvGrpSpPr>
      <p:grpSpPr>
        <a:xfrm>
          <a:off x="0" y="0"/>
          <a:ext cx="0" cy="0"/>
          <a:chOff x="0" y="0"/>
          <a:chExt cx="0" cy="0"/>
        </a:xfrm>
      </p:grpSpPr>
      <p:sp>
        <p:nvSpPr>
          <p:cNvPr id="37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71" name="Body Level One…"/>
          <p:cNvSpPr txBox="1">
            <a:spLocks noGrp="1"/>
          </p:cNvSpPr>
          <p:nvPr>
            <p:ph type="body" sz="quarter" idx="1" hasCustomPrompt="1"/>
          </p:nvPr>
        </p:nvSpPr>
        <p:spPr>
          <a:xfrm>
            <a:off x="8901952" y="1882514"/>
            <a:ext cx="2767533" cy="185576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72"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7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3_Custom Layout">
    <p:spTree>
      <p:nvGrpSpPr>
        <p:cNvPr id="1" name=""/>
        <p:cNvGrpSpPr/>
        <p:nvPr/>
      </p:nvGrpSpPr>
      <p:grpSpPr>
        <a:xfrm>
          <a:off x="0" y="0"/>
          <a:ext cx="0" cy="0"/>
          <a:chOff x="0" y="0"/>
          <a:chExt cx="0" cy="0"/>
        </a:xfrm>
      </p:grpSpPr>
      <p:sp>
        <p:nvSpPr>
          <p:cNvPr id="380" name="Picture Placeholder 10"/>
          <p:cNvSpPr>
            <a:spLocks noGrp="1"/>
          </p:cNvSpPr>
          <p:nvPr>
            <p:ph type="pic" idx="21"/>
          </p:nvPr>
        </p:nvSpPr>
        <p:spPr>
          <a:xfrm>
            <a:off x="0" y="0"/>
            <a:ext cx="12192000" cy="6858000"/>
          </a:xfrm>
          <a:prstGeom prst="rect">
            <a:avLst/>
          </a:prstGeom>
        </p:spPr>
        <p:txBody>
          <a:bodyPr lIns="91439" rIns="91439"/>
          <a:lstStyle/>
          <a:p>
            <a:endParaRPr/>
          </a:p>
        </p:txBody>
      </p:sp>
      <p:sp>
        <p:nvSpPr>
          <p:cNvPr id="381" name="Divider slide #1"/>
          <p:cNvSpPr txBox="1">
            <a:spLocks noGrp="1"/>
          </p:cNvSpPr>
          <p:nvPr>
            <p:ph type="title" hasCustomPrompt="1"/>
          </p:nvPr>
        </p:nvSpPr>
        <p:spPr>
          <a:xfrm>
            <a:off x="924389" y="2869046"/>
            <a:ext cx="8982558" cy="995466"/>
          </a:xfrm>
          <a:prstGeom prst="rect">
            <a:avLst/>
          </a:prstGeom>
        </p:spPr>
        <p:txBody>
          <a:bodyPr anchor="ctr"/>
          <a:lstStyle>
            <a:lvl1pPr>
              <a:defRPr sz="7200"/>
            </a:lvl1pPr>
          </a:lstStyle>
          <a:p>
            <a:r>
              <a:t>Divider slide #1</a:t>
            </a:r>
          </a:p>
        </p:txBody>
      </p:sp>
      <p:sp>
        <p:nvSpPr>
          <p:cNvPr id="3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21_Custom Layout">
    <p:spTree>
      <p:nvGrpSpPr>
        <p:cNvPr id="1" name=""/>
        <p:cNvGrpSpPr/>
        <p:nvPr/>
      </p:nvGrpSpPr>
      <p:grpSpPr>
        <a:xfrm>
          <a:off x="0" y="0"/>
          <a:ext cx="0" cy="0"/>
          <a:chOff x="0" y="0"/>
          <a:chExt cx="0" cy="0"/>
        </a:xfrm>
      </p:grpSpPr>
      <p:pic>
        <p:nvPicPr>
          <p:cNvPr id="389" name="Graphic 5" descr="Graphic 5"/>
          <p:cNvPicPr>
            <a:picLocks noChangeAspect="1"/>
          </p:cNvPicPr>
          <p:nvPr/>
        </p:nvPicPr>
        <p:blipFill>
          <a:blip r:embed="rId2"/>
          <a:stretch>
            <a:fillRect/>
          </a:stretch>
        </p:blipFill>
        <p:spPr>
          <a:xfrm>
            <a:off x="581466" y="484093"/>
            <a:ext cx="9120179" cy="5955733"/>
          </a:xfrm>
          <a:prstGeom prst="rect">
            <a:avLst/>
          </a:prstGeom>
          <a:ln w="12700">
            <a:miter lim="400000"/>
          </a:ln>
        </p:spPr>
      </p:pic>
      <p:sp>
        <p:nvSpPr>
          <p:cNvPr id="390" name="Dividerslide #1"/>
          <p:cNvSpPr txBox="1">
            <a:spLocks noGrp="1"/>
          </p:cNvSpPr>
          <p:nvPr>
            <p:ph type="title" hasCustomPrompt="1"/>
          </p:nvPr>
        </p:nvSpPr>
        <p:spPr>
          <a:xfrm>
            <a:off x="985213" y="788393"/>
            <a:ext cx="5834042" cy="2279536"/>
          </a:xfrm>
          <a:prstGeom prst="rect">
            <a:avLst/>
          </a:prstGeom>
        </p:spPr>
        <p:txBody>
          <a:bodyPr/>
          <a:lstStyle>
            <a:lvl1pPr>
              <a:defRPr sz="8800"/>
            </a:lvl1pPr>
          </a:lstStyle>
          <a:p>
            <a:r>
              <a:t>Dividerslide #1</a:t>
            </a:r>
          </a:p>
        </p:txBody>
      </p:sp>
      <p:sp>
        <p:nvSpPr>
          <p:cNvPr id="3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32_Custom Layout">
    <p:spTree>
      <p:nvGrpSpPr>
        <p:cNvPr id="1" name=""/>
        <p:cNvGrpSpPr/>
        <p:nvPr/>
      </p:nvGrpSpPr>
      <p:grpSpPr>
        <a:xfrm>
          <a:off x="0" y="0"/>
          <a:ext cx="0" cy="0"/>
          <a:chOff x="0" y="0"/>
          <a:chExt cx="0" cy="0"/>
        </a:xfrm>
      </p:grpSpPr>
      <p:pic>
        <p:nvPicPr>
          <p:cNvPr id="398" name="Graphic 5" descr="Graphic 5"/>
          <p:cNvPicPr>
            <a:picLocks noChangeAspect="1"/>
          </p:cNvPicPr>
          <p:nvPr/>
        </p:nvPicPr>
        <p:blipFill>
          <a:blip r:embed="rId2"/>
          <a:stretch>
            <a:fillRect/>
          </a:stretch>
        </p:blipFill>
        <p:spPr>
          <a:xfrm>
            <a:off x="690746" y="542288"/>
            <a:ext cx="5122832" cy="5832620"/>
          </a:xfrm>
          <a:prstGeom prst="rect">
            <a:avLst/>
          </a:prstGeom>
          <a:ln w="12700">
            <a:miter lim="400000"/>
          </a:ln>
        </p:spPr>
      </p:pic>
      <p:sp>
        <p:nvSpPr>
          <p:cNvPr id="399" name="Dividerslide #1"/>
          <p:cNvSpPr txBox="1">
            <a:spLocks noGrp="1"/>
          </p:cNvSpPr>
          <p:nvPr>
            <p:ph type="title" hasCustomPrompt="1"/>
          </p:nvPr>
        </p:nvSpPr>
        <p:spPr>
          <a:xfrm>
            <a:off x="985213" y="788393"/>
            <a:ext cx="9724116" cy="2279536"/>
          </a:xfrm>
          <a:prstGeom prst="rect">
            <a:avLst/>
          </a:prstGeom>
        </p:spPr>
        <p:txBody>
          <a:bodyPr/>
          <a:lstStyle>
            <a:lvl1pPr>
              <a:defRPr sz="8800"/>
            </a:lvl1pPr>
          </a:lstStyle>
          <a:p>
            <a:r>
              <a:t>Dividerslide #1</a:t>
            </a:r>
          </a:p>
        </p:txBody>
      </p:sp>
      <p:sp>
        <p:nvSpPr>
          <p:cNvPr id="4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24_Custom Layout">
    <p:bg>
      <p:bgPr>
        <a:solidFill>
          <a:schemeClr val="accent3"/>
        </a:solidFill>
        <a:effectLst/>
      </p:bgPr>
    </p:bg>
    <p:spTree>
      <p:nvGrpSpPr>
        <p:cNvPr id="1" name=""/>
        <p:cNvGrpSpPr/>
        <p:nvPr/>
      </p:nvGrpSpPr>
      <p:grpSpPr>
        <a:xfrm>
          <a:off x="0" y="0"/>
          <a:ext cx="0" cy="0"/>
          <a:chOff x="0" y="0"/>
          <a:chExt cx="0" cy="0"/>
        </a:xfrm>
      </p:grpSpPr>
      <p:sp>
        <p:nvSpPr>
          <p:cNvPr id="407" name="Picture Placeholder 9"/>
          <p:cNvSpPr>
            <a:spLocks noGrp="1"/>
          </p:cNvSpPr>
          <p:nvPr>
            <p:ph type="pic" idx="21"/>
          </p:nvPr>
        </p:nvSpPr>
        <p:spPr>
          <a:xfrm>
            <a:off x="0" y="3875"/>
            <a:ext cx="6096001" cy="6858001"/>
          </a:xfrm>
          <a:prstGeom prst="rect">
            <a:avLst/>
          </a:prstGeom>
        </p:spPr>
        <p:txBody>
          <a:bodyPr lIns="91439" rIns="91439"/>
          <a:lstStyle/>
          <a:p>
            <a:endParaRPr/>
          </a:p>
        </p:txBody>
      </p:sp>
      <p:pic>
        <p:nvPicPr>
          <p:cNvPr id="408"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09" name="Divider slide #1"/>
          <p:cNvSpPr txBox="1">
            <a:spLocks noGrp="1"/>
          </p:cNvSpPr>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r>
              <a:t>Divider slide #1</a:t>
            </a:r>
          </a:p>
        </p:txBody>
      </p:sp>
      <p:sp>
        <p:nvSpPr>
          <p:cNvPr id="41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5_Custom Layout">
    <p:bg>
      <p:bgPr>
        <a:solidFill>
          <a:schemeClr val="accent1"/>
        </a:solidFill>
        <a:effectLst/>
      </p:bgPr>
    </p:bg>
    <p:spTree>
      <p:nvGrpSpPr>
        <p:cNvPr id="1" name=""/>
        <p:cNvGrpSpPr/>
        <p:nvPr/>
      </p:nvGrpSpPr>
      <p:grpSpPr>
        <a:xfrm>
          <a:off x="0" y="0"/>
          <a:ext cx="0" cy="0"/>
          <a:chOff x="0" y="0"/>
          <a:chExt cx="0" cy="0"/>
        </a:xfrm>
      </p:grpSpPr>
      <p:sp>
        <p:nvSpPr>
          <p:cNvPr id="417"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35_Custom Layout">
    <p:bg>
      <p:bgPr>
        <a:solidFill>
          <a:schemeClr val="accent3"/>
        </a:solidFill>
        <a:effectLst/>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stretch>
            <a:fillRect/>
          </a:stretch>
        </p:blipFill>
        <p:spPr>
          <a:xfrm>
            <a:off x="0" y="479423"/>
            <a:ext cx="9131114" cy="5955734"/>
          </a:xfrm>
          <a:prstGeom prst="rect">
            <a:avLst/>
          </a:prstGeom>
          <a:ln w="12700">
            <a:miter lim="400000"/>
          </a:ln>
        </p:spPr>
      </p:pic>
      <p:sp>
        <p:nvSpPr>
          <p:cNvPr id="47" name="Hello there,I’m a title slide"/>
          <p:cNvSpPr txBox="1">
            <a:spLocks noGrp="1"/>
          </p:cNvSpPr>
          <p:nvPr>
            <p:ph type="title" hasCustomPrompt="1"/>
          </p:nvPr>
        </p:nvSpPr>
        <p:spPr>
          <a:xfrm>
            <a:off x="748518" y="921273"/>
            <a:ext cx="6553235" cy="4446284"/>
          </a:xfrm>
          <a:prstGeom prst="rect">
            <a:avLst/>
          </a:prstGeom>
        </p:spPr>
        <p:txBody>
          <a:bodyPr/>
          <a:lstStyle>
            <a:lvl1pPr>
              <a:defRPr sz="8800">
                <a:solidFill>
                  <a:schemeClr val="accent2"/>
                </a:solidFill>
              </a:defRPr>
            </a:lvl1pPr>
          </a:lstStyle>
          <a:p>
            <a:r>
              <a:t>Hello there,I’m a title slide</a:t>
            </a:r>
          </a:p>
        </p:txBody>
      </p:sp>
      <p:sp>
        <p:nvSpPr>
          <p:cNvPr id="48" name="Body Level One…"/>
          <p:cNvSpPr txBox="1">
            <a:spLocks noGrp="1"/>
          </p:cNvSpPr>
          <p:nvPr>
            <p:ph type="body" sz="quarter" idx="1" hasCustomPrompt="1"/>
          </p:nvPr>
        </p:nvSpPr>
        <p:spPr>
          <a:xfrm>
            <a:off x="748520" y="5689779"/>
            <a:ext cx="2424986" cy="351141"/>
          </a:xfrm>
          <a:prstGeom prst="rect">
            <a:avLst/>
          </a:prstGeom>
        </p:spPr>
        <p:txBody>
          <a:bodyPr>
            <a:normAutofit/>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r>
              <a:t>XX - XX - XXXX</a:t>
            </a:r>
          </a:p>
          <a:p>
            <a:pPr lvl="1"/>
            <a:endParaRPr/>
          </a:p>
          <a:p>
            <a:pPr lvl="2"/>
            <a:endParaRPr/>
          </a:p>
          <a:p>
            <a:pPr lvl="3"/>
            <a:endParaRPr/>
          </a:p>
          <a:p>
            <a:pPr lvl="4"/>
            <a:endParaRPr/>
          </a:p>
        </p:txBody>
      </p:sp>
      <p:pic>
        <p:nvPicPr>
          <p:cNvPr id="49" name="Graphic 1" descr="Graphic 1"/>
          <p:cNvPicPr>
            <a:picLocks noChangeAspect="1"/>
          </p:cNvPicPr>
          <p:nvPr/>
        </p:nvPicPr>
        <p:blipFill>
          <a:blip r:embed="rId3"/>
          <a:stretch>
            <a:fillRect/>
          </a:stretch>
        </p:blipFill>
        <p:spPr>
          <a:xfrm>
            <a:off x="8282867" y="5002819"/>
            <a:ext cx="3037617" cy="1117739"/>
          </a:xfrm>
          <a:prstGeom prst="rect">
            <a:avLst/>
          </a:prstGeom>
          <a:ln w="12700">
            <a:miter lim="400000"/>
          </a:ln>
        </p:spPr>
      </p:pic>
      <p:sp>
        <p:nvSpPr>
          <p:cNvPr id="50"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39_Custom Layout">
    <p:bg>
      <p:bgPr>
        <a:solidFill>
          <a:schemeClr val="accent2"/>
        </a:solidFill>
        <a:effectLst/>
      </p:bgPr>
    </p:bg>
    <p:spTree>
      <p:nvGrpSpPr>
        <p:cNvPr id="1" name=""/>
        <p:cNvGrpSpPr/>
        <p:nvPr/>
      </p:nvGrpSpPr>
      <p:grpSpPr>
        <a:xfrm>
          <a:off x="0" y="0"/>
          <a:ext cx="0" cy="0"/>
          <a:chOff x="0" y="0"/>
          <a:chExt cx="0" cy="0"/>
        </a:xfrm>
      </p:grpSpPr>
      <p:sp>
        <p:nvSpPr>
          <p:cNvPr id="425"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40_Custom Layout">
    <p:bg>
      <p:bgPr>
        <a:solidFill>
          <a:schemeClr val="accent4"/>
        </a:solidFill>
        <a:effectLst/>
      </p:bgPr>
    </p:bg>
    <p:spTree>
      <p:nvGrpSpPr>
        <p:cNvPr id="1" name=""/>
        <p:cNvGrpSpPr/>
        <p:nvPr/>
      </p:nvGrpSpPr>
      <p:grpSpPr>
        <a:xfrm>
          <a:off x="0" y="0"/>
          <a:ext cx="0" cy="0"/>
          <a:chOff x="0" y="0"/>
          <a:chExt cx="0" cy="0"/>
        </a:xfrm>
      </p:grpSpPr>
      <p:sp>
        <p:nvSpPr>
          <p:cNvPr id="433"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4_Custom Layout">
    <p:bg>
      <p:bgPr>
        <a:solidFill>
          <a:schemeClr val="accent3"/>
        </a:solidFill>
        <a:effectLst/>
      </p:bgPr>
    </p:bg>
    <p:spTree>
      <p:nvGrpSpPr>
        <p:cNvPr id="1" name=""/>
        <p:cNvGrpSpPr/>
        <p:nvPr/>
      </p:nvGrpSpPr>
      <p:grpSpPr>
        <a:xfrm>
          <a:off x="0" y="0"/>
          <a:ext cx="0" cy="0"/>
          <a:chOff x="0" y="0"/>
          <a:chExt cx="0" cy="0"/>
        </a:xfrm>
      </p:grpSpPr>
      <p:sp>
        <p:nvSpPr>
          <p:cNvPr id="441" name="Picture Placeholder 5"/>
          <p:cNvSpPr>
            <a:spLocks noGrp="1"/>
          </p:cNvSpPr>
          <p:nvPr>
            <p:ph type="pic" idx="21"/>
          </p:nvPr>
        </p:nvSpPr>
        <p:spPr>
          <a:xfrm>
            <a:off x="0" y="488961"/>
            <a:ext cx="9345477" cy="5939519"/>
          </a:xfrm>
          <a:prstGeom prst="rect">
            <a:avLst/>
          </a:prstGeom>
        </p:spPr>
        <p:txBody>
          <a:bodyPr lIns="91439" rIns="91439"/>
          <a:lstStyle/>
          <a:p>
            <a:endParaRPr/>
          </a:p>
        </p:txBody>
      </p:sp>
      <p:sp>
        <p:nvSpPr>
          <p:cNvPr id="442" name="Divider slide #1"/>
          <p:cNvSpPr txBox="1">
            <a:spLocks noGrp="1"/>
          </p:cNvSpPr>
          <p:nvPr>
            <p:ph type="title" hasCustomPrompt="1"/>
          </p:nvPr>
        </p:nvSpPr>
        <p:spPr>
          <a:xfrm>
            <a:off x="6096000" y="2550217"/>
            <a:ext cx="5573484" cy="1881863"/>
          </a:xfrm>
          <a:prstGeom prst="rect">
            <a:avLst/>
          </a:prstGeom>
        </p:spPr>
        <p:txBody>
          <a:bodyPr anchor="ctr"/>
          <a:lstStyle>
            <a:lvl1pPr>
              <a:defRPr sz="7200">
                <a:solidFill>
                  <a:schemeClr val="accent5"/>
                </a:solidFill>
              </a:defRPr>
            </a:lvl1pPr>
          </a:lstStyle>
          <a:p>
            <a:r>
              <a:t>Divider slide #1</a:t>
            </a:r>
          </a:p>
        </p:txBody>
      </p:sp>
      <p:pic>
        <p:nvPicPr>
          <p:cNvPr id="443"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6_Custom Layout">
    <p:bg>
      <p:bgPr>
        <a:solidFill>
          <a:schemeClr val="accent3"/>
        </a:solidFill>
        <a:effectLst/>
      </p:bgPr>
    </p:bg>
    <p:spTree>
      <p:nvGrpSpPr>
        <p:cNvPr id="1" name=""/>
        <p:cNvGrpSpPr/>
        <p:nvPr/>
      </p:nvGrpSpPr>
      <p:grpSpPr>
        <a:xfrm>
          <a:off x="0" y="0"/>
          <a:ext cx="0" cy="0"/>
          <a:chOff x="0" y="0"/>
          <a:chExt cx="0" cy="0"/>
        </a:xfrm>
      </p:grpSpPr>
      <p:pic>
        <p:nvPicPr>
          <p:cNvPr id="451" name="Graphic 8" descr="Graphic 8"/>
          <p:cNvPicPr>
            <a:picLocks noChangeAspect="1"/>
          </p:cNvPicPr>
          <p:nvPr/>
        </p:nvPicPr>
        <p:blipFill>
          <a:blip r:embed="rId2"/>
          <a:stretch>
            <a:fillRect/>
          </a:stretch>
        </p:blipFill>
        <p:spPr>
          <a:xfrm>
            <a:off x="662148" y="443751"/>
            <a:ext cx="9120179" cy="6061387"/>
          </a:xfrm>
          <a:prstGeom prst="rect">
            <a:avLst/>
          </a:prstGeom>
          <a:ln w="12700">
            <a:miter lim="400000"/>
          </a:ln>
        </p:spPr>
      </p:pic>
      <p:sp>
        <p:nvSpPr>
          <p:cNvPr id="452" name="Divider slide #1"/>
          <p:cNvSpPr txBox="1">
            <a:spLocks noGrp="1"/>
          </p:cNvSpPr>
          <p:nvPr>
            <p:ph type="title" hasCustomPrompt="1"/>
          </p:nvPr>
        </p:nvSpPr>
        <p:spPr>
          <a:xfrm>
            <a:off x="3498574" y="2869046"/>
            <a:ext cx="8170912" cy="995466"/>
          </a:xfrm>
          <a:prstGeom prst="rect">
            <a:avLst/>
          </a:prstGeom>
        </p:spPr>
        <p:txBody>
          <a:bodyPr anchor="ctr"/>
          <a:lstStyle>
            <a:lvl1pPr>
              <a:defRPr sz="7200">
                <a:solidFill>
                  <a:schemeClr val="accent5"/>
                </a:solidFill>
              </a:defRPr>
            </a:lvl1pPr>
          </a:lstStyle>
          <a:p>
            <a:r>
              <a:t>Divider slide #1</a:t>
            </a:r>
          </a:p>
        </p:txBody>
      </p:sp>
      <p:pic>
        <p:nvPicPr>
          <p:cNvPr id="453" name="Graphic 7" descr="Graphic 7"/>
          <p:cNvPicPr>
            <a:picLocks noChangeAspect="1"/>
          </p:cNvPicPr>
          <p:nvPr/>
        </p:nvPicPr>
        <p:blipFill>
          <a:blip r:embed="rId3"/>
          <a:stretch>
            <a:fillRect/>
          </a:stretch>
        </p:blipFill>
        <p:spPr>
          <a:xfrm>
            <a:off x="11203906" y="555919"/>
            <a:ext cx="465579" cy="520714"/>
          </a:xfrm>
          <a:prstGeom prst="rect">
            <a:avLst/>
          </a:prstGeom>
          <a:ln w="12700">
            <a:miter lim="400000"/>
          </a:ln>
        </p:spPr>
      </p:pic>
      <p:sp>
        <p:nvSpPr>
          <p:cNvPr id="45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7_Custom Layout">
    <p:spTree>
      <p:nvGrpSpPr>
        <p:cNvPr id="1" name=""/>
        <p:cNvGrpSpPr/>
        <p:nvPr/>
      </p:nvGrpSpPr>
      <p:grpSpPr>
        <a:xfrm>
          <a:off x="0" y="0"/>
          <a:ext cx="0" cy="0"/>
          <a:chOff x="0" y="0"/>
          <a:chExt cx="0" cy="0"/>
        </a:xfrm>
      </p:grpSpPr>
      <p:sp>
        <p:nvSpPr>
          <p:cNvPr id="46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6"/>
                </a:solidFill>
              </a:defRPr>
            </a:lvl1pPr>
          </a:lstStyle>
          <a:p>
            <a:r>
              <a:t>Click to edit Master title style</a:t>
            </a:r>
          </a:p>
        </p:txBody>
      </p:sp>
      <p:sp>
        <p:nvSpPr>
          <p:cNvPr id="46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8" indent="-1122218">
              <a:buFontTx/>
              <a:defRPr sz="5400">
                <a:solidFill>
                  <a:schemeClr val="accent6"/>
                </a:solidFill>
                <a:latin typeface="Baskerville"/>
                <a:ea typeface="Baskerville"/>
                <a:cs typeface="Baskerville"/>
                <a:sym typeface="Baskerville"/>
              </a:defRPr>
            </a:lvl4pPr>
            <a:lvl5pPr marL="2951018" indent="-1122218">
              <a:buFontTx/>
              <a:defRPr sz="5400">
                <a:solidFill>
                  <a:schemeClr val="accent6"/>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6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4" name="Graphic 4" descr="Graphic 4"/>
          <p:cNvPicPr>
            <a:picLocks noChangeAspect="1"/>
          </p:cNvPicPr>
          <p:nvPr/>
        </p:nvPicPr>
        <p:blipFill>
          <a:blip r:embed="rId2"/>
          <a:stretch>
            <a:fillRect/>
          </a:stretch>
        </p:blipFill>
        <p:spPr>
          <a:xfrm>
            <a:off x="782305" y="1897061"/>
            <a:ext cx="539980" cy="343047"/>
          </a:xfrm>
          <a:prstGeom prst="rect">
            <a:avLst/>
          </a:prstGeom>
          <a:ln w="12700">
            <a:miter lim="400000"/>
          </a:ln>
        </p:spPr>
      </p:pic>
      <p:sp>
        <p:nvSpPr>
          <p:cNvPr id="465"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6"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7" name="Graphic 15" descr="Graphic 15"/>
          <p:cNvPicPr>
            <a:picLocks noChangeAspect="1"/>
          </p:cNvPicPr>
          <p:nvPr/>
        </p:nvPicPr>
        <p:blipFill>
          <a:blip r:embed="rId2"/>
          <a:stretch>
            <a:fillRect/>
          </a:stretch>
        </p:blipFill>
        <p:spPr>
          <a:xfrm>
            <a:off x="782305" y="4097821"/>
            <a:ext cx="539980" cy="343047"/>
          </a:xfrm>
          <a:prstGeom prst="rect">
            <a:avLst/>
          </a:prstGeom>
          <a:ln w="12700">
            <a:miter lim="400000"/>
          </a:ln>
        </p:spPr>
      </p:pic>
      <p:sp>
        <p:nvSpPr>
          <p:cNvPr id="468"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9"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0" name="Graphic 22" descr="Graphic 22"/>
          <p:cNvPicPr>
            <a:picLocks noChangeAspect="1"/>
          </p:cNvPicPr>
          <p:nvPr/>
        </p:nvPicPr>
        <p:blipFill>
          <a:blip r:embed="rId2"/>
          <a:stretch>
            <a:fillRect/>
          </a:stretch>
        </p:blipFill>
        <p:spPr>
          <a:xfrm>
            <a:off x="6113721" y="1897061"/>
            <a:ext cx="539980" cy="343047"/>
          </a:xfrm>
          <a:prstGeom prst="rect">
            <a:avLst/>
          </a:prstGeom>
          <a:ln w="12700">
            <a:miter lim="400000"/>
          </a:ln>
        </p:spPr>
      </p:pic>
      <p:sp>
        <p:nvSpPr>
          <p:cNvPr id="471"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72"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3" name="Graphic 25" descr="Graphic 25"/>
          <p:cNvPicPr>
            <a:picLocks noChangeAspect="1"/>
          </p:cNvPicPr>
          <p:nvPr/>
        </p:nvPicPr>
        <p:blipFill>
          <a:blip r:embed="rId2"/>
          <a:stretch>
            <a:fillRect/>
          </a:stretch>
        </p:blipFill>
        <p:spPr>
          <a:xfrm>
            <a:off x="6113721" y="4097821"/>
            <a:ext cx="539980" cy="343047"/>
          </a:xfrm>
          <a:prstGeom prst="rect">
            <a:avLst/>
          </a:prstGeom>
          <a:ln w="12700">
            <a:miter lim="400000"/>
          </a:ln>
        </p:spPr>
      </p:pic>
      <p:sp>
        <p:nvSpPr>
          <p:cNvPr id="47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8_Custom Layout">
    <p:bg>
      <p:bgPr>
        <a:solidFill>
          <a:schemeClr val="accent3"/>
        </a:solidFill>
        <a:effectLst/>
      </p:bgPr>
    </p:bg>
    <p:spTree>
      <p:nvGrpSpPr>
        <p:cNvPr id="1" name=""/>
        <p:cNvGrpSpPr/>
        <p:nvPr/>
      </p:nvGrpSpPr>
      <p:grpSpPr>
        <a:xfrm>
          <a:off x="0" y="0"/>
          <a:ext cx="0" cy="0"/>
          <a:chOff x="0" y="0"/>
          <a:chExt cx="0" cy="0"/>
        </a:xfrm>
      </p:grpSpPr>
      <p:sp>
        <p:nvSpPr>
          <p:cNvPr id="48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5"/>
                </a:solidFill>
              </a:defRPr>
            </a:lvl1pPr>
          </a:lstStyle>
          <a:p>
            <a:r>
              <a:t>Click to edit Master title style</a:t>
            </a:r>
          </a:p>
        </p:txBody>
      </p:sp>
      <p:sp>
        <p:nvSpPr>
          <p:cNvPr id="48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8" indent="-1122218">
              <a:buFontTx/>
              <a:defRPr sz="5400">
                <a:solidFill>
                  <a:schemeClr val="accent5"/>
                </a:solidFill>
                <a:latin typeface="Baskerville"/>
                <a:ea typeface="Baskerville"/>
                <a:cs typeface="Baskerville"/>
                <a:sym typeface="Baskerville"/>
              </a:defRPr>
            </a:lvl4pPr>
            <a:lvl5pPr marL="2951018" indent="-1122218">
              <a:buFontTx/>
              <a:defRPr sz="5400">
                <a:solidFill>
                  <a:schemeClr val="accent5"/>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8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4"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5"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6"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7"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5"/>
                </a:solidFill>
              </a:defRPr>
            </a:pPr>
            <a:endParaRPr/>
          </a:p>
        </p:txBody>
      </p:sp>
      <p:sp>
        <p:nvSpPr>
          <p:cNvPr id="488"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9"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5"/>
                </a:solidFill>
              </a:defRPr>
            </a:pPr>
            <a:endParaRPr/>
          </a:p>
        </p:txBody>
      </p:sp>
      <p:pic>
        <p:nvPicPr>
          <p:cNvPr id="490" name="Graphic 33" descr="Graphic 33"/>
          <p:cNvPicPr>
            <a:picLocks noChangeAspect="1"/>
          </p:cNvPicPr>
          <p:nvPr/>
        </p:nvPicPr>
        <p:blipFill>
          <a:blip r:embed="rId2"/>
          <a:stretch>
            <a:fillRect/>
          </a:stretch>
        </p:blipFill>
        <p:spPr>
          <a:xfrm>
            <a:off x="11203906" y="555919"/>
            <a:ext cx="465579" cy="520714"/>
          </a:xfrm>
          <a:prstGeom prst="rect">
            <a:avLst/>
          </a:prstGeom>
          <a:ln w="12700">
            <a:miter lim="400000"/>
          </a:ln>
        </p:spPr>
      </p:pic>
      <p:pic>
        <p:nvPicPr>
          <p:cNvPr id="491" name="Graphic 34" descr="Graphic 34"/>
          <p:cNvPicPr>
            <a:picLocks noChangeAspect="1"/>
          </p:cNvPicPr>
          <p:nvPr/>
        </p:nvPicPr>
        <p:blipFill>
          <a:blip r:embed="rId3"/>
          <a:stretch>
            <a:fillRect/>
          </a:stretch>
        </p:blipFill>
        <p:spPr>
          <a:xfrm>
            <a:off x="782305" y="1897061"/>
            <a:ext cx="539980" cy="343047"/>
          </a:xfrm>
          <a:prstGeom prst="rect">
            <a:avLst/>
          </a:prstGeom>
          <a:ln w="12700">
            <a:miter lim="400000"/>
          </a:ln>
        </p:spPr>
      </p:pic>
      <p:pic>
        <p:nvPicPr>
          <p:cNvPr id="492" name="Graphic 35" descr="Graphic 35"/>
          <p:cNvPicPr>
            <a:picLocks noChangeAspect="1"/>
          </p:cNvPicPr>
          <p:nvPr/>
        </p:nvPicPr>
        <p:blipFill>
          <a:blip r:embed="rId3"/>
          <a:stretch>
            <a:fillRect/>
          </a:stretch>
        </p:blipFill>
        <p:spPr>
          <a:xfrm>
            <a:off x="782305" y="4097821"/>
            <a:ext cx="539980" cy="343047"/>
          </a:xfrm>
          <a:prstGeom prst="rect">
            <a:avLst/>
          </a:prstGeom>
          <a:ln w="12700">
            <a:miter lim="400000"/>
          </a:ln>
        </p:spPr>
      </p:pic>
      <p:pic>
        <p:nvPicPr>
          <p:cNvPr id="493" name="Graphic 36" descr="Graphic 36"/>
          <p:cNvPicPr>
            <a:picLocks noChangeAspect="1"/>
          </p:cNvPicPr>
          <p:nvPr/>
        </p:nvPicPr>
        <p:blipFill>
          <a:blip r:embed="rId3"/>
          <a:stretch>
            <a:fillRect/>
          </a:stretch>
        </p:blipFill>
        <p:spPr>
          <a:xfrm>
            <a:off x="6113721" y="1897061"/>
            <a:ext cx="539980" cy="343047"/>
          </a:xfrm>
          <a:prstGeom prst="rect">
            <a:avLst/>
          </a:prstGeom>
          <a:ln w="12700">
            <a:miter lim="400000"/>
          </a:ln>
        </p:spPr>
      </p:pic>
      <p:pic>
        <p:nvPicPr>
          <p:cNvPr id="494" name="Graphic 37" descr="Graphic 37"/>
          <p:cNvPicPr>
            <a:picLocks noChangeAspect="1"/>
          </p:cNvPicPr>
          <p:nvPr/>
        </p:nvPicPr>
        <p:blipFill>
          <a:blip r:embed="rId3"/>
          <a:stretch>
            <a:fillRect/>
          </a:stretch>
        </p:blipFill>
        <p:spPr>
          <a:xfrm>
            <a:off x="6113721" y="4097821"/>
            <a:ext cx="539980" cy="343047"/>
          </a:xfrm>
          <a:prstGeom prst="rect">
            <a:avLst/>
          </a:prstGeom>
          <a:ln w="12700">
            <a:miter lim="400000"/>
          </a:ln>
        </p:spPr>
      </p:pic>
      <p:sp>
        <p:nvSpPr>
          <p:cNvPr id="49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29_Custom Layout">
    <p:bg>
      <p:bgPr>
        <a:solidFill>
          <a:schemeClr val="accent3"/>
        </a:solidFill>
        <a:effectLst/>
      </p:bgPr>
    </p:bg>
    <p:spTree>
      <p:nvGrpSpPr>
        <p:cNvPr id="1" name=""/>
        <p:cNvGrpSpPr/>
        <p:nvPr/>
      </p:nvGrpSpPr>
      <p:grpSpPr>
        <a:xfrm>
          <a:off x="0" y="0"/>
          <a:ext cx="0" cy="0"/>
          <a:chOff x="0" y="0"/>
          <a:chExt cx="0" cy="0"/>
        </a:xfrm>
      </p:grpSpPr>
      <p:pic>
        <p:nvPicPr>
          <p:cNvPr id="502" name="Graphic 13" descr="Graphic 13"/>
          <p:cNvPicPr>
            <a:picLocks noChangeAspect="1"/>
          </p:cNvPicPr>
          <p:nvPr/>
        </p:nvPicPr>
        <p:blipFill>
          <a:blip r:embed="rId2"/>
          <a:srcRect l="33702" t="24850" b="8677"/>
          <a:stretch>
            <a:fillRect/>
          </a:stretch>
        </p:blipFill>
        <p:spPr>
          <a:xfrm>
            <a:off x="-2" y="-2"/>
            <a:ext cx="6042343" cy="6211144"/>
          </a:xfrm>
          <a:prstGeom prst="rect">
            <a:avLst/>
          </a:prstGeom>
          <a:ln w="12700">
            <a:miter lim="400000"/>
          </a:ln>
        </p:spPr>
      </p:pic>
      <p:sp>
        <p:nvSpPr>
          <p:cNvPr id="503" name="Experiencethe Shift"/>
          <p:cNvSpPr txBox="1">
            <a:spLocks noGrp="1"/>
          </p:cNvSpPr>
          <p:nvPr>
            <p:ph type="title" hasCustomPrompt="1"/>
          </p:nvPr>
        </p:nvSpPr>
        <p:spPr>
          <a:xfrm>
            <a:off x="5335818" y="795098"/>
            <a:ext cx="5905579" cy="1881864"/>
          </a:xfrm>
          <a:prstGeom prst="rect">
            <a:avLst/>
          </a:prstGeom>
        </p:spPr>
        <p:txBody>
          <a:bodyPr/>
          <a:lstStyle>
            <a:lvl1pPr>
              <a:defRPr sz="7200">
                <a:solidFill>
                  <a:schemeClr val="accent4"/>
                </a:solidFill>
              </a:defRPr>
            </a:lvl1pPr>
          </a:lstStyle>
          <a:p>
            <a:r>
              <a:t>Experiencethe Shift</a:t>
            </a:r>
          </a:p>
        </p:txBody>
      </p:sp>
      <p:sp>
        <p:nvSpPr>
          <p:cNvPr id="504" name="Body Level One…"/>
          <p:cNvSpPr txBox="1">
            <a:spLocks noGrp="1"/>
          </p:cNvSpPr>
          <p:nvPr>
            <p:ph type="body" sz="quarter" idx="1" hasCustomPrompt="1"/>
          </p:nvPr>
        </p:nvSpPr>
        <p:spPr>
          <a:xfrm>
            <a:off x="5335818" y="3995556"/>
            <a:ext cx="59055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r>
              <a:t>Name Surname</a:t>
            </a:r>
          </a:p>
          <a:p>
            <a:pPr lvl="1"/>
            <a:endParaRPr/>
          </a:p>
          <a:p>
            <a:pPr lvl="2"/>
            <a:endParaRPr/>
          </a:p>
          <a:p>
            <a:pPr lvl="3"/>
            <a:endParaRPr/>
          </a:p>
          <a:p>
            <a:pPr lvl="4"/>
            <a:endParaRPr/>
          </a:p>
        </p:txBody>
      </p:sp>
      <p:sp>
        <p:nvSpPr>
          <p:cNvPr id="505" name="Text Placeholder 5"/>
          <p:cNvSpPr>
            <a:spLocks noGrp="1"/>
          </p:cNvSpPr>
          <p:nvPr>
            <p:ph type="body" sz="quarter" idx="21" hasCustomPrompt="1"/>
          </p:nvPr>
        </p:nvSpPr>
        <p:spPr>
          <a:xfrm>
            <a:off x="5335818" y="5071902"/>
            <a:ext cx="5905579" cy="538610"/>
          </a:xfrm>
          <a:prstGeom prst="rect">
            <a:avLst/>
          </a:prstGeom>
        </p:spPr>
        <p:txBody>
          <a:bodyPr>
            <a:normAutofit/>
          </a:bodyPr>
          <a:lstStyle>
            <a:lvl1pPr marL="0" indent="0">
              <a:spcBef>
                <a:spcPts val="600"/>
              </a:spcBef>
              <a:buSzTx/>
              <a:buFontTx/>
              <a:buNone/>
              <a:defRPr sz="1200">
                <a:solidFill>
                  <a:schemeClr val="accent4"/>
                </a:solidFill>
              </a:defRPr>
            </a:lvl1pPr>
          </a:lstStyle>
          <a:p>
            <a:r>
              <a:t>name.surname@example.com
+420 777 888 999</a:t>
            </a:r>
          </a:p>
        </p:txBody>
      </p:sp>
      <p:sp>
        <p:nvSpPr>
          <p:cNvPr id="506" name="Text Placeholder 5"/>
          <p:cNvSpPr>
            <a:spLocks noGrp="1"/>
          </p:cNvSpPr>
          <p:nvPr>
            <p:ph type="body" sz="quarter" idx="22" hasCustomPrompt="1"/>
          </p:nvPr>
        </p:nvSpPr>
        <p:spPr>
          <a:xfrm>
            <a:off x="5335818" y="4480978"/>
            <a:ext cx="5905579" cy="277000"/>
          </a:xfrm>
          <a:prstGeom prst="rect">
            <a:avLst/>
          </a:prstGeom>
        </p:spPr>
        <p:txBody>
          <a:bodyPr>
            <a:normAutofit/>
          </a:bodyPr>
          <a:lstStyle>
            <a:lvl1pPr marL="0" indent="0">
              <a:buSzTx/>
              <a:buFontTx/>
              <a:buNone/>
              <a:defRPr sz="1200">
                <a:solidFill>
                  <a:schemeClr val="accent2"/>
                </a:solidFill>
              </a:defRPr>
            </a:lvl1pPr>
          </a:lstStyle>
          <a:p>
            <a:r>
              <a:t>Position</a:t>
            </a:r>
          </a:p>
        </p:txBody>
      </p:sp>
      <p:pic>
        <p:nvPicPr>
          <p:cNvPr id="507" name="Graphic 2" descr="Graphic 2"/>
          <p:cNvPicPr>
            <a:picLocks noChangeAspect="1"/>
          </p:cNvPicPr>
          <p:nvPr/>
        </p:nvPicPr>
        <p:blipFill>
          <a:blip r:embed="rId3"/>
          <a:stretch>
            <a:fillRect/>
          </a:stretch>
        </p:blipFill>
        <p:spPr>
          <a:xfrm>
            <a:off x="381739" y="5610512"/>
            <a:ext cx="2194239" cy="807405"/>
          </a:xfrm>
          <a:prstGeom prst="rect">
            <a:avLst/>
          </a:prstGeom>
          <a:ln w="12700">
            <a:miter lim="400000"/>
          </a:ln>
        </p:spPr>
      </p:pic>
      <p:sp>
        <p:nvSpPr>
          <p:cNvPr id="50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31_Custom Layout">
    <p:bg>
      <p:bgPr>
        <a:solidFill>
          <a:schemeClr val="accent3"/>
        </a:solidFill>
        <a:effectLst/>
      </p:bgPr>
    </p:bg>
    <p:spTree>
      <p:nvGrpSpPr>
        <p:cNvPr id="1" name=""/>
        <p:cNvGrpSpPr/>
        <p:nvPr/>
      </p:nvGrpSpPr>
      <p:grpSpPr>
        <a:xfrm>
          <a:off x="0" y="0"/>
          <a:ext cx="0" cy="0"/>
          <a:chOff x="0" y="0"/>
          <a:chExt cx="0" cy="0"/>
        </a:xfrm>
      </p:grpSpPr>
      <p:sp>
        <p:nvSpPr>
          <p:cNvPr id="57" name="Picture Placeholder 6"/>
          <p:cNvSpPr>
            <a:spLocks noGrp="1"/>
          </p:cNvSpPr>
          <p:nvPr>
            <p:ph type="pic" idx="21"/>
          </p:nvPr>
        </p:nvSpPr>
        <p:spPr>
          <a:xfrm>
            <a:off x="5918679" y="0"/>
            <a:ext cx="6273321" cy="6858000"/>
          </a:xfrm>
          <a:prstGeom prst="rect">
            <a:avLst/>
          </a:prstGeom>
        </p:spPr>
        <p:txBody>
          <a:bodyPr lIns="91439" rIns="91439"/>
          <a:lstStyle/>
          <a:p>
            <a:endParaRPr/>
          </a:p>
        </p:txBody>
      </p:sp>
      <p:sp>
        <p:nvSpPr>
          <p:cNvPr id="58" name="Hello there,I’m a title slide"/>
          <p:cNvSpPr txBox="1">
            <a:spLocks noGrp="1"/>
          </p:cNvSpPr>
          <p:nvPr>
            <p:ph type="title" hasCustomPrompt="1"/>
          </p:nvPr>
        </p:nvSpPr>
        <p:spPr>
          <a:xfrm>
            <a:off x="640027"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59" name="Body Level One…"/>
          <p:cNvSpPr txBox="1">
            <a:spLocks noGrp="1"/>
          </p:cNvSpPr>
          <p:nvPr>
            <p:ph type="body" sz="quarter" idx="1" hasCustomPrompt="1"/>
          </p:nvPr>
        </p:nvSpPr>
        <p:spPr>
          <a:xfrm>
            <a:off x="640029" y="4320873"/>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60" name="Graphic 3" descr="Graphic 3"/>
          <p:cNvPicPr>
            <a:picLocks noChangeAspect="1"/>
          </p:cNvPicPr>
          <p:nvPr/>
        </p:nvPicPr>
        <p:blipFill>
          <a:blip r:embed="rId2"/>
          <a:stretch>
            <a:fillRect/>
          </a:stretch>
        </p:blipFill>
        <p:spPr>
          <a:xfrm>
            <a:off x="640027" y="721077"/>
            <a:ext cx="592856" cy="663063"/>
          </a:xfrm>
          <a:prstGeom prst="rect">
            <a:avLst/>
          </a:prstGeom>
          <a:ln w="12700">
            <a:miter lim="400000"/>
          </a:ln>
        </p:spPr>
      </p:pic>
      <p:sp>
        <p:nvSpPr>
          <p:cNvPr id="61"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26_Custom Layout">
    <p:spTree>
      <p:nvGrpSpPr>
        <p:cNvPr id="1" name=""/>
        <p:cNvGrpSpPr/>
        <p:nvPr/>
      </p:nvGrpSpPr>
      <p:grpSpPr>
        <a:xfrm>
          <a:off x="0" y="0"/>
          <a:ext cx="0" cy="0"/>
          <a:chOff x="0" y="0"/>
          <a:chExt cx="0" cy="0"/>
        </a:xfrm>
      </p:grpSpPr>
      <p:sp>
        <p:nvSpPr>
          <p:cNvPr id="68"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76" name="Body Level One…"/>
          <p:cNvSpPr txBox="1">
            <a:spLocks noGrp="1"/>
          </p:cNvSpPr>
          <p:nvPr>
            <p:ph type="body" sz="quarter" idx="1"/>
          </p:nvPr>
        </p:nvSpPr>
        <p:spPr>
          <a:xfrm>
            <a:off x="689316" y="1760393"/>
            <a:ext cx="8525023"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85"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6" name="Text Placeholder 5"/>
          <p:cNvSpPr>
            <a:spLocks noGrp="1"/>
          </p:cNvSpPr>
          <p:nvPr>
            <p:ph type="body" sz="quarter" idx="21"/>
          </p:nvPr>
        </p:nvSpPr>
        <p:spPr>
          <a:xfrm>
            <a:off x="6357348" y="1760393"/>
            <a:ext cx="5312139" cy="1641476"/>
          </a:xfrm>
          <a:prstGeom prst="rect">
            <a:avLst/>
          </a:prstGeom>
        </p:spPr>
        <p:txBody>
          <a:bodyPr>
            <a:normAutofit/>
          </a:bodyPr>
          <a:lstStyle/>
          <a:p>
            <a:endParaRPr/>
          </a:p>
        </p:txBody>
      </p:sp>
      <p:sp>
        <p:nvSpPr>
          <p:cNvPr id="8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2_Custom Layout">
    <p:spTree>
      <p:nvGrpSpPr>
        <p:cNvPr id="1" name=""/>
        <p:cNvGrpSpPr/>
        <p:nvPr/>
      </p:nvGrpSpPr>
      <p:grpSpPr>
        <a:xfrm>
          <a:off x="0" y="0"/>
          <a:ext cx="0" cy="0"/>
          <a:chOff x="0" y="0"/>
          <a:chExt cx="0" cy="0"/>
        </a:xfrm>
      </p:grpSpPr>
      <p:sp>
        <p:nvSpPr>
          <p:cNvPr id="95"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48"/>
          <a:stretch>
            <a:fillRect/>
          </a:stretch>
        </p:blipFill>
        <p:spPr>
          <a:xfrm>
            <a:off x="11203906" y="555919"/>
            <a:ext cx="465579" cy="520714"/>
          </a:xfrm>
          <a:prstGeom prst="rect">
            <a:avLst/>
          </a:prstGeom>
          <a:ln w="12700">
            <a:miter lim="400000"/>
          </a:ln>
        </p:spPr>
      </p:pic>
      <p:sp>
        <p:nvSpPr>
          <p:cNvPr id="3" name="Lorem ipsum dolor sit amet, consectetur."/>
          <p:cNvSpPr txBox="1">
            <a:spLocks noGrp="1"/>
          </p:cNvSpPr>
          <p:nvPr>
            <p:ph type="title" hasCustomPrompt="1"/>
          </p:nvPr>
        </p:nvSpPr>
        <p:spPr>
          <a:xfrm>
            <a:off x="689316" y="555919"/>
            <a:ext cx="10113003" cy="543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Lorem ipsum dolor sit amet, consectetur.</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234224" y="6525099"/>
            <a:ext cx="217152" cy="202417"/>
          </a:xfrm>
          <a:prstGeom prst="rect">
            <a:avLst/>
          </a:prstGeom>
          <a:ln w="12700">
            <a:miter lim="400000"/>
          </a:ln>
        </p:spPr>
        <p:txBody>
          <a:bodyPr wrap="none" lIns="45719" rIns="45719" anchor="ctr">
            <a:spAutoFit/>
          </a:bodyPr>
          <a:lstStyle>
            <a:lvl1pPr algn="ctr">
              <a:defRPr sz="800">
                <a:solidFill>
                  <a:schemeClr val="accent3"/>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Lst>
  <p:transition spd="med"/>
  <p:txStyles>
    <p:titleStyle>
      <a:lvl1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3pPr>
      <a:lvl4pPr marL="17041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4pPr>
      <a:lvl5pPr marL="21613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1pPr>
      <a:lvl2pPr marL="0" marR="0" indent="457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2pPr>
      <a:lvl3pPr marL="0" marR="0" indent="914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3pPr>
      <a:lvl4pPr marL="0" marR="0" indent="1371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4pPr>
      <a:lvl5pPr marL="0" marR="0" indent="18288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5pPr>
      <a:lvl6pPr marL="0" marR="0" indent="22860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6pPr>
      <a:lvl7pPr marL="0" marR="0" indent="2743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7pPr>
      <a:lvl8pPr marL="0" marR="0" indent="3200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7" name="Picture Placeholder 1" descr="Picture Placeholder 1"/>
          <p:cNvPicPr>
            <a:picLocks noGrp="1" noChangeAspect="1"/>
          </p:cNvPicPr>
          <p:nvPr>
            <p:ph type="pic" idx="21"/>
          </p:nvPr>
        </p:nvPicPr>
        <p:blipFill>
          <a:blip r:embed="rId2"/>
          <a:srcRect/>
          <a:stretch>
            <a:fillRect/>
          </a:stretch>
        </p:blipFill>
        <p:spPr>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7809" y="21600"/>
                </a:lnTo>
                <a:lnTo>
                  <a:pt x="21600" y="0"/>
                </a:lnTo>
                <a:lnTo>
                  <a:pt x="0" y="0"/>
                </a:lnTo>
                <a:close/>
              </a:path>
            </a:pathLst>
          </a:custGeom>
        </p:spPr>
      </p:pic>
      <p:sp>
        <p:nvSpPr>
          <p:cNvPr id="518" name="Title 2"/>
          <p:cNvSpPr txBox="1">
            <a:spLocks noGrp="1"/>
          </p:cNvSpPr>
          <p:nvPr>
            <p:ph type="title"/>
          </p:nvPr>
        </p:nvSpPr>
        <p:spPr>
          <a:xfrm>
            <a:off x="748516" y="921273"/>
            <a:ext cx="6055242" cy="1960467"/>
          </a:xfrm>
          <a:prstGeom prst="rect">
            <a:avLst/>
          </a:prstGeom>
        </p:spPr>
        <p:txBody>
          <a:bodyPr/>
          <a:lstStyle>
            <a:lvl1pPr defTabSz="521208">
              <a:spcBef>
                <a:spcPts val="300"/>
              </a:spcBef>
              <a:defRPr sz="5016"/>
            </a:lvl1pPr>
          </a:lstStyle>
          <a:p>
            <a:r>
              <a:t>SECURING API COMMUNICATION</a:t>
            </a:r>
          </a:p>
        </p:txBody>
      </p:sp>
      <p:pic>
        <p:nvPicPr>
          <p:cNvPr id="519" name="Picture 2" descr="Picture 2"/>
          <p:cNvPicPr>
            <a:picLocks noChangeAspect="1"/>
          </p:cNvPicPr>
          <p:nvPr/>
        </p:nvPicPr>
        <p:blipFill>
          <a:blip r:embed="rId3"/>
          <a:stretch>
            <a:fillRect/>
          </a:stretch>
        </p:blipFill>
        <p:spPr>
          <a:xfrm>
            <a:off x="1111573" y="3329860"/>
            <a:ext cx="3327673" cy="2344784"/>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3" name="Picture 1" descr="Picture 1"/>
          <p:cNvPicPr>
            <a:picLocks noChangeAspect="1"/>
          </p:cNvPicPr>
          <p:nvPr/>
        </p:nvPicPr>
        <p:blipFill>
          <a:blip r:embed="rId2"/>
          <a:stretch>
            <a:fillRect/>
          </a:stretch>
        </p:blipFill>
        <p:spPr>
          <a:xfrm>
            <a:off x="944080" y="268408"/>
            <a:ext cx="10122069" cy="6321184"/>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Text Placeholder 1"/>
          <p:cNvSpPr txBox="1">
            <a:spLocks noGrp="1"/>
          </p:cNvSpPr>
          <p:nvPr>
            <p:ph type="body" idx="1"/>
          </p:nvPr>
        </p:nvSpPr>
        <p:spPr>
          <a:xfrm>
            <a:off x="689314" y="1353047"/>
            <a:ext cx="10909361" cy="5214128"/>
          </a:xfrm>
          <a:prstGeom prst="rect">
            <a:avLst/>
          </a:prstGeom>
        </p:spPr>
        <p:txBody>
          <a:bodyPr/>
          <a:lstStyle>
            <a:lvl1pPr marL="0" indent="0">
              <a:buSzTx/>
              <a:buFontTx/>
              <a:buNone/>
              <a:defRPr sz="2800"/>
            </a:lvl1pPr>
          </a:lstStyle>
          <a:p>
            <a:r>
              <a:t>Tokens are another way to secure a communication between client and server. This system involves a special string called token to be passed to the client on successful authentication. This token then can be passed with every request to get authenticated with the server. Tokens are not kept by the server. They usually carry data with them as well as a signature and a secret that only the server knows. All of these information are transformed in to a string, some parts are encrypted and it is given to the client. This way everything needed is in the cookie and the server does not need to keep data on it's side. The cookie is the data and the key to authorizing requests. The flow of this system goes:</a:t>
            </a:r>
          </a:p>
        </p:txBody>
      </p:sp>
      <p:sp>
        <p:nvSpPr>
          <p:cNvPr id="546"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Tokens (stateless)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Text Placeholder 1"/>
          <p:cNvSpPr txBox="1">
            <a:spLocks noGrp="1"/>
          </p:cNvSpPr>
          <p:nvPr>
            <p:ph type="body" idx="1"/>
          </p:nvPr>
        </p:nvSpPr>
        <p:spPr>
          <a:xfrm>
            <a:off x="689314" y="1353047"/>
            <a:ext cx="10909361" cy="5214128"/>
          </a:xfrm>
          <a:prstGeom prst="rect">
            <a:avLst/>
          </a:prstGeom>
        </p:spPr>
        <p:txBody>
          <a:bodyPr/>
          <a:lstStyle/>
          <a:p>
            <a:pPr marL="344370" indent="-344370" defTabSz="841247">
              <a:spcBef>
                <a:spcPts val="900"/>
              </a:spcBef>
              <a:buFontTx/>
              <a:buAutoNum type="arabicPeriod"/>
              <a:defRPr sz="2576"/>
            </a:pPr>
            <a:r>
              <a:t>User submits login credentials ( username, pass )</a:t>
            </a:r>
          </a:p>
          <a:p>
            <a:pPr marL="344370" indent="-344370" defTabSz="841247">
              <a:spcBef>
                <a:spcPts val="900"/>
              </a:spcBef>
              <a:buFontTx/>
              <a:buAutoNum type="arabicPeriod"/>
              <a:defRPr sz="2576"/>
            </a:pPr>
            <a:r>
              <a:t>Server verifies those from the DB</a:t>
            </a:r>
          </a:p>
          <a:p>
            <a:pPr marL="344370" indent="-344370" defTabSz="841247">
              <a:spcBef>
                <a:spcPts val="900"/>
              </a:spcBef>
              <a:buFontTx/>
              <a:buAutoNum type="arabicPeriod"/>
              <a:defRPr sz="2576"/>
            </a:pPr>
            <a:r>
              <a:t>Server generates a temporary token and embeds user data into it</a:t>
            </a:r>
          </a:p>
          <a:p>
            <a:pPr marL="344370" indent="-344370" defTabSz="841247">
              <a:spcBef>
                <a:spcPts val="900"/>
              </a:spcBef>
              <a:buFontTx/>
              <a:buAutoNum type="arabicPeriod"/>
              <a:defRPr sz="2576"/>
            </a:pPr>
            <a:r>
              <a:t>Server responds back with the token</a:t>
            </a:r>
          </a:p>
          <a:p>
            <a:pPr marL="344370" indent="-344370" defTabSz="841247">
              <a:spcBef>
                <a:spcPts val="900"/>
              </a:spcBef>
              <a:buFontTx/>
              <a:buAutoNum type="arabicPeriod"/>
              <a:defRPr sz="2576"/>
            </a:pPr>
            <a:r>
              <a:t>Client stores it ( local storage )</a:t>
            </a:r>
          </a:p>
          <a:p>
            <a:pPr marL="344370" indent="-344370" defTabSz="841247">
              <a:spcBef>
                <a:spcPts val="900"/>
              </a:spcBef>
              <a:buFontTx/>
              <a:buAutoNum type="arabicPeriod"/>
              <a:defRPr sz="2576"/>
            </a:pPr>
            <a:r>
              <a:t>User sends the token with each request</a:t>
            </a:r>
          </a:p>
          <a:p>
            <a:pPr marL="344370" indent="-344370" defTabSz="841247">
              <a:spcBef>
                <a:spcPts val="900"/>
              </a:spcBef>
              <a:buFontTx/>
              <a:buAutoNum type="arabicPeriod"/>
              <a:defRPr sz="2576"/>
            </a:pPr>
            <a:r>
              <a:t>Server verifies the token and grants access</a:t>
            </a:r>
          </a:p>
          <a:p>
            <a:pPr marL="344370" indent="-344370" defTabSz="841247">
              <a:spcBef>
                <a:spcPts val="900"/>
              </a:spcBef>
              <a:buFontTx/>
              <a:buAutoNum type="arabicPeriod"/>
              <a:defRPr sz="2576"/>
            </a:pPr>
            <a:r>
              <a:t>On Log-out the token is cleared from client storage</a:t>
            </a:r>
          </a:p>
          <a:p>
            <a:pPr marL="0" indent="0" defTabSz="841247">
              <a:spcBef>
                <a:spcPts val="900"/>
              </a:spcBef>
              <a:buSzTx/>
              <a:buFontTx/>
              <a:buNone/>
              <a:defRPr sz="2576"/>
            </a:pPr>
            <a:r>
              <a:t>Communication secured by token is usually called stateless and self-contained. This means that the server does not keep any data on the state of the client. It also means that all necessary data is on the token it self.</a:t>
            </a:r>
          </a:p>
        </p:txBody>
      </p:sp>
      <p:sp>
        <p:nvSpPr>
          <p:cNvPr id="549"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Tokens (stateless)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1" name="Picture 1" descr="Picture 1"/>
          <p:cNvPicPr>
            <a:picLocks noChangeAspect="1"/>
          </p:cNvPicPr>
          <p:nvPr/>
        </p:nvPicPr>
        <p:blipFill>
          <a:blip r:embed="rId2"/>
          <a:stretch>
            <a:fillRect/>
          </a:stretch>
        </p:blipFill>
        <p:spPr>
          <a:xfrm>
            <a:off x="538062" y="287474"/>
            <a:ext cx="10508019" cy="6283052"/>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Stateful vs Stateless: A Comparison</a:t>
            </a:r>
          </a:p>
        </p:txBody>
      </p:sp>
      <p:pic>
        <p:nvPicPr>
          <p:cNvPr id="554" name="Picture 1" descr="Picture 1"/>
          <p:cNvPicPr>
            <a:picLocks noChangeAspect="1"/>
          </p:cNvPicPr>
          <p:nvPr/>
        </p:nvPicPr>
        <p:blipFill>
          <a:blip r:embed="rId2"/>
          <a:stretch>
            <a:fillRect/>
          </a:stretch>
        </p:blipFill>
        <p:spPr>
          <a:xfrm>
            <a:off x="2393077" y="1187130"/>
            <a:ext cx="6705481" cy="5601814"/>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6" name="Picture 4" descr="Picture 4"/>
          <p:cNvPicPr>
            <a:picLocks noChangeAspect="1"/>
          </p:cNvPicPr>
          <p:nvPr/>
        </p:nvPicPr>
        <p:blipFill>
          <a:blip r:embed="rId2"/>
          <a:stretch>
            <a:fillRect/>
          </a:stretch>
        </p:blipFill>
        <p:spPr>
          <a:xfrm>
            <a:off x="287983" y="430478"/>
            <a:ext cx="11616034" cy="5676414"/>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Text Placeholder 1"/>
          <p:cNvSpPr txBox="1">
            <a:spLocks noGrp="1"/>
          </p:cNvSpPr>
          <p:nvPr>
            <p:ph type="body" idx="1"/>
          </p:nvPr>
        </p:nvSpPr>
        <p:spPr>
          <a:xfrm>
            <a:off x="689314" y="1353047"/>
            <a:ext cx="10909361" cy="5214128"/>
          </a:xfrm>
          <a:prstGeom prst="rect">
            <a:avLst/>
          </a:prstGeom>
        </p:spPr>
        <p:txBody>
          <a:bodyPr/>
          <a:lstStyle>
            <a:lvl1pPr marL="0" indent="0" defTabSz="896111">
              <a:spcBef>
                <a:spcPts val="900"/>
              </a:spcBef>
              <a:buSzTx/>
              <a:buFontTx/>
              <a:buNone/>
              <a:defRPr sz="2744"/>
            </a:lvl1pPr>
          </a:lstStyle>
          <a:p>
            <a:r>
              <a:t>The number of devices and services that we use is growing and every device and service requires authorization. This is why authorization frameworks such as OAuth 2.0 exist. With it our application or service can obtain a limited access to a user account that is enough to authenticate it from another system such as facebook, google, github etc. This is the framework that gives the option to sign in with a facebook/google account instead of creating an accout or logging in. In order for an application to have access this type of authorization from another system it needs to be registered on that system. After registering the system gives the application a unique ID and a secret that will identify that application when making requests. The flow of OAuth authentication usually goes like this:</a:t>
            </a:r>
          </a:p>
        </p:txBody>
      </p:sp>
      <p:sp>
        <p:nvSpPr>
          <p:cNvPr id="559"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Oauth 2.0</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Text Placeholder 1"/>
          <p:cNvSpPr txBox="1">
            <a:spLocks noGrp="1"/>
          </p:cNvSpPr>
          <p:nvPr>
            <p:ph type="body" idx="1"/>
          </p:nvPr>
        </p:nvSpPr>
        <p:spPr>
          <a:xfrm>
            <a:off x="689314" y="1353047"/>
            <a:ext cx="10909361" cy="5214128"/>
          </a:xfrm>
          <a:prstGeom prst="rect">
            <a:avLst/>
          </a:prstGeom>
        </p:spPr>
        <p:txBody>
          <a:bodyPr/>
          <a:lstStyle/>
          <a:p>
            <a:pPr marL="374315" indent="-374315">
              <a:buFontTx/>
              <a:buAutoNum type="arabicPeriod"/>
              <a:defRPr sz="2800"/>
            </a:pPr>
            <a:r>
              <a:t>A user click to authorize through another service (ex: google)</a:t>
            </a:r>
          </a:p>
          <a:p>
            <a:pPr marL="374315" indent="-374315">
              <a:buFontTx/>
              <a:buAutoNum type="arabicPeriod"/>
              <a:defRPr sz="2800"/>
            </a:pPr>
            <a:r>
              <a:t>Google will show an authorization screen to enter username/password (usually this is an authorization API)</a:t>
            </a:r>
          </a:p>
          <a:p>
            <a:pPr marL="374315" indent="-374315">
              <a:buFontTx/>
              <a:buAutoNum type="arabicPeriod"/>
              <a:defRPr sz="2800"/>
            </a:pPr>
            <a:r>
              <a:t>When the user enters the correct data it grants permission to the application and the application gets an access token</a:t>
            </a:r>
          </a:p>
          <a:p>
            <a:pPr marL="374315" indent="-374315">
              <a:buFontTx/>
              <a:buAutoNum type="arabicPeriod"/>
              <a:defRPr sz="2800"/>
            </a:pPr>
            <a:r>
              <a:t>The application then requests the user data that the user agreed to share (usually a different resource API)</a:t>
            </a:r>
          </a:p>
          <a:p>
            <a:pPr marL="374315" indent="-374315">
              <a:buFontTx/>
              <a:buAutoNum type="arabicPeriod"/>
              <a:defRPr sz="2800"/>
            </a:pPr>
            <a:r>
              <a:t>The server validates the access token and gives the application the requested data</a:t>
            </a:r>
          </a:p>
          <a:p>
            <a:pPr marL="374315" indent="-374315">
              <a:buFontTx/>
              <a:buAutoNum type="arabicPeriod"/>
              <a:defRPr sz="2800"/>
            </a:pPr>
            <a:r>
              <a:t>The application then authorizes the user (ex: with their google account)</a:t>
            </a:r>
          </a:p>
        </p:txBody>
      </p:sp>
      <p:sp>
        <p:nvSpPr>
          <p:cNvPr id="562"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Oauth 2.0</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4" name="Picture 6" descr="Picture 6"/>
          <p:cNvPicPr>
            <a:picLocks noChangeAspect="1"/>
          </p:cNvPicPr>
          <p:nvPr/>
        </p:nvPicPr>
        <p:blipFill>
          <a:blip r:embed="rId2"/>
          <a:stretch>
            <a:fillRect/>
          </a:stretch>
        </p:blipFill>
        <p:spPr>
          <a:xfrm>
            <a:off x="365606" y="325343"/>
            <a:ext cx="10656284" cy="6207314"/>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Text Placeholder 1"/>
          <p:cNvSpPr txBox="1">
            <a:spLocks noGrp="1"/>
          </p:cNvSpPr>
          <p:nvPr>
            <p:ph type="body" idx="1"/>
          </p:nvPr>
        </p:nvSpPr>
        <p:spPr>
          <a:xfrm>
            <a:off x="689314" y="1353047"/>
            <a:ext cx="10909361" cy="5214128"/>
          </a:xfrm>
          <a:prstGeom prst="rect">
            <a:avLst/>
          </a:prstGeom>
        </p:spPr>
        <p:txBody>
          <a:bodyPr/>
          <a:lstStyle/>
          <a:p>
            <a:pPr marL="0" indent="0">
              <a:buSzTx/>
              <a:buFontTx/>
              <a:buNone/>
              <a:defRPr sz="2800"/>
            </a:pPr>
            <a:r>
              <a:t>CORS stands for Cross-Origin Resource Sharing. It allows us to relax the security applied to an API. This is done by bypassing the Access-Control-Allow-Origin headers, which specify which origins can access the API.</a:t>
            </a:r>
          </a:p>
          <a:p>
            <a:pPr marL="0" indent="0">
              <a:buSzTx/>
              <a:buFontTx/>
              <a:buNone/>
              <a:defRPr sz="2800"/>
            </a:pPr>
            <a:r>
              <a:t>In other words, CORS is a browser security feature that restricts cross-origin HTTP requests with other servers and specifies which domains access your resources.</a:t>
            </a:r>
          </a:p>
        </p:txBody>
      </p:sp>
      <p:sp>
        <p:nvSpPr>
          <p:cNvPr id="567"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Cross-Origin Resource Sharing (CORS)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Title 1"/>
          <p:cNvSpPr txBox="1">
            <a:spLocks noGrp="1"/>
          </p:cNvSpPr>
          <p:nvPr>
            <p:ph type="title"/>
          </p:nvPr>
        </p:nvSpPr>
        <p:spPr>
          <a:xfrm>
            <a:off x="689316" y="555919"/>
            <a:ext cx="4921072" cy="987066"/>
          </a:xfrm>
          <a:prstGeom prst="rect">
            <a:avLst/>
          </a:prstGeom>
        </p:spPr>
        <p:txBody>
          <a:bodyPr/>
          <a:lstStyle>
            <a:lvl1pPr defTabSz="868680">
              <a:spcBef>
                <a:spcPts val="500"/>
              </a:spcBef>
              <a:defRPr sz="3420"/>
            </a:lvl1pPr>
          </a:lstStyle>
          <a:p>
            <a:r>
              <a:t>AUTHENTICATION VS AUTHORIZATION?</a:t>
            </a:r>
          </a:p>
        </p:txBody>
      </p:sp>
      <p:sp>
        <p:nvSpPr>
          <p:cNvPr id="522" name="Text Placeholder 2"/>
          <p:cNvSpPr txBox="1">
            <a:spLocks noGrp="1"/>
          </p:cNvSpPr>
          <p:nvPr>
            <p:ph type="body" sz="half" idx="1"/>
          </p:nvPr>
        </p:nvSpPr>
        <p:spPr>
          <a:xfrm>
            <a:off x="689315" y="1904987"/>
            <a:ext cx="4921072" cy="4413493"/>
          </a:xfrm>
          <a:prstGeom prst="rect">
            <a:avLst/>
          </a:prstGeom>
        </p:spPr>
        <p:txBody>
          <a:bodyPr/>
          <a:lstStyle>
            <a:lvl1pPr>
              <a:defRPr sz="3000"/>
            </a:lvl1pPr>
          </a:lstStyle>
          <a:p>
            <a:r>
              <a:t>Authentication and Authorization are key principles in securing any application. They have different meaning and they happen in a different point in the security cycle.</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Text Placeholder 1"/>
          <p:cNvSpPr txBox="1">
            <a:spLocks noGrp="1"/>
          </p:cNvSpPr>
          <p:nvPr>
            <p:ph type="body" sz="quarter" idx="1"/>
          </p:nvPr>
        </p:nvSpPr>
        <p:spPr>
          <a:xfrm>
            <a:off x="689314" y="1353047"/>
            <a:ext cx="10909361" cy="1338203"/>
          </a:xfrm>
          <a:prstGeom prst="rect">
            <a:avLst/>
          </a:prstGeom>
        </p:spPr>
        <p:txBody>
          <a:bodyPr/>
          <a:lstStyle/>
          <a:p>
            <a:pPr marL="0" indent="0" defTabSz="841247">
              <a:spcBef>
                <a:spcPts val="900"/>
              </a:spcBef>
              <a:buSzTx/>
              <a:buFontTx/>
              <a:buNone/>
              <a:defRPr sz="2576"/>
            </a:pPr>
            <a:r>
              <a:t>An API is a set procedure for two programs to communicate. This means that API resources are consumed by other clients and servers.</a:t>
            </a:r>
          </a:p>
          <a:p>
            <a:pPr marL="0" indent="0" defTabSz="841247">
              <a:spcBef>
                <a:spcPts val="900"/>
              </a:spcBef>
              <a:buSzTx/>
              <a:buFontTx/>
              <a:buNone/>
              <a:defRPr sz="2576"/>
            </a:pPr>
            <a:r>
              <a:t>Here are two scenarios:</a:t>
            </a:r>
          </a:p>
        </p:txBody>
      </p:sp>
      <p:sp>
        <p:nvSpPr>
          <p:cNvPr id="570"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How CORS works</a:t>
            </a:r>
          </a:p>
        </p:txBody>
      </p:sp>
      <p:pic>
        <p:nvPicPr>
          <p:cNvPr id="571" name="Picture 1" descr="Picture 1"/>
          <p:cNvPicPr>
            <a:picLocks noChangeAspect="1"/>
          </p:cNvPicPr>
          <p:nvPr/>
        </p:nvPicPr>
        <p:blipFill>
          <a:blip r:embed="rId2"/>
          <a:stretch>
            <a:fillRect/>
          </a:stretch>
        </p:blipFill>
        <p:spPr>
          <a:xfrm>
            <a:off x="2034947" y="2776798"/>
            <a:ext cx="7421741" cy="2170679"/>
          </a:xfrm>
          <a:prstGeom prst="rect">
            <a:avLst/>
          </a:prstGeom>
          <a:ln w="12700">
            <a:miter lim="400000"/>
          </a:ln>
        </p:spPr>
      </p:pic>
      <p:sp>
        <p:nvSpPr>
          <p:cNvPr id="572" name="Text Placeholder 1"/>
          <p:cNvSpPr txBox="1"/>
          <p:nvPr/>
        </p:nvSpPr>
        <p:spPr>
          <a:xfrm>
            <a:off x="689314" y="4915644"/>
            <a:ext cx="10909361" cy="1409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spcBef>
                <a:spcPts val="1000"/>
              </a:spcBef>
              <a:defRPr sz="2800">
                <a:solidFill>
                  <a:schemeClr val="accent3"/>
                </a:solidFill>
              </a:defRPr>
            </a:lvl1pPr>
          </a:lstStyle>
          <a:p>
            <a:r>
              <a:t>The client and the server have the same origin. In this example, accessing resources will be successful. You’re trying to access resources on your server, and the same server handles the request.</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How CORS works</a:t>
            </a:r>
          </a:p>
        </p:txBody>
      </p:sp>
      <p:sp>
        <p:nvSpPr>
          <p:cNvPr id="575" name="Text Placeholder 1"/>
          <p:cNvSpPr txBox="1"/>
          <p:nvPr/>
        </p:nvSpPr>
        <p:spPr>
          <a:xfrm>
            <a:off x="641320" y="3041690"/>
            <a:ext cx="10909360" cy="34824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defTabSz="694944">
              <a:spcBef>
                <a:spcPts val="700"/>
              </a:spcBef>
              <a:defRPr sz="2128">
                <a:solidFill>
                  <a:schemeClr val="accent3"/>
                </a:solidFill>
              </a:defRPr>
            </a:pPr>
            <a:r>
              <a:t>The client and server have a different origin from each other, i.e., accessing resources from a different server. In this case, trying to make a request to a resource on the other server will fail.</a:t>
            </a:r>
          </a:p>
          <a:p>
            <a:pPr defTabSz="694944">
              <a:spcBef>
                <a:spcPts val="700"/>
              </a:spcBef>
              <a:defRPr sz="2128">
                <a:solidFill>
                  <a:schemeClr val="accent3"/>
                </a:solidFill>
              </a:defRPr>
            </a:pPr>
            <a:r>
              <a:t>This is a security concern for the browser. CORS comes into play to disable this mechanism and allow access to these resources. CORS will add a response header access-control-allow-origins and specify which origins are permitted. CORS ensures that we are sending the right headers.</a:t>
            </a:r>
          </a:p>
          <a:p>
            <a:pPr defTabSz="694944">
              <a:spcBef>
                <a:spcPts val="700"/>
              </a:spcBef>
              <a:defRPr sz="2128">
                <a:solidFill>
                  <a:schemeClr val="accent3"/>
                </a:solidFill>
              </a:defRPr>
            </a:pPr>
            <a:r>
              <a:t>Therefore, a public server handling a public API will add a CORS related header to the response. The browser on the client machine will look at this header and decide whether it is safe to deliver that response to the client or not.</a:t>
            </a:r>
          </a:p>
        </p:txBody>
      </p:sp>
      <p:pic>
        <p:nvPicPr>
          <p:cNvPr id="576" name="Picture 4" descr="Picture 4"/>
          <p:cNvPicPr>
            <a:picLocks noChangeAspect="1"/>
          </p:cNvPicPr>
          <p:nvPr/>
        </p:nvPicPr>
        <p:blipFill>
          <a:blip r:embed="rId2"/>
          <a:stretch>
            <a:fillRect/>
          </a:stretch>
        </p:blipFill>
        <p:spPr>
          <a:xfrm>
            <a:off x="2102802" y="1126076"/>
            <a:ext cx="7286031" cy="1803824"/>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Setting up CORS with Express</a:t>
            </a:r>
          </a:p>
        </p:txBody>
      </p:sp>
      <p:sp>
        <p:nvSpPr>
          <p:cNvPr id="579" name="Text Placeholder 1"/>
          <p:cNvSpPr txBox="1"/>
          <p:nvPr/>
        </p:nvSpPr>
        <p:spPr>
          <a:xfrm>
            <a:off x="641320" y="1311521"/>
            <a:ext cx="10909360" cy="543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spcBef>
                <a:spcPts val="1000"/>
              </a:spcBef>
              <a:defRPr sz="2800">
                <a:solidFill>
                  <a:schemeClr val="accent3"/>
                </a:solidFill>
              </a:defRPr>
            </a:lvl1pPr>
          </a:lstStyle>
          <a:p>
            <a:r>
              <a:t>First we need to add the CORS header to the server.</a:t>
            </a:r>
          </a:p>
        </p:txBody>
      </p:sp>
      <p:sp>
        <p:nvSpPr>
          <p:cNvPr id="580" name="Text Placeholder 1"/>
          <p:cNvSpPr txBox="1"/>
          <p:nvPr/>
        </p:nvSpPr>
        <p:spPr>
          <a:xfrm>
            <a:off x="641320" y="4991112"/>
            <a:ext cx="10909360" cy="13287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spcBef>
                <a:spcPts val="1000"/>
              </a:spcBef>
              <a:defRPr sz="2800">
                <a:solidFill>
                  <a:schemeClr val="accent3"/>
                </a:solidFill>
              </a:defRPr>
            </a:lvl1pPr>
          </a:lstStyle>
          <a:p>
            <a:r>
              <a:t>If the API is public, and any cross-origin APIs and servers can access these resources. The code block above will ensure any page can access the ingredient resources.</a:t>
            </a:r>
          </a:p>
        </p:txBody>
      </p:sp>
      <p:pic>
        <p:nvPicPr>
          <p:cNvPr id="581" name="Picture 1" descr="Picture 1"/>
          <p:cNvPicPr>
            <a:picLocks noChangeAspect="1"/>
          </p:cNvPicPr>
          <p:nvPr/>
        </p:nvPicPr>
        <p:blipFill>
          <a:blip r:embed="rId2"/>
          <a:stretch>
            <a:fillRect/>
          </a:stretch>
        </p:blipFill>
        <p:spPr>
          <a:xfrm>
            <a:off x="2321114" y="1945979"/>
            <a:ext cx="5518029" cy="790307"/>
          </a:xfrm>
          <a:prstGeom prst="rect">
            <a:avLst/>
          </a:prstGeom>
          <a:ln w="12700">
            <a:miter lim="400000"/>
          </a:ln>
        </p:spPr>
      </p:pic>
      <p:pic>
        <p:nvPicPr>
          <p:cNvPr id="582" name="Picture 4" descr="Picture 4"/>
          <p:cNvPicPr>
            <a:picLocks noChangeAspect="1"/>
          </p:cNvPicPr>
          <p:nvPr/>
        </p:nvPicPr>
        <p:blipFill>
          <a:blip r:embed="rId3"/>
          <a:stretch>
            <a:fillRect/>
          </a:stretch>
        </p:blipFill>
        <p:spPr>
          <a:xfrm>
            <a:off x="2559414" y="2929228"/>
            <a:ext cx="5041429" cy="1868942"/>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CORS</a:t>
            </a:r>
          </a:p>
        </p:txBody>
      </p:sp>
      <p:pic>
        <p:nvPicPr>
          <p:cNvPr id="585" name="pasted-movie.png" descr="pasted-movie.png"/>
          <p:cNvPicPr>
            <a:picLocks noChangeAspect="1"/>
          </p:cNvPicPr>
          <p:nvPr/>
        </p:nvPicPr>
        <p:blipFill>
          <a:blip r:embed="rId2"/>
          <a:stretch>
            <a:fillRect/>
          </a:stretch>
        </p:blipFill>
        <p:spPr>
          <a:xfrm>
            <a:off x="2201278" y="280726"/>
            <a:ext cx="8257768" cy="6296548"/>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 name="Title 1"/>
          <p:cNvSpPr txBox="1">
            <a:spLocks noGrp="1"/>
          </p:cNvSpPr>
          <p:nvPr>
            <p:ph type="title"/>
          </p:nvPr>
        </p:nvSpPr>
        <p:spPr>
          <a:xfrm>
            <a:off x="5335818" y="795098"/>
            <a:ext cx="5905579" cy="1895393"/>
          </a:xfrm>
          <a:prstGeom prst="rect">
            <a:avLst/>
          </a:prstGeom>
        </p:spPr>
        <p:txBody>
          <a:bodyPr/>
          <a:lstStyle/>
          <a:p>
            <a:pPr>
              <a:defRPr>
                <a:solidFill>
                  <a:schemeClr val="accent5"/>
                </a:solidFill>
              </a:defRPr>
            </a:pPr>
            <a:r>
              <a:rPr>
                <a:solidFill>
                  <a:schemeClr val="accent4"/>
                </a:solidFill>
              </a:rPr>
              <a:t>QUESTIONS?</a:t>
            </a:r>
          </a:p>
        </p:txBody>
      </p:sp>
      <p:sp>
        <p:nvSpPr>
          <p:cNvPr id="588" name="Text Placeholder 2"/>
          <p:cNvSpPr txBox="1">
            <a:spLocks noGrp="1"/>
          </p:cNvSpPr>
          <p:nvPr>
            <p:ph type="body" sz="quarter" idx="1"/>
          </p:nvPr>
        </p:nvSpPr>
        <p:spPr>
          <a:xfrm>
            <a:off x="5335818" y="2775801"/>
            <a:ext cx="5905579" cy="1619866"/>
          </a:xfrm>
          <a:prstGeom prst="rect">
            <a:avLst/>
          </a:prstGeom>
        </p:spPr>
        <p:txBody>
          <a:bodyPr/>
          <a:lstStyle/>
          <a:p>
            <a:pPr>
              <a:defRPr>
                <a:solidFill>
                  <a:srgbClr val="FFC9D4"/>
                </a:solidFill>
              </a:defRPr>
            </a:pPr>
            <a:r>
              <a:t>You can find us at:</a:t>
            </a:r>
          </a:p>
          <a:p>
            <a:r>
              <a:t>mail</a:t>
            </a:r>
          </a:p>
          <a:p>
            <a:r>
              <a:t>main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Text Placeholder 1"/>
          <p:cNvSpPr txBox="1">
            <a:spLocks noGrp="1"/>
          </p:cNvSpPr>
          <p:nvPr>
            <p:ph type="body" idx="1"/>
          </p:nvPr>
        </p:nvSpPr>
        <p:spPr>
          <a:xfrm>
            <a:off x="689314" y="1353047"/>
            <a:ext cx="10909361" cy="5214128"/>
          </a:xfrm>
          <a:prstGeom prst="rect">
            <a:avLst/>
          </a:prstGeom>
        </p:spPr>
        <p:txBody>
          <a:bodyPr/>
          <a:lstStyle/>
          <a:p>
            <a:pPr marL="0" indent="0">
              <a:buSzTx/>
              <a:buFontTx/>
              <a:buNone/>
              <a:defRPr sz="2800"/>
            </a:pPr>
            <a:r>
              <a:t>Authentication and Authorization are key principles in securing any application. They have different meaning and they happen in a different point in the security cycle.</a:t>
            </a:r>
          </a:p>
          <a:p>
            <a:pPr marL="0" indent="0">
              <a:buSzTx/>
              <a:buFontTx/>
              <a:buNone/>
              <a:defRPr sz="2800"/>
            </a:pPr>
            <a:r>
              <a:rPr b="1"/>
              <a:t>Authentication</a:t>
            </a:r>
            <a:r>
              <a:t> - The process where we identify and verify a user or process that is trying to access the application. We always do authentication before authorization.</a:t>
            </a:r>
          </a:p>
          <a:p>
            <a:pPr marL="0" indent="0">
              <a:buSzTx/>
              <a:buFontTx/>
              <a:buNone/>
              <a:defRPr sz="2800"/>
            </a:pPr>
            <a:r>
              <a:t>It answers the question: </a:t>
            </a:r>
            <a:r>
              <a:rPr b="1"/>
              <a:t>Who are you?</a:t>
            </a:r>
          </a:p>
        </p:txBody>
      </p:sp>
      <p:sp>
        <p:nvSpPr>
          <p:cNvPr id="525"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Authentication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Text Placeholder 1"/>
          <p:cNvSpPr txBox="1">
            <a:spLocks noGrp="1"/>
          </p:cNvSpPr>
          <p:nvPr>
            <p:ph type="body" idx="1"/>
          </p:nvPr>
        </p:nvSpPr>
        <p:spPr>
          <a:xfrm>
            <a:off x="689314" y="1353047"/>
            <a:ext cx="10909361" cy="5214128"/>
          </a:xfrm>
          <a:prstGeom prst="rect">
            <a:avLst/>
          </a:prstGeom>
        </p:spPr>
        <p:txBody>
          <a:bodyPr/>
          <a:lstStyle/>
          <a:p>
            <a:pPr marL="0" indent="0">
              <a:buSzTx/>
              <a:buFontTx/>
              <a:buNone/>
              <a:defRPr sz="2800"/>
            </a:pPr>
            <a:r>
              <a:rPr b="1"/>
              <a:t>Authorization</a:t>
            </a:r>
            <a:r>
              <a:t> - The process where we give permission to the user or process on what and where they can access in the application. This process is done after authentication because we need to know who the user is before we can grant them access to features of our application. </a:t>
            </a:r>
          </a:p>
          <a:p>
            <a:pPr marL="0" indent="0">
              <a:buSzTx/>
              <a:buFontTx/>
              <a:buNone/>
              <a:defRPr sz="2800"/>
            </a:pPr>
            <a:r>
              <a:t>It answers the question: </a:t>
            </a:r>
            <a:r>
              <a:rPr b="1"/>
              <a:t>What are you allowed to do/access?</a:t>
            </a:r>
          </a:p>
        </p:txBody>
      </p:sp>
      <p:sp>
        <p:nvSpPr>
          <p:cNvPr id="528"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Authorization</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0" name="pasted-movie.png" descr="pasted-movie.png"/>
          <p:cNvPicPr>
            <a:picLocks noChangeAspect="1"/>
          </p:cNvPicPr>
          <p:nvPr/>
        </p:nvPicPr>
        <p:blipFill>
          <a:blip r:embed="rId2"/>
          <a:stretch>
            <a:fillRect/>
          </a:stretch>
        </p:blipFill>
        <p:spPr>
          <a:xfrm>
            <a:off x="887246" y="571499"/>
            <a:ext cx="10160001" cy="5715001"/>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 name="Picture 6" descr="Picture 6"/>
          <p:cNvPicPr>
            <a:picLocks noChangeAspect="1"/>
          </p:cNvPicPr>
          <p:nvPr/>
        </p:nvPicPr>
        <p:blipFill>
          <a:blip r:embed="rId2"/>
          <a:stretch>
            <a:fillRect/>
          </a:stretch>
        </p:blipFill>
        <p:spPr>
          <a:xfrm>
            <a:off x="399762" y="237987"/>
            <a:ext cx="11392476" cy="6382026"/>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Text Placeholder 1"/>
          <p:cNvSpPr txBox="1">
            <a:spLocks noGrp="1"/>
          </p:cNvSpPr>
          <p:nvPr>
            <p:ph type="body" idx="1"/>
          </p:nvPr>
        </p:nvSpPr>
        <p:spPr>
          <a:xfrm>
            <a:off x="689314" y="1353047"/>
            <a:ext cx="10909361" cy="5214128"/>
          </a:xfrm>
          <a:prstGeom prst="rect">
            <a:avLst/>
          </a:prstGeom>
        </p:spPr>
        <p:txBody>
          <a:bodyPr/>
          <a:lstStyle/>
          <a:p>
            <a:pPr marL="0" indent="0">
              <a:buSzTx/>
              <a:buFontTx/>
              <a:buNone/>
              <a:defRPr sz="2800"/>
            </a:pPr>
            <a:r>
              <a:t>Securing API applications is done through implementing security measures on the application it self as well as on the requests that are used for communication with the client. There should also be focus on the client experience and usability. There are multiple systems for managing security as well as accessibility to the client. Some of the most used ones are:</a:t>
            </a:r>
          </a:p>
          <a:p>
            <a:pPr marL="280736" indent="-280736">
              <a:buFontTx/>
              <a:defRPr sz="2800"/>
            </a:pPr>
            <a:r>
              <a:t>Session based</a:t>
            </a:r>
          </a:p>
          <a:p>
            <a:pPr marL="280736" indent="-280736">
              <a:buFontTx/>
              <a:defRPr sz="2800"/>
            </a:pPr>
            <a:r>
              <a:t>Token based</a:t>
            </a:r>
          </a:p>
        </p:txBody>
      </p:sp>
      <p:sp>
        <p:nvSpPr>
          <p:cNvPr id="535"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Securing API applications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Text Placeholder 1"/>
          <p:cNvSpPr txBox="1">
            <a:spLocks noGrp="1"/>
          </p:cNvSpPr>
          <p:nvPr>
            <p:ph type="body" idx="1"/>
          </p:nvPr>
        </p:nvSpPr>
        <p:spPr>
          <a:xfrm>
            <a:off x="689314" y="1353047"/>
            <a:ext cx="10909361" cy="5214128"/>
          </a:xfrm>
          <a:prstGeom prst="rect">
            <a:avLst/>
          </a:prstGeom>
        </p:spPr>
        <p:txBody>
          <a:bodyPr/>
          <a:lstStyle>
            <a:lvl1pPr marL="0" indent="0">
              <a:buSzTx/>
              <a:buFontTx/>
              <a:buNone/>
              <a:defRPr sz="2800"/>
            </a:lvl1pPr>
          </a:lstStyle>
          <a:p>
            <a:r>
              <a:t>Working with sessions is one way of authenticating a source of requests and keeping that connection secure. This method works by the server creating sessions for every client that requests something from it. These sessions are kept on the server machine. Every time a client requests for something, they are authenticated and then they are given a cookie with a session id which represents their session id on the server along with a signature unique to the server called a secret that makes the cookie authentic and serves as a protection from the client changing the cookie. This method works as follows:</a:t>
            </a:r>
          </a:p>
        </p:txBody>
      </p:sp>
      <p:sp>
        <p:nvSpPr>
          <p:cNvPr id="538"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Sessions (stateful)</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Text Placeholder 1"/>
          <p:cNvSpPr txBox="1">
            <a:spLocks noGrp="1"/>
          </p:cNvSpPr>
          <p:nvPr>
            <p:ph type="body" idx="1"/>
          </p:nvPr>
        </p:nvSpPr>
        <p:spPr>
          <a:xfrm>
            <a:off x="689314" y="1353047"/>
            <a:ext cx="10909361" cy="5214128"/>
          </a:xfrm>
          <a:prstGeom prst="rect">
            <a:avLst/>
          </a:prstGeom>
        </p:spPr>
        <p:txBody>
          <a:bodyPr/>
          <a:lstStyle/>
          <a:p>
            <a:pPr marL="374315" indent="-374315">
              <a:buFontTx/>
              <a:buAutoNum type="arabicPeriod"/>
              <a:defRPr sz="2800"/>
            </a:pPr>
            <a:r>
              <a:t>User submits login credentials ( username, pass )</a:t>
            </a:r>
          </a:p>
          <a:p>
            <a:pPr marL="374315" indent="-374315">
              <a:buFontTx/>
              <a:buAutoNum type="arabicPeriod"/>
              <a:defRPr sz="2800"/>
            </a:pPr>
            <a:r>
              <a:t>Server verifies those from the DB</a:t>
            </a:r>
          </a:p>
          <a:p>
            <a:pPr marL="374315" indent="-374315">
              <a:buFontTx/>
              <a:buAutoNum type="arabicPeriod"/>
              <a:defRPr sz="2800"/>
            </a:pPr>
            <a:r>
              <a:t>Server creates a temporary user session</a:t>
            </a:r>
          </a:p>
          <a:p>
            <a:pPr marL="374315" indent="-374315">
              <a:buFontTx/>
              <a:buAutoNum type="arabicPeriod"/>
              <a:defRPr sz="2800"/>
            </a:pPr>
            <a:r>
              <a:t>Server issues a cookie with a session ID</a:t>
            </a:r>
          </a:p>
          <a:p>
            <a:pPr marL="374315" indent="-374315">
              <a:buFontTx/>
              <a:buAutoNum type="arabicPeriod"/>
              <a:defRPr sz="2800"/>
            </a:pPr>
            <a:r>
              <a:t>User sends the cookie with each request</a:t>
            </a:r>
          </a:p>
          <a:p>
            <a:pPr marL="374315" indent="-374315">
              <a:buFontTx/>
              <a:buAutoNum type="arabicPeriod"/>
              <a:defRPr sz="2800"/>
            </a:pPr>
            <a:r>
              <a:t>Server validates it agains the stored session and grants access</a:t>
            </a:r>
          </a:p>
          <a:p>
            <a:pPr marL="374315" indent="-374315">
              <a:buFontTx/>
              <a:buAutoNum type="arabicPeriod"/>
              <a:defRPr sz="2800"/>
            </a:pPr>
            <a:r>
              <a:t>When user logs out it destroys the session and clears the cookie</a:t>
            </a:r>
          </a:p>
          <a:p>
            <a:pPr marL="0" indent="0">
              <a:buSzTx/>
              <a:buFontTx/>
              <a:buNone/>
              <a:defRPr sz="2800"/>
            </a:pPr>
            <a:r>
              <a:t>This system is also called stateful because we keep sessions on the server as well as keep data on the client (id).</a:t>
            </a:r>
          </a:p>
        </p:txBody>
      </p:sp>
      <p:sp>
        <p:nvSpPr>
          <p:cNvPr id="541" name="Title 3"/>
          <p:cNvSpPr txBox="1">
            <a:spLocks noGrp="1"/>
          </p:cNvSpPr>
          <p:nvPr>
            <p:ph type="title"/>
          </p:nvPr>
        </p:nvSpPr>
        <p:spPr>
          <a:xfrm>
            <a:off x="689316" y="555919"/>
            <a:ext cx="10113003" cy="543868"/>
          </a:xfrm>
          <a:prstGeom prst="rect">
            <a:avLst/>
          </a:prstGeom>
        </p:spPr>
        <p:txBody>
          <a:bodyPr/>
          <a:lstStyle>
            <a:lvl1pPr defTabSz="804672">
              <a:spcBef>
                <a:spcPts val="500"/>
              </a:spcBef>
              <a:defRPr sz="3168"/>
            </a:lvl1pPr>
          </a:lstStyle>
          <a:p>
            <a:r>
              <a:t>Sessions (stateful)</a:t>
            </a:r>
          </a:p>
        </p:txBody>
      </p:sp>
    </p:spTree>
  </p:cSld>
  <p:clrMapOvr>
    <a:masterClrMapping/>
  </p:clrMapOvr>
  <p:transition spd="med"/>
</p:sld>
</file>

<file path=ppt/theme/theme1.xml><?xml version="1.0" encoding="utf-8"?>
<a:theme xmlns:a="http://schemas.openxmlformats.org/drawingml/2006/main"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1_Office Theme</vt:lpstr>
      <vt:lpstr>SECURING API COMMUNICATION</vt:lpstr>
      <vt:lpstr>AUTHENTICATION VS AUTHORIZATION?</vt:lpstr>
      <vt:lpstr>Authentication</vt:lpstr>
      <vt:lpstr>Authorization</vt:lpstr>
      <vt:lpstr>PowerPoint Presentation</vt:lpstr>
      <vt:lpstr>PowerPoint Presentation</vt:lpstr>
      <vt:lpstr>Securing API applications</vt:lpstr>
      <vt:lpstr>Sessions (stateful)</vt:lpstr>
      <vt:lpstr>Sessions (stateful)</vt:lpstr>
      <vt:lpstr>PowerPoint Presentation</vt:lpstr>
      <vt:lpstr>Tokens (stateless)</vt:lpstr>
      <vt:lpstr>Tokens (stateless)</vt:lpstr>
      <vt:lpstr>PowerPoint Presentation</vt:lpstr>
      <vt:lpstr>Stateful vs Stateless: A Comparison</vt:lpstr>
      <vt:lpstr>PowerPoint Presentation</vt:lpstr>
      <vt:lpstr>Oauth 2.0</vt:lpstr>
      <vt:lpstr>Oauth 2.0</vt:lpstr>
      <vt:lpstr>PowerPoint Presentation</vt:lpstr>
      <vt:lpstr>Cross-Origin Resource Sharing (CORS)</vt:lpstr>
      <vt:lpstr>How CORS works</vt:lpstr>
      <vt:lpstr>How CORS works</vt:lpstr>
      <vt:lpstr>Setting up CORS with Express</vt:lpstr>
      <vt:lpstr>CORS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API COMMUNICATION</dc:title>
  <cp:revision>1</cp:revision>
  <dcterms:modified xsi:type="dcterms:W3CDTF">2024-03-16T11:36:37Z</dcterms:modified>
</cp:coreProperties>
</file>