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1143000" y="685800"/>
            <a:ext cx="4572000" cy="3429000"/>
          </a:xfrm>
          <a:prstGeom prst="rect">
            <a:avLst/>
          </a:prstGeom>
        </p:spPr>
        <p:txBody>
          <a:bodyPr/>
          <a:lstStyle/>
          <a:p>
            <a:endParaRPr/>
          </a:p>
        </p:txBody>
      </p:sp>
      <p:sp>
        <p:nvSpPr>
          <p:cNvPr id="515" name="Shape 5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13" name="Hello there,I’m a title slide"/>
          <p:cNvSpPr txBox="1">
            <a:spLocks noGrp="1"/>
          </p:cNvSpPr>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5" y="4320873"/>
            <a:ext cx="3749161"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6" cy="809626"/>
          </a:xfrm>
          <a:prstGeom prst="rect">
            <a:avLst/>
          </a:prstGeom>
          <a:ln w="12700">
            <a:miter lim="400000"/>
          </a:ln>
        </p:spPr>
      </p:pic>
      <p:sp>
        <p:nvSpPr>
          <p:cNvPr id="17"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12"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5" y="1639795"/>
            <a:ext cx="539981" cy="343047"/>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25_Custom Layout">
    <p:bg>
      <p:bgPr>
        <a:solidFill>
          <a:schemeClr val="accent3"/>
        </a:solidFill>
        <a:effectLst/>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39"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40"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1"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3"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5" name="Graphic 11" descr="Graphic 11"/>
          <p:cNvPicPr>
            <a:picLocks noChangeAspect="1"/>
          </p:cNvPicPr>
          <p:nvPr/>
        </p:nvPicPr>
        <p:blipFill>
          <a:blip r:embed="rId3"/>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stretch>
            <a:fillRect/>
          </a:stretch>
        </p:blipFill>
        <p:spPr>
          <a:xfrm>
            <a:off x="8192045" y="1639795"/>
            <a:ext cx="539981" cy="343047"/>
          </a:xfrm>
          <a:prstGeom prst="rect">
            <a:avLst/>
          </a:prstGeom>
          <a:ln w="12700">
            <a:miter lim="400000"/>
          </a:ln>
        </p:spPr>
      </p:pic>
      <p:sp>
        <p:nvSpPr>
          <p:cNvPr id="148"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9" name="Graphic 18" descr="Graphic 18"/>
          <p:cNvPicPr>
            <a:picLocks noChangeAspect="1"/>
          </p:cNvPicPr>
          <p:nvPr/>
        </p:nvPicPr>
        <p:blipFill>
          <a:blip r:embed="rId4"/>
          <a:stretch>
            <a:fillRect/>
          </a:stretch>
        </p:blipFill>
        <p:spPr>
          <a:xfrm>
            <a:off x="11203906" y="555919"/>
            <a:ext cx="465579" cy="520714"/>
          </a:xfrm>
          <a:prstGeom prst="rect">
            <a:avLst/>
          </a:prstGeom>
          <a:ln w="12700">
            <a:miter lim="400000"/>
          </a:ln>
        </p:spPr>
      </p:pic>
      <p:sp>
        <p:nvSpPr>
          <p:cNvPr id="15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58"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59" name="Lorem ipsum dolor sit amet, consectetur adipiscing elit."/>
          <p:cNvSpPr txBox="1">
            <a:spLocks noGrp="1"/>
          </p:cNvSpPr>
          <p:nvPr>
            <p:ph type="title" hasCustomPrompt="1"/>
          </p:nvPr>
        </p:nvSpPr>
        <p:spPr>
          <a:xfrm>
            <a:off x="4448014" y="4311553"/>
            <a:ext cx="7083588" cy="987066"/>
          </a:xfrm>
          <a:prstGeom prst="rect">
            <a:avLst/>
          </a:prstGeom>
        </p:spPr>
        <p:txBody>
          <a:bodyPr anchor="b"/>
          <a:lstStyle/>
          <a:p>
            <a:r>
              <a:t>Lorem ipsum dolor sit amet, consectetur adipiscing elit.</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7"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68"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lvl1pPr>
          </a:lstStyle>
          <a:p>
            <a:r>
              <a:t>Lorem ipsum dolor sit amet, consectetur adipiscing elit.</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6"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177" name="Lorem ipsum dolor sit amet"/>
          <p:cNvSpPr txBox="1">
            <a:spLocks noGrp="1"/>
          </p:cNvSpPr>
          <p:nvPr>
            <p:ph type="title" hasCustomPrompt="1"/>
          </p:nvPr>
        </p:nvSpPr>
        <p:spPr>
          <a:xfrm>
            <a:off x="7237707" y="2499256"/>
            <a:ext cx="4431778" cy="1434496"/>
          </a:xfrm>
          <a:prstGeom prst="rect">
            <a:avLst/>
          </a:prstGeom>
        </p:spPr>
        <p:txBody>
          <a:bodyPr anchor="b"/>
          <a:lstStyle>
            <a:lvl1pPr>
              <a:defRPr sz="5400"/>
            </a:lvl1pPr>
          </a:lstStyle>
          <a:p>
            <a:r>
              <a:t>Lorem ipsum dolor sit amet</a:t>
            </a:r>
          </a:p>
        </p:txBody>
      </p:sp>
      <p:sp>
        <p:nvSpPr>
          <p:cNvPr id="178" name="Body Level One…"/>
          <p:cNvSpPr txBox="1">
            <a:spLocks noGrp="1"/>
          </p:cNvSpPr>
          <p:nvPr>
            <p:ph type="body" sz="quarter" idx="1" hasCustomPrompt="1"/>
          </p:nvPr>
        </p:nvSpPr>
        <p:spPr>
          <a:xfrm>
            <a:off x="7237707" y="4107843"/>
            <a:ext cx="4431778" cy="231853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38_Custom Layout">
    <p:bg>
      <p:bgPr>
        <a:solidFill>
          <a:schemeClr val="accent4"/>
        </a:solidFill>
        <a:effectLst/>
      </p:bgPr>
    </p:bg>
    <p:spTree>
      <p:nvGrpSpPr>
        <p:cNvPr id="1" name=""/>
        <p:cNvGrpSpPr/>
        <p:nvPr/>
      </p:nvGrpSpPr>
      <p:grpSpPr>
        <a:xfrm>
          <a:off x="0" y="0"/>
          <a:ext cx="0" cy="0"/>
          <a:chOff x="0" y="0"/>
          <a:chExt cx="0" cy="0"/>
        </a:xfrm>
      </p:grpSpPr>
      <p:pic>
        <p:nvPicPr>
          <p:cNvPr id="203"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04"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2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25" name="Hello there,I’m a title slide"/>
          <p:cNvSpPr txBox="1">
            <a:spLocks noGrp="1"/>
          </p:cNvSpPr>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2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12" name="Picture Placeholder 14"/>
          <p:cNvSpPr>
            <a:spLocks noGrp="1"/>
          </p:cNvSpPr>
          <p:nvPr>
            <p:ph type="pic" idx="21"/>
          </p:nvPr>
        </p:nvSpPr>
        <p:spPr>
          <a:xfrm>
            <a:off x="660399" y="488961"/>
            <a:ext cx="9345477" cy="5939519"/>
          </a:xfrm>
          <a:prstGeom prst="rect">
            <a:avLst/>
          </a:prstGeom>
        </p:spPr>
        <p:txBody>
          <a:bodyPr lIns="91439" rIns="91439"/>
          <a:lstStyle/>
          <a:p>
            <a:endParaRPr/>
          </a:p>
        </p:txBody>
      </p:sp>
      <p:sp>
        <p:nvSpPr>
          <p:cNvPr id="213"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4" name="Graphic 5" descr="Graphic 5"/>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2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23"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4"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5"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6"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7"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8"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6"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37"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8"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9"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0"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41"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2"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3"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5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52" name="Lorem ipsum dolor sit amet, consectetur."/>
          <p:cNvSpPr txBox="1">
            <a:spLocks noGrp="1"/>
          </p:cNvSpPr>
          <p:nvPr>
            <p:ph type="title" hasCustomPrompt="1"/>
          </p:nvPr>
        </p:nvSpPr>
        <p:spPr>
          <a:xfrm>
            <a:off x="689316" y="555919"/>
            <a:ext cx="4921072" cy="987066"/>
          </a:xfrm>
          <a:prstGeom prst="rect">
            <a:avLst/>
          </a:prstGeom>
        </p:spPr>
        <p:txBody>
          <a:bodyPr/>
          <a:lstStyle/>
          <a:p>
            <a:r>
              <a:t>Lorem ipsum dolor sit amet, consectetur.</a:t>
            </a:r>
          </a:p>
        </p:txBody>
      </p:sp>
      <p:sp>
        <p:nvSpPr>
          <p:cNvPr id="253" name="Body Level One…"/>
          <p:cNvSpPr txBox="1">
            <a:spLocks noGrp="1"/>
          </p:cNvSpPr>
          <p:nvPr>
            <p:ph type="body" sz="quarter" idx="1" hasCustomPrompt="1"/>
          </p:nvPr>
        </p:nvSpPr>
        <p:spPr>
          <a:xfrm>
            <a:off x="689316"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61" name="Picture Placeholder 10"/>
          <p:cNvSpPr>
            <a:spLocks noGrp="1"/>
          </p:cNvSpPr>
          <p:nvPr>
            <p:ph type="pic" idx="21"/>
          </p:nvPr>
        </p:nvSpPr>
        <p:spPr>
          <a:xfrm>
            <a:off x="0" y="0"/>
            <a:ext cx="6096000" cy="6858000"/>
          </a:xfrm>
          <a:prstGeom prst="rect">
            <a:avLst/>
          </a:prstGeom>
        </p:spPr>
        <p:txBody>
          <a:bodyPr lIns="91439" rIns="91439"/>
          <a:lstStyle/>
          <a:p>
            <a:endParaRPr/>
          </a:p>
        </p:txBody>
      </p:sp>
      <p:sp>
        <p:nvSpPr>
          <p:cNvPr id="262" name="Lorem ipsum dolor sit amet, consectetur."/>
          <p:cNvSpPr txBox="1">
            <a:spLocks noGrp="1"/>
          </p:cNvSpPr>
          <p:nvPr>
            <p:ph type="title" hasCustomPrompt="1"/>
          </p:nvPr>
        </p:nvSpPr>
        <p:spPr>
          <a:xfrm>
            <a:off x="6648773" y="555919"/>
            <a:ext cx="4184543" cy="987066"/>
          </a:xfrm>
          <a:prstGeom prst="rect">
            <a:avLst/>
          </a:prstGeom>
        </p:spPr>
        <p:txBody>
          <a:bodyPr/>
          <a:lstStyle/>
          <a:p>
            <a:r>
              <a:t>Lorem ipsum dolor sit amet, consectetur.</a:t>
            </a:r>
          </a:p>
        </p:txBody>
      </p:sp>
      <p:sp>
        <p:nvSpPr>
          <p:cNvPr id="263" name="Body Level One…"/>
          <p:cNvSpPr txBox="1">
            <a:spLocks noGrp="1"/>
          </p:cNvSpPr>
          <p:nvPr>
            <p:ph type="body" sz="quarter" idx="1" hasCustomPrompt="1"/>
          </p:nvPr>
        </p:nvSpPr>
        <p:spPr>
          <a:xfrm>
            <a:off x="6648771"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7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7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7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8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8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8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91"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92"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300"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01"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02"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3" name="Text Placeholder 5"/>
          <p:cNvSpPr>
            <a:spLocks noGrp="1"/>
          </p:cNvSpPr>
          <p:nvPr>
            <p:ph type="body" sz="quarter" idx="21" hasCustomPrompt="1"/>
          </p:nvPr>
        </p:nvSpPr>
        <p:spPr>
          <a:xfrm>
            <a:off x="6838122" y="555918"/>
            <a:ext cx="3856383" cy="788230"/>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pic>
        <p:nvPicPr>
          <p:cNvPr id="304" name="Graphic 11" descr="Graphic 1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0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12"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13"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4" name="Text Placeholder 5"/>
          <p:cNvSpPr>
            <a:spLocks noGrp="1"/>
          </p:cNvSpPr>
          <p:nvPr>
            <p:ph type="body" sz="quarter" idx="21" hasCustomPrompt="1"/>
          </p:nvPr>
        </p:nvSpPr>
        <p:spPr>
          <a:xfrm>
            <a:off x="6838122" y="555918"/>
            <a:ext cx="3896140" cy="788230"/>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sp>
        <p:nvSpPr>
          <p:cNvPr id="315"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16" name="Text Placeholder 5"/>
          <p:cNvSpPr>
            <a:spLocks noGrp="1"/>
          </p:cNvSpPr>
          <p:nvPr>
            <p:ph type="body" sz="quarter" idx="22" hasCustomPrompt="1"/>
          </p:nvPr>
        </p:nvSpPr>
        <p:spPr>
          <a:xfrm>
            <a:off x="698911" y="1882514"/>
            <a:ext cx="4593885" cy="1169552"/>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1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4" y="488961"/>
            <a:ext cx="9345478" cy="5939519"/>
          </a:xfrm>
          <a:prstGeom prst="rect">
            <a:avLst/>
          </a:prstGeom>
        </p:spPr>
        <p:txBody>
          <a:bodyPr lIns="91439" rIns="91439"/>
          <a:lstStyle/>
          <a:p>
            <a:endParaRPr/>
          </a:p>
        </p:txBody>
      </p:sp>
      <p:sp>
        <p:nvSpPr>
          <p:cNvPr id="36" name="Hello there,I’m a title slide"/>
          <p:cNvSpPr txBox="1">
            <a:spLocks noGrp="1"/>
          </p:cNvSpPr>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3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endParaRPr/>
          </a:p>
        </p:txBody>
      </p:sp>
      <p:sp>
        <p:nvSpPr>
          <p:cNvPr id="326"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27" name="Triangle 8"/>
          <p:cNvSpPr/>
          <p:nvPr/>
        </p:nvSpPr>
        <p:spPr>
          <a:xfrm rot="5400000">
            <a:off x="2374388" y="3135053"/>
            <a:ext cx="6846711" cy="5991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endParaRPr/>
          </a:p>
        </p:txBody>
      </p:sp>
      <p:sp>
        <p:nvSpPr>
          <p:cNvPr id="328" name="Body Level One…"/>
          <p:cNvSpPr txBox="1">
            <a:spLocks noGrp="1"/>
          </p:cNvSpPr>
          <p:nvPr>
            <p:ph type="body" sz="quarter" idx="1" hasCustomPrompt="1"/>
          </p:nvPr>
        </p:nvSpPr>
        <p:spPr>
          <a:xfrm>
            <a:off x="698911" y="1882514"/>
            <a:ext cx="4593885"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9" name="Text Placeholder 5"/>
          <p:cNvSpPr>
            <a:spLocks noGrp="1"/>
          </p:cNvSpPr>
          <p:nvPr>
            <p:ph type="body" sz="quarter" idx="2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a:spLocks noGrp="1"/>
          </p:cNvSpPr>
          <p:nvPr>
            <p:ph type="body" sz="quarter" idx="22" hasCustomPrompt="1"/>
          </p:nvPr>
        </p:nvSpPr>
        <p:spPr>
          <a:xfrm>
            <a:off x="6838122" y="555918"/>
            <a:ext cx="3843271" cy="788230"/>
          </a:xfrm>
          <a:prstGeom prst="rect">
            <a:avLst/>
          </a:prstGeom>
        </p:spPr>
        <p:txBody>
          <a:bodyPr>
            <a:normAutofit/>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r>
              <a:t>Lorem ipsum dolor sit amet, consectetur </a:t>
            </a:r>
          </a:p>
        </p:txBody>
      </p:sp>
      <p:pic>
        <p:nvPicPr>
          <p:cNvPr id="331" name="Graphic 13" descr="Graphic 13"/>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3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41" name="Text Placeholder 5"/>
          <p:cNvSpPr>
            <a:spLocks noGrp="1"/>
          </p:cNvSpPr>
          <p:nvPr>
            <p:ph type="body" sz="quarter" idx="21" hasCustomPrompt="1"/>
          </p:nvPr>
        </p:nvSpPr>
        <p:spPr>
          <a:xfrm>
            <a:off x="689316" y="555918"/>
            <a:ext cx="5406684" cy="3046989"/>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4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51" name="Text Placeholder 5"/>
          <p:cNvSpPr>
            <a:spLocks noGrp="1"/>
          </p:cNvSpPr>
          <p:nvPr>
            <p:ph type="body" sz="quarter" idx="21" hasCustomPrompt="1"/>
          </p:nvPr>
        </p:nvSpPr>
        <p:spPr>
          <a:xfrm>
            <a:off x="689316" y="555918"/>
            <a:ext cx="5406684" cy="3046989"/>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5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6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61"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2" name="Graphic 1" descr="Graphic 1"/>
          <p:cNvPicPr>
            <a:picLocks noChangeAspect="1"/>
          </p:cNvPicPr>
          <p:nvPr/>
        </p:nvPicPr>
        <p:blipFill>
          <a:blip r:embed="rId3"/>
          <a:srcRect l="17156" t="28414" r="36717" b="19397"/>
          <a:stretch>
            <a:fillRect/>
          </a:stretch>
        </p:blipFill>
        <p:spPr>
          <a:xfrm>
            <a:off x="6279775" y="0"/>
            <a:ext cx="5912225" cy="6858000"/>
          </a:xfrm>
          <a:prstGeom prst="rect">
            <a:avLst/>
          </a:prstGeom>
          <a:ln w="12700">
            <a:miter lim="400000"/>
          </a:ln>
        </p:spPr>
      </p:pic>
      <p:sp>
        <p:nvSpPr>
          <p:cNvPr id="36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7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71" name="Body Level One…"/>
          <p:cNvSpPr txBox="1">
            <a:spLocks noGrp="1"/>
          </p:cNvSpPr>
          <p:nvPr>
            <p:ph type="body" sz="quarter" idx="1" hasCustomPrompt="1"/>
          </p:nvPr>
        </p:nvSpPr>
        <p:spPr>
          <a:xfrm>
            <a:off x="8901952" y="1882514"/>
            <a:ext cx="2767533" cy="18557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72"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7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80" name="Picture Placeholder 10"/>
          <p:cNvSpPr>
            <a:spLocks noGrp="1"/>
          </p:cNvSpPr>
          <p:nvPr>
            <p:ph type="pic" idx="21"/>
          </p:nvPr>
        </p:nvSpPr>
        <p:spPr>
          <a:xfrm>
            <a:off x="0" y="0"/>
            <a:ext cx="12192000" cy="6858000"/>
          </a:xfrm>
          <a:prstGeom prst="rect">
            <a:avLst/>
          </a:prstGeom>
        </p:spPr>
        <p:txBody>
          <a:bodyPr lIns="91439" rIns="91439"/>
          <a:lstStyle/>
          <a:p>
            <a:endParaRPr/>
          </a:p>
        </p:txBody>
      </p:sp>
      <p:sp>
        <p:nvSpPr>
          <p:cNvPr id="381"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stretch>
            <a:fillRect/>
          </a:stretch>
        </p:blipFill>
        <p:spPr>
          <a:xfrm>
            <a:off x="581466" y="484093"/>
            <a:ext cx="9120179" cy="5955733"/>
          </a:xfrm>
          <a:prstGeom prst="rect">
            <a:avLst/>
          </a:prstGeom>
          <a:ln w="12700">
            <a:miter lim="400000"/>
          </a:ln>
        </p:spPr>
      </p:pic>
      <p:sp>
        <p:nvSpPr>
          <p:cNvPr id="390" name="Dividerslide #1"/>
          <p:cNvSpPr txBox="1">
            <a:spLocks noGrp="1"/>
          </p:cNvSpPr>
          <p:nvPr>
            <p:ph type="title" hasCustomPrompt="1"/>
          </p:nvPr>
        </p:nvSpPr>
        <p:spPr>
          <a:xfrm>
            <a:off x="985213" y="788393"/>
            <a:ext cx="5834042" cy="2279536"/>
          </a:xfrm>
          <a:prstGeom prst="rect">
            <a:avLst/>
          </a:prstGeom>
        </p:spPr>
        <p:txBody>
          <a:bodyPr/>
          <a:lstStyle>
            <a:lvl1pPr>
              <a:defRPr sz="8800"/>
            </a:lvl1pPr>
          </a:lstStyle>
          <a:p>
            <a:r>
              <a:t>Dividerslide #1</a:t>
            </a:r>
          </a:p>
        </p:txBody>
      </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9" name="Dividerslide #1"/>
          <p:cNvSpPr txBox="1">
            <a:spLocks noGrp="1"/>
          </p:cNvSpPr>
          <p:nvPr>
            <p:ph type="title" hasCustomPrompt="1"/>
          </p:nvPr>
        </p:nvSpPr>
        <p:spPr>
          <a:xfrm>
            <a:off x="985213" y="788393"/>
            <a:ext cx="9724116" cy="2279536"/>
          </a:xfrm>
          <a:prstGeom prst="rect">
            <a:avLst/>
          </a:prstGeom>
        </p:spPr>
        <p:txBody>
          <a:bodyPr/>
          <a:lstStyle>
            <a:lvl1pPr>
              <a:defRPr sz="8800"/>
            </a:lvl1pPr>
          </a:lstStyle>
          <a:p>
            <a:r>
              <a:t>Dividerslide #1</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7" name="Picture Placeholder 9"/>
          <p:cNvSpPr>
            <a:spLocks noGrp="1"/>
          </p:cNvSpPr>
          <p:nvPr>
            <p:ph type="pic" idx="21"/>
          </p:nvPr>
        </p:nvSpPr>
        <p:spPr>
          <a:xfrm>
            <a:off x="0" y="3875"/>
            <a:ext cx="6096001" cy="6858001"/>
          </a:xfrm>
          <a:prstGeom prst="rect">
            <a:avLst/>
          </a:prstGeom>
        </p:spPr>
        <p:txBody>
          <a:bodyPr lIns="91439" rIns="91439"/>
          <a:lstStyle/>
          <a:p>
            <a:endParaRPr/>
          </a:p>
        </p:txBody>
      </p:sp>
      <p:pic>
        <p:nvPicPr>
          <p:cNvPr id="408"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09"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1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7"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4"/>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6" cy="351141"/>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17" cy="1117739"/>
          </a:xfrm>
          <a:prstGeom prst="rect">
            <a:avLst/>
          </a:prstGeom>
          <a:ln w="12700">
            <a:miter lim="400000"/>
          </a:ln>
        </p:spPr>
      </p:pic>
      <p:sp>
        <p:nvSpPr>
          <p:cNvPr id="5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5"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3"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41" name="Picture Placeholder 5"/>
          <p:cNvSpPr>
            <a:spLocks noGrp="1"/>
          </p:cNvSpPr>
          <p:nvPr>
            <p:ph type="pic" idx="21"/>
          </p:nvPr>
        </p:nvSpPr>
        <p:spPr>
          <a:xfrm>
            <a:off x="0" y="488961"/>
            <a:ext cx="9345477" cy="5939519"/>
          </a:xfrm>
          <a:prstGeom prst="rect">
            <a:avLst/>
          </a:prstGeom>
        </p:spPr>
        <p:txBody>
          <a:bodyPr lIns="91439" rIns="91439"/>
          <a:lstStyle/>
          <a:p>
            <a:endParaRPr/>
          </a:p>
        </p:txBody>
      </p:sp>
      <p:sp>
        <p:nvSpPr>
          <p:cNvPr id="442" name="Divider slide #1"/>
          <p:cNvSpPr txBox="1">
            <a:spLocks noGrp="1"/>
          </p:cNvSpPr>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r>
              <a:t>Divider slide #1</a:t>
            </a:r>
          </a:p>
        </p:txBody>
      </p:sp>
      <p:pic>
        <p:nvPicPr>
          <p:cNvPr id="443"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stretch>
            <a:fillRect/>
          </a:stretch>
        </p:blipFill>
        <p:spPr>
          <a:xfrm>
            <a:off x="662148" y="443751"/>
            <a:ext cx="9120179" cy="6061387"/>
          </a:xfrm>
          <a:prstGeom prst="rect">
            <a:avLst/>
          </a:prstGeom>
          <a:ln w="12700">
            <a:miter lim="400000"/>
          </a:ln>
        </p:spPr>
      </p:pic>
      <p:sp>
        <p:nvSpPr>
          <p:cNvPr id="452" name="Divider slide #1"/>
          <p:cNvSpPr txBox="1">
            <a:spLocks noGrp="1"/>
          </p:cNvSpPr>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r>
              <a:t>Divider slide #1</a:t>
            </a:r>
          </a:p>
        </p:txBody>
      </p:sp>
      <p:pic>
        <p:nvPicPr>
          <p:cNvPr id="453" name="Graphic 7" descr="Graphic 7"/>
          <p:cNvPicPr>
            <a:picLocks noChangeAspect="1"/>
          </p:cNvPicPr>
          <p:nvPr/>
        </p:nvPicPr>
        <p:blipFill>
          <a:blip r:embed="rId3"/>
          <a:stretch>
            <a:fillRect/>
          </a:stretch>
        </p:blipFill>
        <p:spPr>
          <a:xfrm>
            <a:off x="11203906" y="555919"/>
            <a:ext cx="465579" cy="520714"/>
          </a:xfrm>
          <a:prstGeom prst="rect">
            <a:avLst/>
          </a:prstGeom>
          <a:ln w="12700">
            <a:miter lim="400000"/>
          </a:ln>
        </p:spPr>
      </p:pic>
      <p:sp>
        <p:nvSpPr>
          <p:cNvPr id="45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6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6"/>
                </a:solidFill>
              </a:defRPr>
            </a:lvl1pPr>
          </a:lstStyle>
          <a:p>
            <a:r>
              <a:t>Click to edit Master title style</a:t>
            </a:r>
          </a:p>
        </p:txBody>
      </p:sp>
      <p:sp>
        <p:nvSpPr>
          <p:cNvPr id="46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4" name="Graphic 4" descr="Graphic 4"/>
          <p:cNvPicPr>
            <a:picLocks noChangeAspect="1"/>
          </p:cNvPicPr>
          <p:nvPr/>
        </p:nvPicPr>
        <p:blipFill>
          <a:blip r:embed="rId2"/>
          <a:stretch>
            <a:fillRect/>
          </a:stretch>
        </p:blipFill>
        <p:spPr>
          <a:xfrm>
            <a:off x="782305" y="1897061"/>
            <a:ext cx="539980" cy="343047"/>
          </a:xfrm>
          <a:prstGeom prst="rect">
            <a:avLst/>
          </a:prstGeom>
          <a:ln w="12700">
            <a:miter lim="400000"/>
          </a:ln>
        </p:spPr>
      </p:pic>
      <p:sp>
        <p:nvSpPr>
          <p:cNvPr id="465"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7" name="Graphic 15" descr="Graphic 15"/>
          <p:cNvPicPr>
            <a:picLocks noChangeAspect="1"/>
          </p:cNvPicPr>
          <p:nvPr/>
        </p:nvPicPr>
        <p:blipFill>
          <a:blip r:embed="rId2"/>
          <a:stretch>
            <a:fillRect/>
          </a:stretch>
        </p:blipFill>
        <p:spPr>
          <a:xfrm>
            <a:off x="782305" y="4097821"/>
            <a:ext cx="539980" cy="343047"/>
          </a:xfrm>
          <a:prstGeom prst="rect">
            <a:avLst/>
          </a:prstGeom>
          <a:ln w="12700">
            <a:miter lim="400000"/>
          </a:ln>
        </p:spPr>
      </p:pic>
      <p:sp>
        <p:nvSpPr>
          <p:cNvPr id="468"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0" name="Graphic 22" descr="Graphic 22"/>
          <p:cNvPicPr>
            <a:picLocks noChangeAspect="1"/>
          </p:cNvPicPr>
          <p:nvPr/>
        </p:nvPicPr>
        <p:blipFill>
          <a:blip r:embed="rId2"/>
          <a:stretch>
            <a:fillRect/>
          </a:stretch>
        </p:blipFill>
        <p:spPr>
          <a:xfrm>
            <a:off x="6113721" y="1897061"/>
            <a:ext cx="539980" cy="343047"/>
          </a:xfrm>
          <a:prstGeom prst="rect">
            <a:avLst/>
          </a:prstGeom>
          <a:ln w="12700">
            <a:miter lim="400000"/>
          </a:ln>
        </p:spPr>
      </p:pic>
      <p:sp>
        <p:nvSpPr>
          <p:cNvPr id="471"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72"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3" name="Graphic 25" descr="Graphic 25"/>
          <p:cNvPicPr>
            <a:picLocks noChangeAspect="1"/>
          </p:cNvPicPr>
          <p:nvPr/>
        </p:nvPicPr>
        <p:blipFill>
          <a:blip r:embed="rId2"/>
          <a:stretch>
            <a:fillRect/>
          </a:stretch>
        </p:blipFill>
        <p:spPr>
          <a:xfrm>
            <a:off x="6113721" y="4097821"/>
            <a:ext cx="539980" cy="343047"/>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8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5"/>
                </a:solidFill>
              </a:defRPr>
            </a:lvl1pPr>
          </a:lstStyle>
          <a:p>
            <a:r>
              <a:t>Click to edit Master title style</a:t>
            </a:r>
          </a:p>
        </p:txBody>
      </p:sp>
      <p:sp>
        <p:nvSpPr>
          <p:cNvPr id="48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4"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5"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6"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7"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5"/>
                </a:solidFill>
              </a:defRPr>
            </a:pPr>
            <a:endParaRPr/>
          </a:p>
        </p:txBody>
      </p:sp>
      <p:sp>
        <p:nvSpPr>
          <p:cNvPr id="488"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9"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5"/>
                </a:solidFill>
              </a:defRPr>
            </a:pPr>
            <a:endParaRPr/>
          </a:p>
        </p:txBody>
      </p:sp>
      <p:pic>
        <p:nvPicPr>
          <p:cNvPr id="490" name="Graphic 33" descr="Graphic 33"/>
          <p:cNvPicPr>
            <a:picLocks noChangeAspect="1"/>
          </p:cNvPicPr>
          <p:nvPr/>
        </p:nvPicPr>
        <p:blipFill>
          <a:blip r:embed="rId2"/>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stretch>
            <a:fillRect/>
          </a:stretch>
        </p:blipFill>
        <p:spPr>
          <a:xfrm>
            <a:off x="6113721" y="4097821"/>
            <a:ext cx="539980" cy="343047"/>
          </a:xfrm>
          <a:prstGeom prst="rect">
            <a:avLst/>
          </a:prstGeom>
          <a:ln w="12700">
            <a:miter lim="400000"/>
          </a:ln>
        </p:spPr>
      </p:pic>
      <p:sp>
        <p:nvSpPr>
          <p:cNvPr id="49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srcRect l="33702" t="24850" b="8677"/>
          <a:stretch>
            <a:fillRect/>
          </a:stretch>
        </p:blipFill>
        <p:spPr>
          <a:xfrm>
            <a:off x="-2" y="-2"/>
            <a:ext cx="6042343" cy="6211144"/>
          </a:xfrm>
          <a:prstGeom prst="rect">
            <a:avLst/>
          </a:prstGeom>
          <a:ln w="12700">
            <a:miter lim="400000"/>
          </a:ln>
        </p:spPr>
      </p:pic>
      <p:sp>
        <p:nvSpPr>
          <p:cNvPr id="503" name="Experiencethe Shift"/>
          <p:cNvSpPr txBox="1">
            <a:spLocks noGrp="1"/>
          </p:cNvSpPr>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r>
              <a:t>Experiencethe Shift</a:t>
            </a:r>
          </a:p>
        </p:txBody>
      </p:sp>
      <p:sp>
        <p:nvSpPr>
          <p:cNvPr id="504" name="Body Level One…"/>
          <p:cNvSpPr txBox="1">
            <a:spLocks noGrp="1"/>
          </p:cNvSpPr>
          <p:nvPr>
            <p:ph type="body" sz="quarter" idx="1" hasCustomPrompt="1"/>
          </p:nvPr>
        </p:nvSpPr>
        <p:spPr>
          <a:xfrm>
            <a:off x="5335818" y="3995556"/>
            <a:ext cx="59055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5" name="Text Placeholder 5"/>
          <p:cNvSpPr>
            <a:spLocks noGrp="1"/>
          </p:cNvSpPr>
          <p:nvPr>
            <p:ph type="body" sz="quarter" idx="21" hasCustomPrompt="1"/>
          </p:nvPr>
        </p:nvSpPr>
        <p:spPr>
          <a:xfrm>
            <a:off x="5335818" y="5071902"/>
            <a:ext cx="5905579" cy="538610"/>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6" name="Text Placeholder 5"/>
          <p:cNvSpPr>
            <a:spLocks noGrp="1"/>
          </p:cNvSpPr>
          <p:nvPr>
            <p:ph type="body" sz="quarter" idx="22" hasCustomPrompt="1"/>
          </p:nvPr>
        </p:nvSpPr>
        <p:spPr>
          <a:xfrm>
            <a:off x="5335818" y="4480978"/>
            <a:ext cx="5905579" cy="277000"/>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7" name="Graphic 2" descr="Graphic 2"/>
          <p:cNvPicPr>
            <a:picLocks noChangeAspect="1"/>
          </p:cNvPicPr>
          <p:nvPr/>
        </p:nvPicPr>
        <p:blipFill>
          <a:blip r:embed="rId3"/>
          <a:stretch>
            <a:fillRect/>
          </a:stretch>
        </p:blipFill>
        <p:spPr>
          <a:xfrm>
            <a:off x="381739" y="5610512"/>
            <a:ext cx="2194239" cy="807405"/>
          </a:xfrm>
          <a:prstGeom prst="rect">
            <a:avLst/>
          </a:prstGeom>
          <a:ln w="12700">
            <a:miter lim="400000"/>
          </a:ln>
        </p:spPr>
      </p:pic>
      <p:sp>
        <p:nvSpPr>
          <p:cNvPr id="50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rIns="91439"/>
          <a:lstStyle/>
          <a:p>
            <a:endParaRPr/>
          </a:p>
        </p:txBody>
      </p:sp>
      <p:sp>
        <p:nvSpPr>
          <p:cNvPr id="58" name="Hello there,I’m a title slide"/>
          <p:cNvSpPr txBox="1">
            <a:spLocks noGrp="1"/>
          </p:cNvSpPr>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6" cy="663063"/>
          </a:xfrm>
          <a:prstGeom prst="rect">
            <a:avLst/>
          </a:prstGeom>
          <a:ln w="12700">
            <a:miter lim="400000"/>
          </a:ln>
        </p:spPr>
      </p:pic>
      <p:sp>
        <p:nvSpPr>
          <p:cNvPr id="6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3"/>
            <a:ext cx="8525023"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8" y="1760393"/>
            <a:ext cx="5312139" cy="1641476"/>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8"/>
          <a:stretch>
            <a:fillRect/>
          </a:stretch>
        </p:blipFill>
        <p:spPr>
          <a:xfrm>
            <a:off x="11203906" y="555919"/>
            <a:ext cx="465579" cy="520714"/>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Lorem ipsum dolor sit amet, consectetur.</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4" y="6525099"/>
            <a:ext cx="217152" cy="202417"/>
          </a:xfrm>
          <a:prstGeom prst="rect">
            <a:avLst/>
          </a:prstGeom>
          <a:ln w="12700">
            <a:miter lim="400000"/>
          </a:ln>
        </p:spPr>
        <p:txBody>
          <a:bodyPr wrap="none" lIns="45719" rIns="45719" anchor="ctr">
            <a:spAutoFit/>
          </a:bodyPr>
          <a:lstStyle>
            <a:lvl1pPr algn="ctr">
              <a:defRPr sz="800">
                <a:solidFill>
                  <a:schemeClr val="accent3"/>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Picture Placeholder 1" descr="Picture Placeholder 1"/>
          <p:cNvPicPr>
            <a:picLocks noGrp="1" noChangeAspect="1"/>
          </p:cNvPicPr>
          <p:nvPr>
            <p:ph type="pic" idx="21"/>
          </p:nvPr>
        </p:nvPicPr>
        <p:blipFill>
          <a:blip r:embed="rId2"/>
          <a:srcRect/>
          <a:stretch>
            <a:fillRect/>
          </a:stretch>
        </p:blipFill>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8" name="Title 2"/>
          <p:cNvSpPr txBox="1">
            <a:spLocks noGrp="1"/>
          </p:cNvSpPr>
          <p:nvPr>
            <p:ph type="title"/>
          </p:nvPr>
        </p:nvSpPr>
        <p:spPr>
          <a:xfrm>
            <a:off x="748516" y="921273"/>
            <a:ext cx="6055242" cy="3362909"/>
          </a:xfrm>
          <a:prstGeom prst="rect">
            <a:avLst/>
          </a:prstGeom>
        </p:spPr>
        <p:txBody>
          <a:bodyPr/>
          <a:lstStyle/>
          <a:p>
            <a:r>
              <a:t>JWT TOKENS</a:t>
            </a:r>
          </a:p>
        </p:txBody>
      </p:sp>
      <p:pic>
        <p:nvPicPr>
          <p:cNvPr id="519" name="Picture 2" descr="Picture 2"/>
          <p:cNvPicPr>
            <a:picLocks noChangeAspect="1"/>
          </p:cNvPicPr>
          <p:nvPr/>
        </p:nvPicPr>
        <p:blipFill>
          <a:blip r:embed="rId3"/>
          <a:stretch>
            <a:fillRect/>
          </a:stretch>
        </p:blipFill>
        <p:spPr>
          <a:xfrm>
            <a:off x="1111573" y="3329860"/>
            <a:ext cx="3327673" cy="2344784"/>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Hashing</a:t>
            </a:r>
          </a:p>
        </p:txBody>
      </p:sp>
      <p:pic>
        <p:nvPicPr>
          <p:cNvPr id="547" name="Picture 2" descr="Picture 2"/>
          <p:cNvPicPr>
            <a:picLocks noChangeAspect="1"/>
          </p:cNvPicPr>
          <p:nvPr/>
        </p:nvPicPr>
        <p:blipFill>
          <a:blip r:embed="rId2"/>
          <a:stretch>
            <a:fillRect/>
          </a:stretch>
        </p:blipFill>
        <p:spPr>
          <a:xfrm>
            <a:off x="323884" y="1427066"/>
            <a:ext cx="11544232" cy="4943447"/>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Text Placeholder 1"/>
          <p:cNvSpPr txBox="1">
            <a:spLocks noGrp="1"/>
          </p:cNvSpPr>
          <p:nvPr>
            <p:ph type="body" idx="1"/>
          </p:nvPr>
        </p:nvSpPr>
        <p:spPr>
          <a:xfrm>
            <a:off x="689314" y="1353047"/>
            <a:ext cx="10909361" cy="5214476"/>
          </a:xfrm>
          <a:prstGeom prst="rect">
            <a:avLst/>
          </a:prstGeom>
        </p:spPr>
        <p:txBody>
          <a:bodyPr/>
          <a:lstStyle>
            <a:lvl1pPr marL="0" indent="0">
              <a:buSzTx/>
              <a:buFontTx/>
              <a:buNone/>
              <a:defRPr sz="2800"/>
            </a:lvl1pPr>
          </a:lstStyle>
          <a:p>
            <a:r>
              <a:t>When a Client requests something from a server the server validates the request (Ex: username and password). After that the server creates a token by adding the header, adding some claims about the user that is relevant for when the token is returned back (Ex: Username and UserId). Then it combines them with the secret and creates a hash with the preferred algorithm. It combines everything and creates the JWT string. The token is returned to the client. The client decides how to keep the token. On every other call, the client will just give the token to the server. The token will validate the token to see if it has been changed or tampered. If it is valid it will allow the client request. The token can be invalidated by trying to change it or if the token is expired.</a:t>
            </a:r>
          </a:p>
        </p:txBody>
      </p:sp>
      <p:sp>
        <p:nvSpPr>
          <p:cNvPr id="550"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How do JWT tokens work</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 name="Picture 1" descr="Picture 1"/>
          <p:cNvPicPr>
            <a:picLocks noChangeAspect="1"/>
          </p:cNvPicPr>
          <p:nvPr/>
        </p:nvPicPr>
        <p:blipFill>
          <a:blip r:embed="rId2"/>
          <a:stretch>
            <a:fillRect/>
          </a:stretch>
        </p:blipFill>
        <p:spPr>
          <a:xfrm>
            <a:off x="102896" y="206736"/>
            <a:ext cx="10836412" cy="6444528"/>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Check out jwt.io to play around and check JWT tokens</a:t>
            </a:r>
          </a:p>
        </p:txBody>
      </p:sp>
      <p:pic>
        <p:nvPicPr>
          <p:cNvPr id="555" name="Picture 1" descr="Picture 1"/>
          <p:cNvPicPr>
            <a:picLocks noChangeAspect="1"/>
          </p:cNvPicPr>
          <p:nvPr/>
        </p:nvPicPr>
        <p:blipFill>
          <a:blip r:embed="rId2"/>
          <a:stretch>
            <a:fillRect/>
          </a:stretch>
        </p:blipFill>
        <p:spPr>
          <a:xfrm>
            <a:off x="1937714" y="1264571"/>
            <a:ext cx="7616207" cy="5423390"/>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Text Placeholder 1"/>
          <p:cNvSpPr txBox="1">
            <a:spLocks noGrp="1"/>
          </p:cNvSpPr>
          <p:nvPr>
            <p:ph type="body" idx="1"/>
          </p:nvPr>
        </p:nvSpPr>
        <p:spPr>
          <a:xfrm>
            <a:off x="689314" y="1353047"/>
            <a:ext cx="10909361" cy="5214476"/>
          </a:xfrm>
          <a:prstGeom prst="rect">
            <a:avLst/>
          </a:prstGeom>
        </p:spPr>
        <p:txBody>
          <a:bodyPr/>
          <a:lstStyle/>
          <a:p>
            <a:pPr marL="374315" indent="-374315">
              <a:buFontTx/>
              <a:buAutoNum type="arabicPeriod"/>
              <a:defRPr sz="2800"/>
            </a:pPr>
            <a:r>
              <a:t>User submits login credentials (username, pass)</a:t>
            </a:r>
          </a:p>
          <a:p>
            <a:pPr marL="374315" indent="-374315">
              <a:buFontTx/>
              <a:buAutoNum type="arabicPeriod"/>
              <a:defRPr sz="2800"/>
            </a:pPr>
            <a:r>
              <a:t>Server verifies those from the DB</a:t>
            </a:r>
          </a:p>
          <a:p>
            <a:pPr marL="374315" indent="-374315">
              <a:buFontTx/>
              <a:buAutoNum type="arabicPeriod"/>
              <a:defRPr sz="2800"/>
            </a:pPr>
            <a:r>
              <a:t>Server creates a temporary user session</a:t>
            </a:r>
          </a:p>
          <a:p>
            <a:pPr marL="374315" indent="-374315">
              <a:buFontTx/>
              <a:buAutoNum type="arabicPeriod"/>
              <a:defRPr sz="2800"/>
            </a:pPr>
            <a:r>
              <a:t>Server issues a cookie with a session ID</a:t>
            </a:r>
          </a:p>
          <a:p>
            <a:pPr marL="374315" indent="-374315">
              <a:buFontTx/>
              <a:buAutoNum type="arabicPeriod"/>
              <a:defRPr sz="2800"/>
            </a:pPr>
            <a:r>
              <a:t>User sends the cookie with each request</a:t>
            </a:r>
          </a:p>
          <a:p>
            <a:pPr marL="374315" indent="-374315">
              <a:buFontTx/>
              <a:buAutoNum type="arabicPeriod"/>
              <a:defRPr sz="2800"/>
            </a:pPr>
            <a:r>
              <a:t>Server validates it agains the stored session and grants access</a:t>
            </a:r>
          </a:p>
          <a:p>
            <a:pPr marL="374315" indent="-374315">
              <a:buFontTx/>
              <a:buAutoNum type="arabicPeriod"/>
              <a:defRPr sz="2800"/>
            </a:pPr>
            <a:r>
              <a:t>When user logs out it destroys the session and clears the cookie</a:t>
            </a:r>
          </a:p>
          <a:p>
            <a:pPr marL="0" indent="0">
              <a:buSzTx/>
              <a:buFontTx/>
              <a:buNone/>
              <a:defRPr sz="2800"/>
            </a:pPr>
            <a:r>
              <a:t>This system is also called stateful because we keep sessions on the server as well as keep data on the client (id).</a:t>
            </a:r>
          </a:p>
        </p:txBody>
      </p:sp>
      <p:sp>
        <p:nvSpPr>
          <p:cNvPr id="558"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Authentication flow</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0" name="Picture 1" descr="Picture 1"/>
          <p:cNvPicPr>
            <a:picLocks noChangeAspect="1"/>
          </p:cNvPicPr>
          <p:nvPr/>
        </p:nvPicPr>
        <p:blipFill>
          <a:blip r:embed="rId2"/>
          <a:stretch>
            <a:fillRect/>
          </a:stretch>
        </p:blipFill>
        <p:spPr>
          <a:xfrm>
            <a:off x="731235" y="-8466"/>
            <a:ext cx="11008781" cy="6874932"/>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Title 1"/>
          <p:cNvSpPr txBox="1">
            <a:spLocks noGrp="1"/>
          </p:cNvSpPr>
          <p:nvPr>
            <p:ph type="title"/>
          </p:nvPr>
        </p:nvSpPr>
        <p:spPr>
          <a:xfrm>
            <a:off x="5335818" y="795098"/>
            <a:ext cx="5905579" cy="1895393"/>
          </a:xfrm>
          <a:prstGeom prst="rect">
            <a:avLst/>
          </a:prstGeom>
        </p:spPr>
        <p:txBody>
          <a:bodyPr/>
          <a:lstStyle/>
          <a:p>
            <a:pPr>
              <a:defRPr>
                <a:solidFill>
                  <a:schemeClr val="accent5"/>
                </a:solidFill>
              </a:defRPr>
            </a:pPr>
            <a:r>
              <a:rPr>
                <a:solidFill>
                  <a:schemeClr val="accent4"/>
                </a:solidFill>
              </a:rPr>
              <a:t>QUESTIONS?</a:t>
            </a:r>
          </a:p>
        </p:txBody>
      </p:sp>
      <p:sp>
        <p:nvSpPr>
          <p:cNvPr id="563" name="Text Placeholder 2"/>
          <p:cNvSpPr txBox="1">
            <a:spLocks noGrp="1"/>
          </p:cNvSpPr>
          <p:nvPr>
            <p:ph type="body" sz="quarter" idx="1"/>
          </p:nvPr>
        </p:nvSpPr>
        <p:spPr>
          <a:xfrm>
            <a:off x="5335818" y="2775801"/>
            <a:ext cx="5905579" cy="1619866"/>
          </a:xfrm>
          <a:prstGeom prst="rect">
            <a:avLst/>
          </a:prstGeom>
        </p:spPr>
        <p:txBody>
          <a:bodyPr/>
          <a:lstStyle/>
          <a:p>
            <a:pPr>
              <a:defRPr>
                <a:solidFill>
                  <a:srgbClr val="FFC9D4"/>
                </a:solidFill>
              </a:defRPr>
            </a:pPr>
            <a:r>
              <a:t>You can find us at:</a:t>
            </a:r>
          </a:p>
          <a:p>
            <a:r>
              <a:t>mail</a:t>
            </a:r>
          </a:p>
          <a:p>
            <a:r>
              <a:t>main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itle 1"/>
          <p:cNvSpPr txBox="1">
            <a:spLocks noGrp="1"/>
          </p:cNvSpPr>
          <p:nvPr>
            <p:ph type="title"/>
          </p:nvPr>
        </p:nvSpPr>
        <p:spPr>
          <a:xfrm>
            <a:off x="689316" y="555919"/>
            <a:ext cx="4921072" cy="987066"/>
          </a:xfrm>
          <a:prstGeom prst="rect">
            <a:avLst/>
          </a:prstGeom>
        </p:spPr>
        <p:txBody>
          <a:bodyPr/>
          <a:lstStyle>
            <a:lvl1pPr defTabSz="868680">
              <a:spcBef>
                <a:spcPts val="500"/>
              </a:spcBef>
              <a:defRPr sz="3420"/>
            </a:lvl1pPr>
          </a:lstStyle>
          <a:p>
            <a:r>
              <a:t>WHAT IS A JWT BEARER TOKEN?</a:t>
            </a:r>
          </a:p>
        </p:txBody>
      </p:sp>
      <p:sp>
        <p:nvSpPr>
          <p:cNvPr id="522" name="Text Placeholder 2"/>
          <p:cNvSpPr txBox="1">
            <a:spLocks noGrp="1"/>
          </p:cNvSpPr>
          <p:nvPr>
            <p:ph type="body" sz="half" idx="1"/>
          </p:nvPr>
        </p:nvSpPr>
        <p:spPr>
          <a:xfrm>
            <a:off x="689315" y="1948124"/>
            <a:ext cx="4921072" cy="4370356"/>
          </a:xfrm>
          <a:prstGeom prst="rect">
            <a:avLst/>
          </a:prstGeom>
        </p:spPr>
        <p:txBody>
          <a:bodyPr/>
          <a:lstStyle/>
          <a:p>
            <a:pPr>
              <a:defRPr sz="2400"/>
            </a:pPr>
            <a:r>
              <a:t>A </a:t>
            </a:r>
            <a:r>
              <a:rPr b="1"/>
              <a:t>JWT</a:t>
            </a:r>
            <a:r>
              <a:t> or </a:t>
            </a:r>
            <a:r>
              <a:rPr b="1"/>
              <a:t>J</a:t>
            </a:r>
            <a:r>
              <a:t>SON </a:t>
            </a:r>
            <a:r>
              <a:rPr b="1"/>
              <a:t>W</a:t>
            </a:r>
            <a:r>
              <a:t>eb </a:t>
            </a:r>
            <a:r>
              <a:rPr b="1"/>
              <a:t>T</a:t>
            </a:r>
            <a:r>
              <a:t>oken is a json that follows certain rules, is digitally signed and is used for securely exchanging information between client and server. </a:t>
            </a:r>
          </a:p>
          <a:p>
            <a:pPr>
              <a:defRPr sz="2400"/>
            </a:pPr>
            <a:r>
              <a:t>JWT Tokens can be signed digitally by a secret which only the server knows or with public/private key pairs. </a:t>
            </a:r>
          </a:p>
          <a:p>
            <a:pPr>
              <a:defRPr sz="2400"/>
            </a:pPr>
            <a:r>
              <a:t>The JWT token has a defined structure consisting of 3 parts: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 Placeholder 1"/>
          <p:cNvSpPr txBox="1">
            <a:spLocks noGrp="1"/>
          </p:cNvSpPr>
          <p:nvPr>
            <p:ph type="body" idx="1"/>
          </p:nvPr>
        </p:nvSpPr>
        <p:spPr>
          <a:xfrm>
            <a:off x="689314" y="1353047"/>
            <a:ext cx="10909361" cy="5214128"/>
          </a:xfrm>
          <a:prstGeom prst="rect">
            <a:avLst/>
          </a:prstGeom>
        </p:spPr>
        <p:txBody>
          <a:bodyPr/>
          <a:lstStyle/>
          <a:p>
            <a:pPr marL="235818" indent="-235818" defTabSz="768095">
              <a:spcBef>
                <a:spcPts val="800"/>
              </a:spcBef>
              <a:buFontTx/>
              <a:defRPr sz="2351"/>
            </a:pPr>
            <a:r>
              <a:rPr b="1"/>
              <a:t>Header</a:t>
            </a:r>
            <a:r>
              <a:t> - Data about the token it self (Encoded in Base64Url)</a:t>
            </a:r>
          </a:p>
          <a:p>
            <a:pPr marL="555858" lvl="1" indent="-235818" defTabSz="768095">
              <a:spcBef>
                <a:spcPts val="800"/>
              </a:spcBef>
              <a:buFontTx/>
              <a:defRPr sz="2351"/>
            </a:pPr>
            <a:r>
              <a:t>alg - Algorithm used for signing hash ("SHA256")</a:t>
            </a:r>
          </a:p>
          <a:p>
            <a:pPr marL="555858" lvl="1" indent="-235818" defTabSz="768095">
              <a:spcBef>
                <a:spcPts val="800"/>
              </a:spcBef>
              <a:buFontTx/>
              <a:defRPr sz="2351"/>
            </a:pPr>
            <a:r>
              <a:t>typ - Type of cookie ("JWT")</a:t>
            </a:r>
          </a:p>
          <a:p>
            <a:pPr marL="235818" indent="-235818" defTabSz="768095">
              <a:spcBef>
                <a:spcPts val="800"/>
              </a:spcBef>
              <a:buFontTx/>
              <a:defRPr sz="2351"/>
            </a:pPr>
            <a:r>
              <a:rPr b="1"/>
              <a:t>Payload</a:t>
            </a:r>
            <a:r>
              <a:t> - Statements for our business logic called claims (Encoded in Base64Url)</a:t>
            </a:r>
          </a:p>
          <a:p>
            <a:pPr marL="555858" lvl="1" indent="-235818" defTabSz="768095">
              <a:spcBef>
                <a:spcPts val="800"/>
              </a:spcBef>
              <a:buFontTx/>
              <a:defRPr sz="2351"/>
            </a:pPr>
            <a:r>
              <a:t>iss - issuer of the token (Who is issuing the token)</a:t>
            </a:r>
          </a:p>
          <a:p>
            <a:pPr marL="555858" lvl="1" indent="-235818" defTabSz="768095">
              <a:spcBef>
                <a:spcPts val="800"/>
              </a:spcBef>
              <a:buFontTx/>
              <a:defRPr sz="2351"/>
            </a:pPr>
            <a:r>
              <a:t>exp - what time does the token expire</a:t>
            </a:r>
          </a:p>
          <a:p>
            <a:pPr marL="555858" lvl="1" indent="-235818" defTabSz="768095">
              <a:spcBef>
                <a:spcPts val="800"/>
              </a:spcBef>
              <a:buFontTx/>
              <a:defRPr sz="2351"/>
            </a:pPr>
            <a:r>
              <a:t>sub - subject of the token (Some data that is important for the business logic)</a:t>
            </a:r>
          </a:p>
          <a:p>
            <a:pPr marL="555858" lvl="1" indent="-235818" defTabSz="768095">
              <a:spcBef>
                <a:spcPts val="800"/>
              </a:spcBef>
              <a:buFontTx/>
              <a:defRPr sz="2351"/>
            </a:pPr>
            <a:r>
              <a:t>aud - audience of the token (Who is the token meant for)</a:t>
            </a:r>
          </a:p>
          <a:p>
            <a:pPr marL="235818" indent="-235818" defTabSz="768095">
              <a:spcBef>
                <a:spcPts val="800"/>
              </a:spcBef>
              <a:buFontTx/>
              <a:defRPr sz="2351"/>
            </a:pPr>
            <a:r>
              <a:rPr b="1"/>
              <a:t>Signature</a:t>
            </a:r>
            <a:r>
              <a:t> - a unique signature hashed with the encryption written in the header. The input data that is hashed is the header, payload and a secret (a string that only the server knows)</a:t>
            </a:r>
          </a:p>
        </p:txBody>
      </p:sp>
      <p:sp>
        <p:nvSpPr>
          <p:cNvPr id="525"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JWT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Text Placeholder 1"/>
          <p:cNvSpPr txBox="1">
            <a:spLocks noGrp="1"/>
          </p:cNvSpPr>
          <p:nvPr>
            <p:ph type="body" idx="1"/>
          </p:nvPr>
        </p:nvSpPr>
        <p:spPr>
          <a:xfrm>
            <a:off x="689314" y="1353047"/>
            <a:ext cx="10909361" cy="3304795"/>
          </a:xfrm>
          <a:prstGeom prst="rect">
            <a:avLst/>
          </a:prstGeom>
        </p:spPr>
        <p:txBody>
          <a:bodyPr/>
          <a:lstStyle/>
          <a:p>
            <a:pPr marL="280736" indent="-280736">
              <a:buFontTx/>
              <a:defRPr sz="2800"/>
            </a:pPr>
            <a:r>
              <a:rPr b="1"/>
              <a:t>Payload* </a:t>
            </a:r>
            <a:r>
              <a:t>(a bit more for this part)</a:t>
            </a:r>
          </a:p>
          <a:p>
            <a:pPr marL="0" indent="0">
              <a:buSzTx/>
              <a:buFontTx/>
              <a:buNone/>
              <a:defRPr sz="2800"/>
            </a:pPr>
            <a:r>
              <a:t>The payload will carry the bulk of our JWT, also called the JWT Claims. This is where we will put the information that we want to transmit and other information about our token.</a:t>
            </a:r>
          </a:p>
          <a:p>
            <a:pPr marL="0" indent="0">
              <a:buSzTx/>
              <a:buFontTx/>
              <a:buNone/>
              <a:defRPr sz="2800"/>
            </a:pPr>
            <a:r>
              <a:t> There are multiple claims that we can provide. This includes registered claim names, public claim names, and private claim names.</a:t>
            </a:r>
          </a:p>
        </p:txBody>
      </p:sp>
      <p:sp>
        <p:nvSpPr>
          <p:cNvPr id="528"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JWT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Text Placeholder 1"/>
          <p:cNvSpPr txBox="1">
            <a:spLocks noGrp="1"/>
          </p:cNvSpPr>
          <p:nvPr>
            <p:ph type="body" idx="1"/>
          </p:nvPr>
        </p:nvSpPr>
        <p:spPr>
          <a:xfrm>
            <a:off x="689314" y="1353047"/>
            <a:ext cx="10909361" cy="5275913"/>
          </a:xfrm>
          <a:prstGeom prst="rect">
            <a:avLst/>
          </a:prstGeom>
        </p:spPr>
        <p:txBody>
          <a:bodyPr/>
          <a:lstStyle/>
          <a:p>
            <a:pPr marL="224589" indent="-224589" defTabSz="731520">
              <a:spcBef>
                <a:spcPts val="800"/>
              </a:spcBef>
              <a:buFontTx/>
              <a:defRPr sz="2240"/>
            </a:pPr>
            <a:r>
              <a:rPr b="1"/>
              <a:t>Registered Claims</a:t>
            </a:r>
            <a:r>
              <a:t> - Claims that are not mandatory whose names are reserved for us. These include:</a:t>
            </a:r>
          </a:p>
          <a:p>
            <a:pPr marL="529389" lvl="1" indent="-224589" defTabSz="731520">
              <a:spcBef>
                <a:spcPts val="800"/>
              </a:spcBef>
              <a:buFontTx/>
              <a:defRPr sz="2240"/>
            </a:pPr>
            <a:r>
              <a:t>iss: The issuer of the token</a:t>
            </a:r>
          </a:p>
          <a:p>
            <a:pPr marL="529389" lvl="1" indent="-224589" defTabSz="731520">
              <a:spcBef>
                <a:spcPts val="800"/>
              </a:spcBef>
              <a:buFontTx/>
              <a:defRPr sz="2240"/>
            </a:pPr>
            <a:r>
              <a:t>sub: The subject of the token</a:t>
            </a:r>
          </a:p>
          <a:p>
            <a:pPr marL="529389" lvl="1" indent="-224589" defTabSz="731520">
              <a:spcBef>
                <a:spcPts val="800"/>
              </a:spcBef>
              <a:buFontTx/>
              <a:defRPr sz="2240"/>
            </a:pPr>
            <a:r>
              <a:t>aud: The audience of the token</a:t>
            </a:r>
          </a:p>
          <a:p>
            <a:pPr marL="529389" lvl="1" indent="-224589" defTabSz="731520">
              <a:spcBef>
                <a:spcPts val="800"/>
              </a:spcBef>
              <a:buFontTx/>
              <a:defRPr sz="2240"/>
            </a:pPr>
            <a:r>
              <a:t>exp: This will probably be the registered claim most often used. This will define the expiration in NumericDate value. The expiration MUST be after the current date/time.</a:t>
            </a:r>
          </a:p>
          <a:p>
            <a:pPr marL="529389" lvl="1" indent="-224589" defTabSz="731520">
              <a:spcBef>
                <a:spcPts val="800"/>
              </a:spcBef>
              <a:buFontTx/>
              <a:defRPr sz="2240"/>
            </a:pPr>
            <a:r>
              <a:t>nbf: Defines the time before which the JWT MUST NOT be accepted for processing</a:t>
            </a:r>
          </a:p>
          <a:p>
            <a:pPr marL="529389" lvl="1" indent="-224589" defTabSz="731520">
              <a:spcBef>
                <a:spcPts val="800"/>
              </a:spcBef>
              <a:buFontTx/>
              <a:defRPr sz="2240"/>
            </a:pPr>
            <a:r>
              <a:t>iat: The time the JWT was issued. Can be used to determine the age of the JWT</a:t>
            </a:r>
          </a:p>
          <a:p>
            <a:pPr marL="529389" lvl="1" indent="-224589" defTabSz="731520">
              <a:spcBef>
                <a:spcPts val="800"/>
              </a:spcBef>
              <a:buFontTx/>
              <a:defRPr sz="2240"/>
            </a:pPr>
            <a:r>
              <a:t>jti: Unique identifier for the JWT. Can be used to prevent the JWT from being replayed. This is helpful for a one-time use token.</a:t>
            </a:r>
          </a:p>
        </p:txBody>
      </p:sp>
      <p:sp>
        <p:nvSpPr>
          <p:cNvPr id="531"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JWT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Text Placeholder 1"/>
          <p:cNvSpPr txBox="1">
            <a:spLocks noGrp="1"/>
          </p:cNvSpPr>
          <p:nvPr>
            <p:ph type="body" sz="half" idx="1"/>
          </p:nvPr>
        </p:nvSpPr>
        <p:spPr>
          <a:xfrm>
            <a:off x="689314" y="1353047"/>
            <a:ext cx="10909361" cy="2444604"/>
          </a:xfrm>
          <a:prstGeom prst="rect">
            <a:avLst/>
          </a:prstGeom>
        </p:spPr>
        <p:txBody>
          <a:bodyPr/>
          <a:lstStyle/>
          <a:p>
            <a:pPr marL="280736" indent="-280736">
              <a:buFontTx/>
              <a:defRPr sz="2800"/>
            </a:pPr>
            <a:r>
              <a:rPr b="1"/>
              <a:t>Public Claims</a:t>
            </a:r>
            <a:r>
              <a:t> - these are the claims that we create ourselves like user name, information, and other important information.</a:t>
            </a:r>
          </a:p>
          <a:p>
            <a:pPr marL="280736" indent="-280736">
              <a:buFontTx/>
              <a:defRPr sz="2800"/>
            </a:pPr>
            <a:r>
              <a:rPr b="1"/>
              <a:t>Private Claims</a:t>
            </a:r>
            <a:r>
              <a:t> - these are the claims that are private.</a:t>
            </a:r>
          </a:p>
          <a:p>
            <a:pPr marL="0" indent="0">
              <a:buSzTx/>
              <a:buFontTx/>
              <a:buNone/>
              <a:defRPr sz="2800"/>
            </a:pPr>
            <a:r>
              <a:t>Our example payload has two registered claims (iss, and exp) and two public claims (name, admin).</a:t>
            </a:r>
          </a:p>
        </p:txBody>
      </p:sp>
      <p:sp>
        <p:nvSpPr>
          <p:cNvPr id="534"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JWT</a:t>
            </a:r>
          </a:p>
        </p:txBody>
      </p:sp>
      <p:pic>
        <p:nvPicPr>
          <p:cNvPr id="535" name="Picture 1" descr="Picture 1"/>
          <p:cNvPicPr>
            <a:picLocks noChangeAspect="1"/>
          </p:cNvPicPr>
          <p:nvPr/>
        </p:nvPicPr>
        <p:blipFill>
          <a:blip r:embed="rId2"/>
          <a:stretch>
            <a:fillRect/>
          </a:stretch>
        </p:blipFill>
        <p:spPr>
          <a:xfrm>
            <a:off x="2746556" y="3882045"/>
            <a:ext cx="5998523" cy="2769857"/>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JWT</a:t>
            </a:r>
          </a:p>
        </p:txBody>
      </p:sp>
      <p:pic>
        <p:nvPicPr>
          <p:cNvPr id="538" name="Picture 7" descr="Picture 7"/>
          <p:cNvPicPr>
            <a:picLocks noChangeAspect="1"/>
          </p:cNvPicPr>
          <p:nvPr/>
        </p:nvPicPr>
        <p:blipFill>
          <a:blip r:embed="rId2"/>
          <a:stretch>
            <a:fillRect/>
          </a:stretch>
        </p:blipFill>
        <p:spPr>
          <a:xfrm>
            <a:off x="326823" y="248621"/>
            <a:ext cx="11538354" cy="6360758"/>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 Placeholder 1"/>
          <p:cNvSpPr txBox="1">
            <a:spLocks noGrp="1"/>
          </p:cNvSpPr>
          <p:nvPr>
            <p:ph type="body" idx="1"/>
          </p:nvPr>
        </p:nvSpPr>
        <p:spPr>
          <a:xfrm>
            <a:off x="689314" y="1353047"/>
            <a:ext cx="10909361" cy="5214476"/>
          </a:xfrm>
          <a:prstGeom prst="rect">
            <a:avLst/>
          </a:prstGeom>
        </p:spPr>
        <p:txBody>
          <a:bodyPr/>
          <a:lstStyle>
            <a:lvl1pPr marL="0" indent="0">
              <a:buSzTx/>
              <a:buFontTx/>
              <a:buNone/>
              <a:defRPr sz="2800"/>
            </a:lvl1pPr>
          </a:lstStyle>
          <a:p>
            <a:r>
              <a:t>The process of converting an input from a different length to a fixed set of numbers or text of same length ( by mathematical algorithm ). This process creates a string that is totally different from the string it started. This makes the string useless, unless compared with a hash that came from the same string. Hashing is used for various purposes, mostly for verification of things such as addresses, passwords, file names etc. </a:t>
            </a:r>
          </a:p>
        </p:txBody>
      </p:sp>
      <p:sp>
        <p:nvSpPr>
          <p:cNvPr id="541"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Hashing</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Text Placeholder 1"/>
          <p:cNvSpPr txBox="1">
            <a:spLocks noGrp="1"/>
          </p:cNvSpPr>
          <p:nvPr>
            <p:ph type="body" idx="1"/>
          </p:nvPr>
        </p:nvSpPr>
        <p:spPr>
          <a:xfrm>
            <a:off x="689314" y="1353047"/>
            <a:ext cx="10909361" cy="5214476"/>
          </a:xfrm>
          <a:prstGeom prst="rect">
            <a:avLst/>
          </a:prstGeom>
        </p:spPr>
        <p:txBody>
          <a:bodyPr/>
          <a:lstStyle/>
          <a:p>
            <a:pPr marL="0" indent="0">
              <a:buSzTx/>
              <a:buFontTx/>
              <a:buNone/>
              <a:defRPr sz="2800"/>
            </a:pPr>
            <a:r>
              <a:t>The hashing process goes like this:</a:t>
            </a:r>
          </a:p>
          <a:p>
            <a:pPr marL="374315" indent="-374315">
              <a:buFontTx/>
              <a:buAutoNum type="arabicPeriod"/>
              <a:defRPr sz="2800"/>
            </a:pPr>
            <a:r>
              <a:rPr b="1"/>
              <a:t>Input</a:t>
            </a:r>
            <a:r>
              <a:t>: a string of any length is selected</a:t>
            </a:r>
          </a:p>
          <a:p>
            <a:pPr marL="374315" indent="-374315">
              <a:buFontTx/>
              <a:buAutoNum type="arabicPeriod"/>
              <a:defRPr sz="2800"/>
            </a:pPr>
            <a:r>
              <a:rPr b="1"/>
              <a:t>Hash Method</a:t>
            </a:r>
            <a:r>
              <a:t>: A method that executes a mathematical algorithm is selected that will convert the string in to a fixed set of string characters or numbers ( MD5, SHA256 etc. )</a:t>
            </a:r>
          </a:p>
          <a:p>
            <a:pPr marL="374315" indent="-374315">
              <a:buFontTx/>
              <a:buAutoNum type="arabicPeriod"/>
              <a:defRPr sz="2800"/>
            </a:pPr>
            <a:r>
              <a:rPr b="1"/>
              <a:t>Hash</a:t>
            </a:r>
            <a:r>
              <a:t>: The hash method returns a new string or set of numbers that is called hash</a:t>
            </a:r>
          </a:p>
        </p:txBody>
      </p:sp>
      <p:sp>
        <p:nvSpPr>
          <p:cNvPr id="544"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Hashing</a:t>
            </a: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1_Office Theme</vt:lpstr>
      <vt:lpstr>JWT TOKENS</vt:lpstr>
      <vt:lpstr>WHAT IS A JWT BEARER TOKEN?</vt:lpstr>
      <vt:lpstr>JWT</vt:lpstr>
      <vt:lpstr>JWT</vt:lpstr>
      <vt:lpstr>JWT</vt:lpstr>
      <vt:lpstr>JWT</vt:lpstr>
      <vt:lpstr>JWT</vt:lpstr>
      <vt:lpstr>Hashing</vt:lpstr>
      <vt:lpstr>Hashing</vt:lpstr>
      <vt:lpstr>Hashing</vt:lpstr>
      <vt:lpstr>How do JWT tokens work</vt:lpstr>
      <vt:lpstr>PowerPoint Presentation</vt:lpstr>
      <vt:lpstr>Check out jwt.io to play around and check JWT tokens</vt:lpstr>
      <vt:lpstr>Authentication flow</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JWT TOKENS</dc:title>
  <cp:revision>1</cp:revision>
  <dcterms:modified xsi:type="dcterms:W3CDTF">2024-03-18T19:49:16Z</dcterms:modified>
</cp:coreProperties>
</file>