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58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80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2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7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7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5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B3A4-3D01-4E27-B0C7-59B223ABFFE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F991-F91E-4C83-93AD-06286EBBD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3A4EC8-E42B-447D-8233-613A8EC1DB42}"/>
              </a:ext>
            </a:extLst>
          </p:cNvPr>
          <p:cNvSpPr/>
          <p:nvPr/>
        </p:nvSpPr>
        <p:spPr>
          <a:xfrm>
            <a:off x="-753978" y="-369733"/>
            <a:ext cx="11052676" cy="8700932"/>
          </a:xfrm>
          <a:custGeom>
            <a:avLst/>
            <a:gdLst>
              <a:gd name="connsiteX0" fmla="*/ 0 w 8181474"/>
              <a:gd name="connsiteY0" fmla="*/ 0 h 8678778"/>
              <a:gd name="connsiteX1" fmla="*/ 8181474 w 8181474"/>
              <a:gd name="connsiteY1" fmla="*/ 0 h 8678778"/>
              <a:gd name="connsiteX2" fmla="*/ 8181474 w 8181474"/>
              <a:gd name="connsiteY2" fmla="*/ 8678778 h 8678778"/>
              <a:gd name="connsiteX3" fmla="*/ 0 w 8181474"/>
              <a:gd name="connsiteY3" fmla="*/ 8678778 h 8678778"/>
              <a:gd name="connsiteX4" fmla="*/ 0 w 8181474"/>
              <a:gd name="connsiteY4" fmla="*/ 0 h 8678778"/>
              <a:gd name="connsiteX0" fmla="*/ 0 w 8181474"/>
              <a:gd name="connsiteY0" fmla="*/ 7640 h 8686418"/>
              <a:gd name="connsiteX1" fmla="*/ 6429065 w 8181474"/>
              <a:gd name="connsiteY1" fmla="*/ 0 h 8686418"/>
              <a:gd name="connsiteX2" fmla="*/ 8181474 w 8181474"/>
              <a:gd name="connsiteY2" fmla="*/ 7640 h 8686418"/>
              <a:gd name="connsiteX3" fmla="*/ 8181474 w 8181474"/>
              <a:gd name="connsiteY3" fmla="*/ 8686418 h 8686418"/>
              <a:gd name="connsiteX4" fmla="*/ 0 w 8181474"/>
              <a:gd name="connsiteY4" fmla="*/ 8686418 h 8686418"/>
              <a:gd name="connsiteX5" fmla="*/ 0 w 8181474"/>
              <a:gd name="connsiteY5" fmla="*/ 7640 h 8686418"/>
              <a:gd name="connsiteX0" fmla="*/ 0 w 8181474"/>
              <a:gd name="connsiteY0" fmla="*/ 7640 h 8686418"/>
              <a:gd name="connsiteX1" fmla="*/ 6429065 w 8181474"/>
              <a:gd name="connsiteY1" fmla="*/ 0 h 8686418"/>
              <a:gd name="connsiteX2" fmla="*/ 7412217 w 8181474"/>
              <a:gd name="connsiteY2" fmla="*/ 1560669 h 8686418"/>
              <a:gd name="connsiteX3" fmla="*/ 8181474 w 8181474"/>
              <a:gd name="connsiteY3" fmla="*/ 8686418 h 8686418"/>
              <a:gd name="connsiteX4" fmla="*/ 0 w 8181474"/>
              <a:gd name="connsiteY4" fmla="*/ 8686418 h 8686418"/>
              <a:gd name="connsiteX5" fmla="*/ 0 w 8181474"/>
              <a:gd name="connsiteY5" fmla="*/ 7640 h 8686418"/>
              <a:gd name="connsiteX0" fmla="*/ 0 w 8544331"/>
              <a:gd name="connsiteY0" fmla="*/ 7640 h 8686418"/>
              <a:gd name="connsiteX1" fmla="*/ 6429065 w 8544331"/>
              <a:gd name="connsiteY1" fmla="*/ 0 h 8686418"/>
              <a:gd name="connsiteX2" fmla="*/ 8544331 w 8544331"/>
              <a:gd name="connsiteY2" fmla="*/ 1473583 h 8686418"/>
              <a:gd name="connsiteX3" fmla="*/ 8181474 w 8544331"/>
              <a:gd name="connsiteY3" fmla="*/ 8686418 h 8686418"/>
              <a:gd name="connsiteX4" fmla="*/ 0 w 8544331"/>
              <a:gd name="connsiteY4" fmla="*/ 8686418 h 8686418"/>
              <a:gd name="connsiteX5" fmla="*/ 0 w 8544331"/>
              <a:gd name="connsiteY5" fmla="*/ 7640 h 8686418"/>
              <a:gd name="connsiteX0" fmla="*/ 0 w 8544331"/>
              <a:gd name="connsiteY0" fmla="*/ 7640 h 8686418"/>
              <a:gd name="connsiteX1" fmla="*/ 6429065 w 8544331"/>
              <a:gd name="connsiteY1" fmla="*/ 0 h 8686418"/>
              <a:gd name="connsiteX2" fmla="*/ 8544331 w 8544331"/>
              <a:gd name="connsiteY2" fmla="*/ 1473583 h 8686418"/>
              <a:gd name="connsiteX3" fmla="*/ 8181474 w 8544331"/>
              <a:gd name="connsiteY3" fmla="*/ 8686418 h 8686418"/>
              <a:gd name="connsiteX4" fmla="*/ 0 w 8544331"/>
              <a:gd name="connsiteY4" fmla="*/ 8686418 h 8686418"/>
              <a:gd name="connsiteX5" fmla="*/ 0 w 8544331"/>
              <a:gd name="connsiteY5" fmla="*/ 7640 h 8686418"/>
              <a:gd name="connsiteX0" fmla="*/ 0 w 10824990"/>
              <a:gd name="connsiteY0" fmla="*/ 7640 h 8686418"/>
              <a:gd name="connsiteX1" fmla="*/ 6429065 w 10824990"/>
              <a:gd name="connsiteY1" fmla="*/ 0 h 8686418"/>
              <a:gd name="connsiteX2" fmla="*/ 8544331 w 10824990"/>
              <a:gd name="connsiteY2" fmla="*/ 1473583 h 8686418"/>
              <a:gd name="connsiteX3" fmla="*/ 10823074 w 10824990"/>
              <a:gd name="connsiteY3" fmla="*/ 8004247 h 8686418"/>
              <a:gd name="connsiteX4" fmla="*/ 0 w 10824990"/>
              <a:gd name="connsiteY4" fmla="*/ 8686418 h 8686418"/>
              <a:gd name="connsiteX5" fmla="*/ 0 w 10824990"/>
              <a:gd name="connsiteY5" fmla="*/ 7640 h 8686418"/>
              <a:gd name="connsiteX0" fmla="*/ 0 w 10823074"/>
              <a:gd name="connsiteY0" fmla="*/ 7640 h 8686418"/>
              <a:gd name="connsiteX1" fmla="*/ 6429065 w 10823074"/>
              <a:gd name="connsiteY1" fmla="*/ 0 h 8686418"/>
              <a:gd name="connsiteX2" fmla="*/ 8544331 w 10823074"/>
              <a:gd name="connsiteY2" fmla="*/ 1473583 h 8686418"/>
              <a:gd name="connsiteX3" fmla="*/ 10823074 w 10823074"/>
              <a:gd name="connsiteY3" fmla="*/ 8004247 h 8686418"/>
              <a:gd name="connsiteX4" fmla="*/ 0 w 10823074"/>
              <a:gd name="connsiteY4" fmla="*/ 8686418 h 8686418"/>
              <a:gd name="connsiteX5" fmla="*/ 0 w 10823074"/>
              <a:gd name="connsiteY5" fmla="*/ 7640 h 8686418"/>
              <a:gd name="connsiteX0" fmla="*/ 0 w 10823074"/>
              <a:gd name="connsiteY0" fmla="*/ 7640 h 8686418"/>
              <a:gd name="connsiteX1" fmla="*/ 6429065 w 10823074"/>
              <a:gd name="connsiteY1" fmla="*/ 0 h 8686418"/>
              <a:gd name="connsiteX2" fmla="*/ 6512331 w 10823074"/>
              <a:gd name="connsiteY2" fmla="*/ 1430040 h 8686418"/>
              <a:gd name="connsiteX3" fmla="*/ 10823074 w 10823074"/>
              <a:gd name="connsiteY3" fmla="*/ 8004247 h 8686418"/>
              <a:gd name="connsiteX4" fmla="*/ 0 w 10823074"/>
              <a:gd name="connsiteY4" fmla="*/ 8686418 h 8686418"/>
              <a:gd name="connsiteX5" fmla="*/ 0 w 10823074"/>
              <a:gd name="connsiteY5" fmla="*/ 7640 h 8686418"/>
              <a:gd name="connsiteX0" fmla="*/ 0 w 10823074"/>
              <a:gd name="connsiteY0" fmla="*/ 0 h 8678778"/>
              <a:gd name="connsiteX1" fmla="*/ 3947122 w 10823074"/>
              <a:gd name="connsiteY1" fmla="*/ 108474 h 8678778"/>
              <a:gd name="connsiteX2" fmla="*/ 6512331 w 10823074"/>
              <a:gd name="connsiteY2" fmla="*/ 1422400 h 8678778"/>
              <a:gd name="connsiteX3" fmla="*/ 10823074 w 10823074"/>
              <a:gd name="connsiteY3" fmla="*/ 7996607 h 8678778"/>
              <a:gd name="connsiteX4" fmla="*/ 0 w 10823074"/>
              <a:gd name="connsiteY4" fmla="*/ 8678778 h 8678778"/>
              <a:gd name="connsiteX5" fmla="*/ 0 w 10823074"/>
              <a:gd name="connsiteY5" fmla="*/ 0 h 8678778"/>
              <a:gd name="connsiteX0" fmla="*/ 0 w 10823074"/>
              <a:gd name="connsiteY0" fmla="*/ 0 h 8678778"/>
              <a:gd name="connsiteX1" fmla="*/ 3947122 w 10823074"/>
              <a:gd name="connsiteY1" fmla="*/ 108474 h 8678778"/>
              <a:gd name="connsiteX2" fmla="*/ 6497817 w 10823074"/>
              <a:gd name="connsiteY2" fmla="*/ 1292105 h 8678778"/>
              <a:gd name="connsiteX3" fmla="*/ 10823074 w 10823074"/>
              <a:gd name="connsiteY3" fmla="*/ 7996607 h 8678778"/>
              <a:gd name="connsiteX4" fmla="*/ 0 w 10823074"/>
              <a:gd name="connsiteY4" fmla="*/ 8678778 h 8678778"/>
              <a:gd name="connsiteX5" fmla="*/ 0 w 10823074"/>
              <a:gd name="connsiteY5" fmla="*/ 0 h 8678778"/>
              <a:gd name="connsiteX0" fmla="*/ 0 w 10823074"/>
              <a:gd name="connsiteY0" fmla="*/ 0 h 8678778"/>
              <a:gd name="connsiteX1" fmla="*/ 3947122 w 10823074"/>
              <a:gd name="connsiteY1" fmla="*/ 108474 h 8678778"/>
              <a:gd name="connsiteX2" fmla="*/ 6497817 w 10823074"/>
              <a:gd name="connsiteY2" fmla="*/ 1292105 h 8678778"/>
              <a:gd name="connsiteX3" fmla="*/ 10823074 w 10823074"/>
              <a:gd name="connsiteY3" fmla="*/ 7996607 h 8678778"/>
              <a:gd name="connsiteX4" fmla="*/ 0 w 10823074"/>
              <a:gd name="connsiteY4" fmla="*/ 8678778 h 8678778"/>
              <a:gd name="connsiteX5" fmla="*/ 0 w 10823074"/>
              <a:gd name="connsiteY5" fmla="*/ 0 h 8678778"/>
              <a:gd name="connsiteX0" fmla="*/ 0 w 10823074"/>
              <a:gd name="connsiteY0" fmla="*/ 0 h 8678778"/>
              <a:gd name="connsiteX1" fmla="*/ 3947122 w 10823074"/>
              <a:gd name="connsiteY1" fmla="*/ 108474 h 8678778"/>
              <a:gd name="connsiteX2" fmla="*/ 6497817 w 10823074"/>
              <a:gd name="connsiteY2" fmla="*/ 1292105 h 8678778"/>
              <a:gd name="connsiteX3" fmla="*/ 10823074 w 10823074"/>
              <a:gd name="connsiteY3" fmla="*/ 7996607 h 8678778"/>
              <a:gd name="connsiteX4" fmla="*/ 0 w 10823074"/>
              <a:gd name="connsiteY4" fmla="*/ 8678778 h 8678778"/>
              <a:gd name="connsiteX5" fmla="*/ 0 w 10823074"/>
              <a:gd name="connsiteY5" fmla="*/ 0 h 8678778"/>
              <a:gd name="connsiteX0" fmla="*/ 0 w 10823074"/>
              <a:gd name="connsiteY0" fmla="*/ 0 h 8678778"/>
              <a:gd name="connsiteX1" fmla="*/ 3947122 w 10823074"/>
              <a:gd name="connsiteY1" fmla="*/ 108474 h 8678778"/>
              <a:gd name="connsiteX2" fmla="*/ 6497817 w 10823074"/>
              <a:gd name="connsiteY2" fmla="*/ 1292105 h 8678778"/>
              <a:gd name="connsiteX3" fmla="*/ 10823074 w 10823074"/>
              <a:gd name="connsiteY3" fmla="*/ 7996607 h 8678778"/>
              <a:gd name="connsiteX4" fmla="*/ 0 w 10823074"/>
              <a:gd name="connsiteY4" fmla="*/ 8678778 h 8678778"/>
              <a:gd name="connsiteX5" fmla="*/ 0 w 10823074"/>
              <a:gd name="connsiteY5" fmla="*/ 0 h 8678778"/>
              <a:gd name="connsiteX0" fmla="*/ 0 w 10823074"/>
              <a:gd name="connsiteY0" fmla="*/ 971320 h 9650098"/>
              <a:gd name="connsiteX1" fmla="*/ 3947122 w 10823074"/>
              <a:gd name="connsiteY1" fmla="*/ 1079794 h 9650098"/>
              <a:gd name="connsiteX2" fmla="*/ 6497817 w 10823074"/>
              <a:gd name="connsiteY2" fmla="*/ 2263425 h 9650098"/>
              <a:gd name="connsiteX3" fmla="*/ 10823074 w 10823074"/>
              <a:gd name="connsiteY3" fmla="*/ 8967927 h 9650098"/>
              <a:gd name="connsiteX4" fmla="*/ 0 w 10823074"/>
              <a:gd name="connsiteY4" fmla="*/ 9650098 h 9650098"/>
              <a:gd name="connsiteX5" fmla="*/ 0 w 10823074"/>
              <a:gd name="connsiteY5" fmla="*/ 971320 h 9650098"/>
              <a:gd name="connsiteX0" fmla="*/ 0 w 10823074"/>
              <a:gd name="connsiteY0" fmla="*/ 0 h 8678778"/>
              <a:gd name="connsiteX1" fmla="*/ 3947122 w 10823074"/>
              <a:gd name="connsiteY1" fmla="*/ 108474 h 8678778"/>
              <a:gd name="connsiteX2" fmla="*/ 6497817 w 10823074"/>
              <a:gd name="connsiteY2" fmla="*/ 1292105 h 8678778"/>
              <a:gd name="connsiteX3" fmla="*/ 10823074 w 10823074"/>
              <a:gd name="connsiteY3" fmla="*/ 7996607 h 8678778"/>
              <a:gd name="connsiteX4" fmla="*/ 0 w 10823074"/>
              <a:gd name="connsiteY4" fmla="*/ 8678778 h 8678778"/>
              <a:gd name="connsiteX5" fmla="*/ 0 w 10823074"/>
              <a:gd name="connsiteY5" fmla="*/ 0 h 8678778"/>
              <a:gd name="connsiteX0" fmla="*/ 0 w 10823074"/>
              <a:gd name="connsiteY0" fmla="*/ 0 h 8678778"/>
              <a:gd name="connsiteX1" fmla="*/ 3947122 w 10823074"/>
              <a:gd name="connsiteY1" fmla="*/ 108474 h 8678778"/>
              <a:gd name="connsiteX2" fmla="*/ 6497817 w 10823074"/>
              <a:gd name="connsiteY2" fmla="*/ 1292105 h 8678778"/>
              <a:gd name="connsiteX3" fmla="*/ 10823074 w 10823074"/>
              <a:gd name="connsiteY3" fmla="*/ 7996607 h 8678778"/>
              <a:gd name="connsiteX4" fmla="*/ 0 w 10823074"/>
              <a:gd name="connsiteY4" fmla="*/ 8678778 h 8678778"/>
              <a:gd name="connsiteX5" fmla="*/ 0 w 10823074"/>
              <a:gd name="connsiteY5" fmla="*/ 0 h 8678778"/>
              <a:gd name="connsiteX0" fmla="*/ 0 w 11096072"/>
              <a:gd name="connsiteY0" fmla="*/ 0 h 8678778"/>
              <a:gd name="connsiteX1" fmla="*/ 3947122 w 11096072"/>
              <a:gd name="connsiteY1" fmla="*/ 108474 h 8678778"/>
              <a:gd name="connsiteX2" fmla="*/ 6497817 w 11096072"/>
              <a:gd name="connsiteY2" fmla="*/ 1292105 h 8678778"/>
              <a:gd name="connsiteX3" fmla="*/ 7735349 w 11096072"/>
              <a:gd name="connsiteY3" fmla="*/ 4494830 h 8678778"/>
              <a:gd name="connsiteX4" fmla="*/ 10823074 w 11096072"/>
              <a:gd name="connsiteY4" fmla="*/ 7996607 h 8678778"/>
              <a:gd name="connsiteX5" fmla="*/ 0 w 11096072"/>
              <a:gd name="connsiteY5" fmla="*/ 8678778 h 8678778"/>
              <a:gd name="connsiteX6" fmla="*/ 0 w 11096072"/>
              <a:gd name="connsiteY6" fmla="*/ 0 h 8678778"/>
              <a:gd name="connsiteX0" fmla="*/ 0 w 11023009"/>
              <a:gd name="connsiteY0" fmla="*/ 0 h 8678778"/>
              <a:gd name="connsiteX1" fmla="*/ 3947122 w 11023009"/>
              <a:gd name="connsiteY1" fmla="*/ 108474 h 8678778"/>
              <a:gd name="connsiteX2" fmla="*/ 6497817 w 11023009"/>
              <a:gd name="connsiteY2" fmla="*/ 1292105 h 8678778"/>
              <a:gd name="connsiteX3" fmla="*/ 6051692 w 11023009"/>
              <a:gd name="connsiteY3" fmla="*/ 4987060 h 8678778"/>
              <a:gd name="connsiteX4" fmla="*/ 10823074 w 11023009"/>
              <a:gd name="connsiteY4" fmla="*/ 7996607 h 8678778"/>
              <a:gd name="connsiteX5" fmla="*/ 0 w 11023009"/>
              <a:gd name="connsiteY5" fmla="*/ 8678778 h 8678778"/>
              <a:gd name="connsiteX6" fmla="*/ 0 w 11023009"/>
              <a:gd name="connsiteY6" fmla="*/ 0 h 8678778"/>
              <a:gd name="connsiteX0" fmla="*/ 0 w 11023009"/>
              <a:gd name="connsiteY0" fmla="*/ 0 h 8678778"/>
              <a:gd name="connsiteX1" fmla="*/ 3947122 w 11023009"/>
              <a:gd name="connsiteY1" fmla="*/ 108474 h 8678778"/>
              <a:gd name="connsiteX2" fmla="*/ 6497817 w 11023009"/>
              <a:gd name="connsiteY2" fmla="*/ 1292105 h 8678778"/>
              <a:gd name="connsiteX3" fmla="*/ 6051692 w 11023009"/>
              <a:gd name="connsiteY3" fmla="*/ 4987060 h 8678778"/>
              <a:gd name="connsiteX4" fmla="*/ 10823074 w 11023009"/>
              <a:gd name="connsiteY4" fmla="*/ 7996607 h 8678778"/>
              <a:gd name="connsiteX5" fmla="*/ 0 w 11023009"/>
              <a:gd name="connsiteY5" fmla="*/ 8678778 h 8678778"/>
              <a:gd name="connsiteX6" fmla="*/ 0 w 11023009"/>
              <a:gd name="connsiteY6" fmla="*/ 0 h 8678778"/>
              <a:gd name="connsiteX0" fmla="*/ 0 w 11023009"/>
              <a:gd name="connsiteY0" fmla="*/ 0 h 8678778"/>
              <a:gd name="connsiteX1" fmla="*/ 3947122 w 11023009"/>
              <a:gd name="connsiteY1" fmla="*/ 108474 h 8678778"/>
              <a:gd name="connsiteX2" fmla="*/ 6497817 w 11023009"/>
              <a:gd name="connsiteY2" fmla="*/ 1292105 h 8678778"/>
              <a:gd name="connsiteX3" fmla="*/ 6051692 w 11023009"/>
              <a:gd name="connsiteY3" fmla="*/ 4987060 h 8678778"/>
              <a:gd name="connsiteX4" fmla="*/ 10823074 w 11023009"/>
              <a:gd name="connsiteY4" fmla="*/ 7996607 h 8678778"/>
              <a:gd name="connsiteX5" fmla="*/ 0 w 11023009"/>
              <a:gd name="connsiteY5" fmla="*/ 8678778 h 8678778"/>
              <a:gd name="connsiteX6" fmla="*/ 0 w 11023009"/>
              <a:gd name="connsiteY6" fmla="*/ 0 h 8678778"/>
              <a:gd name="connsiteX0" fmla="*/ 0 w 11058866"/>
              <a:gd name="connsiteY0" fmla="*/ 0 h 8678778"/>
              <a:gd name="connsiteX1" fmla="*/ 3947122 w 11058866"/>
              <a:gd name="connsiteY1" fmla="*/ 108474 h 8678778"/>
              <a:gd name="connsiteX2" fmla="*/ 6497817 w 11058866"/>
              <a:gd name="connsiteY2" fmla="*/ 1292105 h 8678778"/>
              <a:gd name="connsiteX3" fmla="*/ 6051692 w 11058866"/>
              <a:gd name="connsiteY3" fmla="*/ 4987060 h 8678778"/>
              <a:gd name="connsiteX4" fmla="*/ 10823074 w 11058866"/>
              <a:gd name="connsiteY4" fmla="*/ 7996607 h 8678778"/>
              <a:gd name="connsiteX5" fmla="*/ 0 w 11058866"/>
              <a:gd name="connsiteY5" fmla="*/ 8678778 h 8678778"/>
              <a:gd name="connsiteX6" fmla="*/ 0 w 11058866"/>
              <a:gd name="connsiteY6" fmla="*/ 0 h 8678778"/>
              <a:gd name="connsiteX0" fmla="*/ 0 w 11052676"/>
              <a:gd name="connsiteY0" fmla="*/ 0 h 8678778"/>
              <a:gd name="connsiteX1" fmla="*/ 3947122 w 11052676"/>
              <a:gd name="connsiteY1" fmla="*/ 108474 h 8678778"/>
              <a:gd name="connsiteX2" fmla="*/ 6497817 w 11052676"/>
              <a:gd name="connsiteY2" fmla="*/ 1292105 h 8678778"/>
              <a:gd name="connsiteX3" fmla="*/ 5906549 w 11052676"/>
              <a:gd name="connsiteY3" fmla="*/ 4784378 h 8678778"/>
              <a:gd name="connsiteX4" fmla="*/ 10823074 w 11052676"/>
              <a:gd name="connsiteY4" fmla="*/ 7996607 h 8678778"/>
              <a:gd name="connsiteX5" fmla="*/ 0 w 11052676"/>
              <a:gd name="connsiteY5" fmla="*/ 8678778 h 8678778"/>
              <a:gd name="connsiteX6" fmla="*/ 0 w 11052676"/>
              <a:gd name="connsiteY6" fmla="*/ 0 h 8678778"/>
              <a:gd name="connsiteX0" fmla="*/ 0 w 11052676"/>
              <a:gd name="connsiteY0" fmla="*/ 0 h 8678778"/>
              <a:gd name="connsiteX1" fmla="*/ 3947122 w 11052676"/>
              <a:gd name="connsiteY1" fmla="*/ 108474 h 8678778"/>
              <a:gd name="connsiteX2" fmla="*/ 6497817 w 11052676"/>
              <a:gd name="connsiteY2" fmla="*/ 1292105 h 8678778"/>
              <a:gd name="connsiteX3" fmla="*/ 5906549 w 11052676"/>
              <a:gd name="connsiteY3" fmla="*/ 4784378 h 8678778"/>
              <a:gd name="connsiteX4" fmla="*/ 10823074 w 11052676"/>
              <a:gd name="connsiteY4" fmla="*/ 7996607 h 8678778"/>
              <a:gd name="connsiteX5" fmla="*/ 0 w 11052676"/>
              <a:gd name="connsiteY5" fmla="*/ 8678778 h 8678778"/>
              <a:gd name="connsiteX6" fmla="*/ 0 w 11052676"/>
              <a:gd name="connsiteY6" fmla="*/ 0 h 867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52676" h="8678778">
                <a:moveTo>
                  <a:pt x="0" y="0"/>
                </a:moveTo>
                <a:lnTo>
                  <a:pt x="3947122" y="108474"/>
                </a:lnTo>
                <a:cubicBezTo>
                  <a:pt x="5030092" y="323825"/>
                  <a:pt x="6171246" y="512788"/>
                  <a:pt x="6497817" y="1292105"/>
                </a:cubicBezTo>
                <a:cubicBezTo>
                  <a:pt x="6824388" y="2071422"/>
                  <a:pt x="4184187" y="3435324"/>
                  <a:pt x="5906549" y="4784378"/>
                </a:cubicBezTo>
                <a:cubicBezTo>
                  <a:pt x="7628911" y="6133432"/>
                  <a:pt x="12112299" y="7299282"/>
                  <a:pt x="10823074" y="7996607"/>
                </a:cubicBezTo>
                <a:lnTo>
                  <a:pt x="0" y="86787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1E3AE-4A81-47CE-A3E3-9B855B093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428" y="2378803"/>
            <a:ext cx="9144000" cy="1171658"/>
          </a:xfrm>
        </p:spPr>
        <p:txBody>
          <a:bodyPr/>
          <a:lstStyle/>
          <a:p>
            <a:r>
              <a:rPr lang="en-US" dirty="0">
                <a:latin typeface="GOST Common" panose="020B0604020202020204" pitchFamily="34" charset="0"/>
              </a:rPr>
              <a:t>SKULLGIRLS || WIKI</a:t>
            </a:r>
            <a:endParaRPr lang="ru-RU" dirty="0">
              <a:latin typeface="GOST Common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580D77-4F07-4F6B-902F-5D9A1B96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3543" y="1764071"/>
            <a:ext cx="9144000" cy="484104"/>
          </a:xfrm>
        </p:spPr>
        <p:txBody>
          <a:bodyPr/>
          <a:lstStyle/>
          <a:p>
            <a:r>
              <a:rPr lang="ru-RU" dirty="0">
                <a:latin typeface="GOST Common" panose="020B0604020202020204" pitchFamily="34" charset="0"/>
              </a:rPr>
              <a:t>СОЗДАНИЕ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0CAE-1B48-4263-B61F-A61C37BB953F}"/>
              </a:ext>
            </a:extLst>
          </p:cNvPr>
          <p:cNvSpPr txBox="1"/>
          <p:nvPr/>
        </p:nvSpPr>
        <p:spPr>
          <a:xfrm>
            <a:off x="10963373" y="62311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GOST Common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002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E9611CF-C12F-4ED5-9B78-0CCCBAE7B5BF}"/>
              </a:ext>
            </a:extLst>
          </p:cNvPr>
          <p:cNvSpPr/>
          <p:nvPr/>
        </p:nvSpPr>
        <p:spPr>
          <a:xfrm>
            <a:off x="1093788" y="777576"/>
            <a:ext cx="4572000" cy="2850835"/>
          </a:xfrm>
          <a:custGeom>
            <a:avLst/>
            <a:gdLst>
              <a:gd name="connsiteX0" fmla="*/ 0 w 6442528"/>
              <a:gd name="connsiteY0" fmla="*/ 2296319 h 4592637"/>
              <a:gd name="connsiteX1" fmla="*/ 3221264 w 6442528"/>
              <a:gd name="connsiteY1" fmla="*/ 0 h 4592637"/>
              <a:gd name="connsiteX2" fmla="*/ 6442528 w 6442528"/>
              <a:gd name="connsiteY2" fmla="*/ 2296319 h 4592637"/>
              <a:gd name="connsiteX3" fmla="*/ 3221264 w 6442528"/>
              <a:gd name="connsiteY3" fmla="*/ 4592638 h 4592637"/>
              <a:gd name="connsiteX4" fmla="*/ 0 w 6442528"/>
              <a:gd name="connsiteY4" fmla="*/ 2296319 h 4592637"/>
              <a:gd name="connsiteX0" fmla="*/ 0 w 6500585"/>
              <a:gd name="connsiteY0" fmla="*/ 2330338 h 4848976"/>
              <a:gd name="connsiteX1" fmla="*/ 3221264 w 6500585"/>
              <a:gd name="connsiteY1" fmla="*/ 34019 h 4848976"/>
              <a:gd name="connsiteX2" fmla="*/ 6500585 w 6500585"/>
              <a:gd name="connsiteY2" fmla="*/ 3897881 h 4848976"/>
              <a:gd name="connsiteX3" fmla="*/ 3221264 w 6500585"/>
              <a:gd name="connsiteY3" fmla="*/ 4626657 h 4848976"/>
              <a:gd name="connsiteX4" fmla="*/ 0 w 6500585"/>
              <a:gd name="connsiteY4" fmla="*/ 2330338 h 4848976"/>
              <a:gd name="connsiteX0" fmla="*/ 34403 w 6534988"/>
              <a:gd name="connsiteY0" fmla="*/ 1367153 h 3885791"/>
              <a:gd name="connsiteX1" fmla="*/ 5389267 w 6534988"/>
              <a:gd name="connsiteY1" fmla="*/ 43291 h 3885791"/>
              <a:gd name="connsiteX2" fmla="*/ 6534988 w 6534988"/>
              <a:gd name="connsiteY2" fmla="*/ 2934696 h 3885791"/>
              <a:gd name="connsiteX3" fmla="*/ 3255667 w 6534988"/>
              <a:gd name="connsiteY3" fmla="*/ 3663472 h 3885791"/>
              <a:gd name="connsiteX4" fmla="*/ 34403 w 6534988"/>
              <a:gd name="connsiteY4" fmla="*/ 1367153 h 38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4988" h="3885791">
                <a:moveTo>
                  <a:pt x="34403" y="1367153"/>
                </a:moveTo>
                <a:cubicBezTo>
                  <a:pt x="390003" y="763789"/>
                  <a:pt x="4305836" y="-217966"/>
                  <a:pt x="5389267" y="43291"/>
                </a:cubicBezTo>
                <a:cubicBezTo>
                  <a:pt x="6472698" y="304548"/>
                  <a:pt x="6534988" y="1666474"/>
                  <a:pt x="6534988" y="2934696"/>
                </a:cubicBezTo>
                <a:cubicBezTo>
                  <a:pt x="6534988" y="4202918"/>
                  <a:pt x="4339098" y="3924729"/>
                  <a:pt x="3255667" y="3663472"/>
                </a:cubicBezTo>
                <a:cubicBezTo>
                  <a:pt x="2172236" y="3402215"/>
                  <a:pt x="-321197" y="1970517"/>
                  <a:pt x="34403" y="1367153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F3305-73EF-4EE4-A09B-810483F5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02" y="1278956"/>
            <a:ext cx="2525486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ysClr val="windowText" lastClr="000000"/>
                </a:solidFill>
                <a:latin typeface="GOST Common" panose="020B0604020202020204" pitchFamily="34" charset="0"/>
              </a:rPr>
              <a:t>АВТОР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B1725-A3A5-422C-8365-AD1AF6A4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986" y="1685017"/>
            <a:ext cx="4125686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GOST Common" panose="020B0604020202020204" pitchFamily="34" charset="0"/>
              </a:rPr>
              <a:t>ДИАНА</a:t>
            </a:r>
          </a:p>
          <a:p>
            <a:pPr marL="0" indent="0">
              <a:buNone/>
            </a:pPr>
            <a:r>
              <a:rPr lang="ru-RU" b="1" dirty="0">
                <a:latin typeface="GOST Common" panose="020B0604020202020204" pitchFamily="34" charset="0"/>
              </a:rPr>
              <a:t>КАЛАШНИКОВА</a:t>
            </a:r>
          </a:p>
          <a:p>
            <a:pPr marL="0" indent="0">
              <a:buNone/>
            </a:pPr>
            <a:r>
              <a:rPr lang="ru-RU" b="1" dirty="0">
                <a:latin typeface="GOST Common" panose="020B0604020202020204" pitchFamily="34" charset="0"/>
              </a:rPr>
              <a:t>----------------------</a:t>
            </a:r>
          </a:p>
          <a:p>
            <a:pPr marL="0" indent="0">
              <a:buNone/>
            </a:pPr>
            <a:r>
              <a:rPr lang="ru-RU" sz="1800" dirty="0">
                <a:latin typeface="GOST Common" panose="020B0604020202020204" pitchFamily="34" charset="0"/>
              </a:rPr>
              <a:t>УЧАЩАЯСЯ </a:t>
            </a:r>
            <a:r>
              <a:rPr lang="en-US" sz="1800" dirty="0">
                <a:latin typeface="GOST Common" panose="020B0604020202020204" pitchFamily="34" charset="0"/>
              </a:rPr>
              <a:t>”</a:t>
            </a:r>
            <a:r>
              <a:rPr lang="ru-RU" sz="1800" dirty="0">
                <a:latin typeface="GOST Common" panose="020B0604020202020204" pitchFamily="34" charset="0"/>
              </a:rPr>
              <a:t>МАЛОЙ АКАДЕМИИ НАУК</a:t>
            </a:r>
            <a:r>
              <a:rPr lang="en-US" sz="1800" dirty="0">
                <a:latin typeface="GOST Common" panose="020B0604020202020204" pitchFamily="34" charset="0"/>
              </a:rPr>
              <a:t>”</a:t>
            </a:r>
            <a:endParaRPr lang="ru-RU" sz="1800" dirty="0">
              <a:latin typeface="GOST Common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GOST Common" panose="020B0604020202020204" pitchFamily="34" charset="0"/>
              </a:rPr>
              <a:t>СЕКЦИИ </a:t>
            </a:r>
            <a:r>
              <a:rPr lang="en-US" sz="1800" dirty="0">
                <a:latin typeface="GOST Common" panose="020B0604020202020204" pitchFamily="34" charset="0"/>
              </a:rPr>
              <a:t>”WEB </a:t>
            </a:r>
            <a:r>
              <a:rPr lang="ru-RU" sz="1800" dirty="0">
                <a:latin typeface="GOST Common" panose="020B0604020202020204" pitchFamily="34" charset="0"/>
              </a:rPr>
              <a:t>ПРОГРАММИРОВАНИЕ</a:t>
            </a:r>
            <a:r>
              <a:rPr lang="en-US" sz="1800" dirty="0">
                <a:latin typeface="GOST Common" panose="020B0604020202020204" pitchFamily="34" charset="0"/>
              </a:rPr>
              <a:t>”</a:t>
            </a:r>
            <a:endParaRPr lang="ru-RU" sz="1800" dirty="0">
              <a:latin typeface="GOST Common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GOST Common" panose="020B0604020202020204" pitchFamily="34" charset="0"/>
              </a:rPr>
              <a:t>ГОРОДА СЕВАСТОПОЛЬ,</a:t>
            </a:r>
          </a:p>
          <a:p>
            <a:pPr marL="0" indent="0">
              <a:buNone/>
            </a:pPr>
            <a:r>
              <a:rPr lang="ru-RU" sz="1800" dirty="0">
                <a:latin typeface="GOST Common" panose="020B0604020202020204" pitchFamily="34" charset="0"/>
              </a:rPr>
              <a:t>СОШ №38  8-А КЛАСС.</a:t>
            </a:r>
          </a:p>
        </p:txBody>
      </p:sp>
    </p:spTree>
    <p:extLst>
      <p:ext uri="{BB962C8B-B14F-4D97-AF65-F5344CB8AC3E}">
        <p14:creationId xmlns:p14="http://schemas.microsoft.com/office/powerpoint/2010/main" val="37884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E5D6DAA-F846-4C05-8B77-906C353F2875}"/>
              </a:ext>
            </a:extLst>
          </p:cNvPr>
          <p:cNvSpPr/>
          <p:nvPr/>
        </p:nvSpPr>
        <p:spPr>
          <a:xfrm>
            <a:off x="3412811" y="348865"/>
            <a:ext cx="7358464" cy="2656935"/>
          </a:xfrm>
          <a:custGeom>
            <a:avLst/>
            <a:gdLst>
              <a:gd name="connsiteX0" fmla="*/ 0 w 5442857"/>
              <a:gd name="connsiteY0" fmla="*/ 2177143 h 4354286"/>
              <a:gd name="connsiteX1" fmla="*/ 2721429 w 5442857"/>
              <a:gd name="connsiteY1" fmla="*/ 0 h 4354286"/>
              <a:gd name="connsiteX2" fmla="*/ 5442858 w 5442857"/>
              <a:gd name="connsiteY2" fmla="*/ 2177143 h 4354286"/>
              <a:gd name="connsiteX3" fmla="*/ 2721429 w 5442857"/>
              <a:gd name="connsiteY3" fmla="*/ 4354286 h 4354286"/>
              <a:gd name="connsiteX4" fmla="*/ 0 w 5442857"/>
              <a:gd name="connsiteY4" fmla="*/ 2177143 h 4354286"/>
              <a:gd name="connsiteX0" fmla="*/ 39355 w 5482213"/>
              <a:gd name="connsiteY0" fmla="*/ 1828800 h 4005943"/>
              <a:gd name="connsiteX1" fmla="*/ 1730269 w 5482213"/>
              <a:gd name="connsiteY1" fmla="*/ 0 h 4005943"/>
              <a:gd name="connsiteX2" fmla="*/ 5482213 w 5482213"/>
              <a:gd name="connsiteY2" fmla="*/ 1828800 h 4005943"/>
              <a:gd name="connsiteX3" fmla="*/ 2760784 w 5482213"/>
              <a:gd name="connsiteY3" fmla="*/ 4005943 h 4005943"/>
              <a:gd name="connsiteX4" fmla="*/ 39355 w 5482213"/>
              <a:gd name="connsiteY4" fmla="*/ 1828800 h 4005943"/>
              <a:gd name="connsiteX0" fmla="*/ 27500 w 7357215"/>
              <a:gd name="connsiteY0" fmla="*/ 1830541 h 4008232"/>
              <a:gd name="connsiteX1" fmla="*/ 1718414 w 7357215"/>
              <a:gd name="connsiteY1" fmla="*/ 1741 h 4008232"/>
              <a:gd name="connsiteX2" fmla="*/ 7357215 w 7357215"/>
              <a:gd name="connsiteY2" fmla="*/ 1627341 h 4008232"/>
              <a:gd name="connsiteX3" fmla="*/ 2748929 w 7357215"/>
              <a:gd name="connsiteY3" fmla="*/ 4007684 h 4008232"/>
              <a:gd name="connsiteX4" fmla="*/ 27500 w 7357215"/>
              <a:gd name="connsiteY4" fmla="*/ 1830541 h 4008232"/>
              <a:gd name="connsiteX0" fmla="*/ 28749 w 7358464"/>
              <a:gd name="connsiteY0" fmla="*/ 1830541 h 2265063"/>
              <a:gd name="connsiteX1" fmla="*/ 1719663 w 7358464"/>
              <a:gd name="connsiteY1" fmla="*/ 1741 h 2265063"/>
              <a:gd name="connsiteX2" fmla="*/ 7358464 w 7358464"/>
              <a:gd name="connsiteY2" fmla="*/ 1627341 h 2265063"/>
              <a:gd name="connsiteX3" fmla="*/ 2779206 w 7358464"/>
              <a:gd name="connsiteY3" fmla="*/ 1990198 h 2265063"/>
              <a:gd name="connsiteX4" fmla="*/ 28749 w 7358464"/>
              <a:gd name="connsiteY4" fmla="*/ 1830541 h 2265063"/>
              <a:gd name="connsiteX0" fmla="*/ 28749 w 7358464"/>
              <a:gd name="connsiteY0" fmla="*/ 1830541 h 2656935"/>
              <a:gd name="connsiteX1" fmla="*/ 1719663 w 7358464"/>
              <a:gd name="connsiteY1" fmla="*/ 1741 h 2656935"/>
              <a:gd name="connsiteX2" fmla="*/ 7358464 w 7358464"/>
              <a:gd name="connsiteY2" fmla="*/ 1627341 h 2656935"/>
              <a:gd name="connsiteX3" fmla="*/ 2779206 w 7358464"/>
              <a:gd name="connsiteY3" fmla="*/ 1990198 h 2656935"/>
              <a:gd name="connsiteX4" fmla="*/ 28749 w 7358464"/>
              <a:gd name="connsiteY4" fmla="*/ 1830541 h 26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8464" h="2656935">
                <a:moveTo>
                  <a:pt x="28749" y="1830541"/>
                </a:moveTo>
                <a:cubicBezTo>
                  <a:pt x="-147841" y="1499132"/>
                  <a:pt x="498044" y="35608"/>
                  <a:pt x="1719663" y="1741"/>
                </a:cubicBezTo>
                <a:cubicBezTo>
                  <a:pt x="2941282" y="-32126"/>
                  <a:pt x="7358464" y="424938"/>
                  <a:pt x="7358464" y="1627341"/>
                </a:cubicBezTo>
                <a:cubicBezTo>
                  <a:pt x="7358464" y="2829744"/>
                  <a:pt x="4160482" y="3015874"/>
                  <a:pt x="2779206" y="1990198"/>
                </a:cubicBezTo>
                <a:cubicBezTo>
                  <a:pt x="1397930" y="964522"/>
                  <a:pt x="205339" y="2161950"/>
                  <a:pt x="28749" y="1830541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9FD1A-C3E4-4E2F-A68F-9D670CF5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171" y="1014550"/>
            <a:ext cx="3951515" cy="1325563"/>
          </a:xfrm>
        </p:spPr>
        <p:txBody>
          <a:bodyPr/>
          <a:lstStyle/>
          <a:p>
            <a:r>
              <a:rPr lang="ru-RU" b="1" dirty="0">
                <a:solidFill>
                  <a:sysClr val="windowText" lastClr="000000"/>
                </a:solidFill>
                <a:latin typeface="GOST Common" panose="020B0604020202020204" pitchFamily="34" charset="0"/>
              </a:rPr>
              <a:t>РЕАЛИЗАЦИЯ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E73D72-2CB1-4728-927A-F5F43CFC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0443" y="1956254"/>
            <a:ext cx="5181600" cy="466725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GOST Common" panose="020B0604020202020204" pitchFamily="34" charset="0"/>
              </a:rPr>
              <a:t>01.</a:t>
            </a:r>
          </a:p>
          <a:p>
            <a:pPr marL="0" indent="0">
              <a:buNone/>
            </a:pPr>
            <a:r>
              <a:rPr lang="ru-RU" b="1" dirty="0">
                <a:latin typeface="GOST Common" panose="020B0604020202020204" pitchFamily="34" charset="0"/>
              </a:rPr>
              <a:t>ЦЕЛЬ ПРОЕКТА</a:t>
            </a:r>
          </a:p>
          <a:p>
            <a:pPr marL="0" indent="0">
              <a:buNone/>
            </a:pPr>
            <a:r>
              <a:rPr lang="ru-RU" sz="1800" dirty="0">
                <a:latin typeface="GOST Common" panose="020B0604020202020204" pitchFamily="34" charset="0"/>
              </a:rPr>
              <a:t>ЦЕЛЬ ПРОЕКТА СОДАТЬ </a:t>
            </a:r>
            <a:r>
              <a:rPr lang="en-US" sz="1800" dirty="0">
                <a:latin typeface="GOST Common" panose="020B0604020202020204" pitchFamily="34" charset="0"/>
              </a:rPr>
              <a:t>WEB-</a:t>
            </a:r>
            <a:r>
              <a:rPr lang="ru-RU" sz="1800" dirty="0">
                <a:latin typeface="GOST Common" panose="020B0604020202020204" pitchFamily="34" charset="0"/>
              </a:rPr>
              <a:t>ПРИЛОЖЕНИЕ С  РЕАЛИЗОВАНЫМ ФУНКЦИОНАЛОМ ДЛЯ УДОБСТВА ПОЛЬЗОВАТЕЛЕЙ.</a:t>
            </a:r>
          </a:p>
          <a:p>
            <a:pPr marL="0" indent="0">
              <a:buNone/>
            </a:pPr>
            <a:r>
              <a:rPr lang="ru-RU" dirty="0">
                <a:latin typeface="GOST Common" panose="020B0604020202020204" pitchFamily="34" charset="0"/>
              </a:rPr>
              <a:t>02.</a:t>
            </a:r>
          </a:p>
          <a:p>
            <a:pPr marL="0" indent="0">
              <a:buNone/>
            </a:pPr>
            <a:r>
              <a:rPr lang="ru-RU" b="1" dirty="0">
                <a:latin typeface="GOST Common" panose="020B0604020202020204" pitchFamily="34" charset="0"/>
              </a:rPr>
              <a:t>РЕЗУЛЬТАТЫ ПРОЕКТА</a:t>
            </a:r>
          </a:p>
          <a:p>
            <a:pPr marL="0" indent="0">
              <a:buNone/>
            </a:pPr>
            <a:r>
              <a:rPr lang="ru-RU" sz="1800" dirty="0">
                <a:latin typeface="GOST Common" panose="020B0604020202020204" pitchFamily="34" charset="0"/>
              </a:rPr>
              <a:t>ПО ОКОНЯАНИЮ РАБОТЫ НАД ПРОЕКТОМ БЫЛ СОЗДАНО </a:t>
            </a:r>
            <a:r>
              <a:rPr lang="en-US" sz="1800" dirty="0">
                <a:latin typeface="GOST Common" panose="020B0604020202020204" pitchFamily="34" charset="0"/>
              </a:rPr>
              <a:t>WEB-</a:t>
            </a:r>
            <a:r>
              <a:rPr lang="ru-RU" sz="1800" dirty="0">
                <a:latin typeface="GOST Common" panose="020B0604020202020204" pitchFamily="34" charset="0"/>
              </a:rPr>
              <a:t>ПРИЛОЖЕНИЕ С ПОЛНЫМ ФУНКЦИОНАЛОМ ЗАДАННЫМ ВО ВРЕМЯ ФОРМУЛИРОВАНИЯ ЦЕЛИ.</a:t>
            </a:r>
          </a:p>
        </p:txBody>
      </p:sp>
    </p:spTree>
    <p:extLst>
      <p:ext uri="{BB962C8B-B14F-4D97-AF65-F5344CB8AC3E}">
        <p14:creationId xmlns:p14="http://schemas.microsoft.com/office/powerpoint/2010/main" val="10048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1A6FA28-3945-4678-ABC0-EF6E8928FF60}"/>
              </a:ext>
            </a:extLst>
          </p:cNvPr>
          <p:cNvSpPr/>
          <p:nvPr/>
        </p:nvSpPr>
        <p:spPr>
          <a:xfrm>
            <a:off x="1691714" y="256835"/>
            <a:ext cx="5031776" cy="2067878"/>
          </a:xfrm>
          <a:custGeom>
            <a:avLst/>
            <a:gdLst>
              <a:gd name="connsiteX0" fmla="*/ 0 w 4844597"/>
              <a:gd name="connsiteY0" fmla="*/ 986972 h 1973943"/>
              <a:gd name="connsiteX1" fmla="*/ 2422299 w 4844597"/>
              <a:gd name="connsiteY1" fmla="*/ 0 h 1973943"/>
              <a:gd name="connsiteX2" fmla="*/ 4844598 w 4844597"/>
              <a:gd name="connsiteY2" fmla="*/ 986972 h 1973943"/>
              <a:gd name="connsiteX3" fmla="*/ 2422299 w 4844597"/>
              <a:gd name="connsiteY3" fmla="*/ 1973944 h 1973943"/>
              <a:gd name="connsiteX4" fmla="*/ 0 w 4844597"/>
              <a:gd name="connsiteY4" fmla="*/ 986972 h 1973943"/>
              <a:gd name="connsiteX0" fmla="*/ 8842 w 4853440"/>
              <a:gd name="connsiteY0" fmla="*/ 1393372 h 2380344"/>
              <a:gd name="connsiteX1" fmla="*/ 1879599 w 4853440"/>
              <a:gd name="connsiteY1" fmla="*/ 0 h 2380344"/>
              <a:gd name="connsiteX2" fmla="*/ 4853440 w 4853440"/>
              <a:gd name="connsiteY2" fmla="*/ 1393372 h 2380344"/>
              <a:gd name="connsiteX3" fmla="*/ 2431141 w 4853440"/>
              <a:gd name="connsiteY3" fmla="*/ 2380344 h 2380344"/>
              <a:gd name="connsiteX4" fmla="*/ 8842 w 4853440"/>
              <a:gd name="connsiteY4" fmla="*/ 1393372 h 2380344"/>
              <a:gd name="connsiteX0" fmla="*/ 4247 w 5168159"/>
              <a:gd name="connsiteY0" fmla="*/ 2010507 h 2427574"/>
              <a:gd name="connsiteX1" fmla="*/ 2194318 w 5168159"/>
              <a:gd name="connsiteY1" fmla="*/ 7535 h 2427574"/>
              <a:gd name="connsiteX2" fmla="*/ 5168159 w 5168159"/>
              <a:gd name="connsiteY2" fmla="*/ 1400907 h 2427574"/>
              <a:gd name="connsiteX3" fmla="*/ 2745860 w 5168159"/>
              <a:gd name="connsiteY3" fmla="*/ 2387879 h 2427574"/>
              <a:gd name="connsiteX4" fmla="*/ 4247 w 5168159"/>
              <a:gd name="connsiteY4" fmla="*/ 2010507 h 2427574"/>
              <a:gd name="connsiteX0" fmla="*/ 4351 w 5385977"/>
              <a:gd name="connsiteY0" fmla="*/ 2114572 h 2597610"/>
              <a:gd name="connsiteX1" fmla="*/ 2194422 w 5385977"/>
              <a:gd name="connsiteY1" fmla="*/ 111600 h 2597610"/>
              <a:gd name="connsiteX2" fmla="*/ 5385977 w 5385977"/>
              <a:gd name="connsiteY2" fmla="*/ 590572 h 2597610"/>
              <a:gd name="connsiteX3" fmla="*/ 2745964 w 5385977"/>
              <a:gd name="connsiteY3" fmla="*/ 2491944 h 2597610"/>
              <a:gd name="connsiteX4" fmla="*/ 4351 w 5385977"/>
              <a:gd name="connsiteY4" fmla="*/ 2114572 h 2597610"/>
              <a:gd name="connsiteX0" fmla="*/ 2778 w 5384404"/>
              <a:gd name="connsiteY0" fmla="*/ 2114572 h 2199887"/>
              <a:gd name="connsiteX1" fmla="*/ 2192849 w 5384404"/>
              <a:gd name="connsiteY1" fmla="*/ 111600 h 2199887"/>
              <a:gd name="connsiteX2" fmla="*/ 5384404 w 5384404"/>
              <a:gd name="connsiteY2" fmla="*/ 590572 h 2199887"/>
              <a:gd name="connsiteX3" fmla="*/ 2628276 w 5384404"/>
              <a:gd name="connsiteY3" fmla="*/ 1708172 h 2199887"/>
              <a:gd name="connsiteX4" fmla="*/ 2778 w 5384404"/>
              <a:gd name="connsiteY4" fmla="*/ 2114572 h 2199887"/>
              <a:gd name="connsiteX0" fmla="*/ 6746 w 5388372"/>
              <a:gd name="connsiteY0" fmla="*/ 2114572 h 2307816"/>
              <a:gd name="connsiteX1" fmla="*/ 2196817 w 5388372"/>
              <a:gd name="connsiteY1" fmla="*/ 111600 h 2307816"/>
              <a:gd name="connsiteX2" fmla="*/ 5388372 w 5388372"/>
              <a:gd name="connsiteY2" fmla="*/ 590572 h 2307816"/>
              <a:gd name="connsiteX3" fmla="*/ 2893501 w 5388372"/>
              <a:gd name="connsiteY3" fmla="*/ 2056515 h 2307816"/>
              <a:gd name="connsiteX4" fmla="*/ 6746 w 5388372"/>
              <a:gd name="connsiteY4" fmla="*/ 2114572 h 2307816"/>
              <a:gd name="connsiteX0" fmla="*/ 8521 w 5012776"/>
              <a:gd name="connsiteY0" fmla="*/ 1787452 h 2132576"/>
              <a:gd name="connsiteX1" fmla="*/ 1821221 w 5012776"/>
              <a:gd name="connsiteY1" fmla="*/ 89280 h 2132576"/>
              <a:gd name="connsiteX2" fmla="*/ 5012776 w 5012776"/>
              <a:gd name="connsiteY2" fmla="*/ 568252 h 2132576"/>
              <a:gd name="connsiteX3" fmla="*/ 2517905 w 5012776"/>
              <a:gd name="connsiteY3" fmla="*/ 2034195 h 2132576"/>
              <a:gd name="connsiteX4" fmla="*/ 8521 w 5012776"/>
              <a:gd name="connsiteY4" fmla="*/ 1787452 h 2132576"/>
              <a:gd name="connsiteX0" fmla="*/ 27521 w 5031776"/>
              <a:gd name="connsiteY0" fmla="*/ 1787452 h 2067878"/>
              <a:gd name="connsiteX1" fmla="*/ 1840221 w 5031776"/>
              <a:gd name="connsiteY1" fmla="*/ 89280 h 2067878"/>
              <a:gd name="connsiteX2" fmla="*/ 5031776 w 5031776"/>
              <a:gd name="connsiteY2" fmla="*/ 568252 h 2067878"/>
              <a:gd name="connsiteX3" fmla="*/ 3190047 w 5031776"/>
              <a:gd name="connsiteY3" fmla="*/ 1947109 h 2067878"/>
              <a:gd name="connsiteX4" fmla="*/ 27521 w 5031776"/>
              <a:gd name="connsiteY4" fmla="*/ 1787452 h 2067878"/>
              <a:gd name="connsiteX0" fmla="*/ 27521 w 5031776"/>
              <a:gd name="connsiteY0" fmla="*/ 1787452 h 2067878"/>
              <a:gd name="connsiteX1" fmla="*/ 1840221 w 5031776"/>
              <a:gd name="connsiteY1" fmla="*/ 89280 h 2067878"/>
              <a:gd name="connsiteX2" fmla="*/ 5031776 w 5031776"/>
              <a:gd name="connsiteY2" fmla="*/ 568252 h 2067878"/>
              <a:gd name="connsiteX3" fmla="*/ 3190047 w 5031776"/>
              <a:gd name="connsiteY3" fmla="*/ 1947109 h 2067878"/>
              <a:gd name="connsiteX4" fmla="*/ 27521 w 5031776"/>
              <a:gd name="connsiteY4" fmla="*/ 1787452 h 20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1776" h="2067878">
                <a:moveTo>
                  <a:pt x="27521" y="1787452"/>
                </a:moveTo>
                <a:cubicBezTo>
                  <a:pt x="-197450" y="1477814"/>
                  <a:pt x="1006178" y="292480"/>
                  <a:pt x="1840221" y="89280"/>
                </a:cubicBezTo>
                <a:cubicBezTo>
                  <a:pt x="2674264" y="-113920"/>
                  <a:pt x="5031776" y="23162"/>
                  <a:pt x="5031776" y="568252"/>
                </a:cubicBezTo>
                <a:cubicBezTo>
                  <a:pt x="5031776" y="1113342"/>
                  <a:pt x="4024090" y="1743909"/>
                  <a:pt x="3190047" y="1947109"/>
                </a:cubicBezTo>
                <a:cubicBezTo>
                  <a:pt x="2356004" y="2150309"/>
                  <a:pt x="252492" y="2097090"/>
                  <a:pt x="27521" y="1787452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09B3B-3930-42BD-A08A-7D3F421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212" y="792466"/>
            <a:ext cx="3932237" cy="106679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GOST Common" panose="020B0604020202020204" pitchFamily="34" charset="0"/>
              </a:rPr>
              <a:t>ОПИСАНИЕ ПРОДУКТА И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02C14-0EE5-42A4-92FD-774AE6A5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382" y="1025072"/>
            <a:ext cx="4057031" cy="48078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b="1" dirty="0">
                <a:latin typeface="GOST Common" panose="020B0604020202020204" pitchFamily="34" charset="0"/>
              </a:rPr>
              <a:t>ПО ИТОГУ БЫЛО СОЗДАНО ПРИЛОЖЕНИЕ СО СЛУДУЮЩИМ ФУНКЦИОНАЛОМ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ДОБАВЛЕНИЕ </a:t>
            </a:r>
            <a:r>
              <a:rPr lang="en-US" sz="1800" dirty="0">
                <a:latin typeface="GOST Common" panose="020B0604020202020204" pitchFamily="34" charset="0"/>
              </a:rPr>
              <a:t>HTML </a:t>
            </a:r>
            <a:r>
              <a:rPr lang="ru-RU" sz="1800" dirty="0">
                <a:latin typeface="GOST Common" panose="020B0604020202020204" pitchFamily="34" charset="0"/>
              </a:rPr>
              <a:t>ЭЛЕМЕНТА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УДАЛЕНИЕ </a:t>
            </a:r>
            <a:r>
              <a:rPr lang="en-US" sz="1800" dirty="0">
                <a:latin typeface="GOST Common" panose="020B0604020202020204" pitchFamily="34" charset="0"/>
              </a:rPr>
              <a:t>HTML </a:t>
            </a:r>
            <a:r>
              <a:rPr lang="ru-RU" sz="1800" dirty="0">
                <a:latin typeface="GOST Common" panose="020B0604020202020204" pitchFamily="34" charset="0"/>
              </a:rPr>
              <a:t>ЭЛЕМЕНТА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РЕДАКТИРОВАНИЕ </a:t>
            </a:r>
            <a:r>
              <a:rPr lang="en-US" sz="1800" dirty="0">
                <a:latin typeface="GOST Common" panose="020B0604020202020204" pitchFamily="34" charset="0"/>
              </a:rPr>
              <a:t>HTML </a:t>
            </a:r>
            <a:r>
              <a:rPr lang="ru-RU" sz="1800" dirty="0">
                <a:latin typeface="GOST Common" panose="020B0604020202020204" pitchFamily="34" charset="0"/>
              </a:rPr>
              <a:t>ЭЛЕМЕНТА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РЕГИСТРАЦИЯ НА САЙТЕ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1800" dirty="0">
              <a:latin typeface="GOST Common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800" b="1" dirty="0">
                <a:latin typeface="GOST Common" panose="020B0604020202020204" pitchFamily="34" charset="0"/>
              </a:rPr>
              <a:t>В РАБОТЕ ИСПОЛЬЗОВАЛИСЬ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ЯЗЫКИ РАЗМЕТКИ </a:t>
            </a:r>
            <a:r>
              <a:rPr lang="en-US" sz="1800" dirty="0">
                <a:latin typeface="GOST Common" panose="020B0604020202020204" pitchFamily="34" charset="0"/>
              </a:rPr>
              <a:t>HTML/EJS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ЯЗЫК ОФОРМЛЕНИЯ</a:t>
            </a:r>
            <a:r>
              <a:rPr lang="en-US" sz="1800" dirty="0">
                <a:latin typeface="GOST Common" panose="020B0604020202020204" pitchFamily="34" charset="0"/>
              </a:rPr>
              <a:t> CSS</a:t>
            </a:r>
            <a:endParaRPr lang="ru-RU" sz="1800" dirty="0">
              <a:latin typeface="GOST Common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ФРЕЙМВЕРК </a:t>
            </a:r>
            <a:r>
              <a:rPr lang="en-US" sz="1800" dirty="0">
                <a:latin typeface="GOST Common" panose="020B0604020202020204" pitchFamily="34" charset="0"/>
              </a:rPr>
              <a:t>EXPRESS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GOST Common" panose="020B0604020202020204" pitchFamily="34" charset="0"/>
              </a:rPr>
              <a:t>ПЛАТФОРМА </a:t>
            </a:r>
            <a:r>
              <a:rPr lang="en-US" sz="1800" dirty="0">
                <a:latin typeface="GOST Common" panose="020B0604020202020204" pitchFamily="34" charset="0"/>
              </a:rPr>
              <a:t>NODE EJS</a:t>
            </a:r>
            <a:endParaRPr lang="ru-RU" sz="1800" dirty="0">
              <a:latin typeface="GOST Common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B4A4A6-42A6-4178-9568-7439D82E2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3"/>
          <a:stretch/>
        </p:blipFill>
        <p:spPr>
          <a:xfrm>
            <a:off x="1126363" y="2460615"/>
            <a:ext cx="3817257" cy="28588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E0C12A-57CF-4D99-B1CC-F6A92BA41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41" b="38836"/>
          <a:stretch/>
        </p:blipFill>
        <p:spPr>
          <a:xfrm>
            <a:off x="4378270" y="4256689"/>
            <a:ext cx="2345220" cy="21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2C630A88-02FF-4858-BBEC-2C359DEA948D}"/>
              </a:ext>
            </a:extLst>
          </p:cNvPr>
          <p:cNvSpPr/>
          <p:nvPr/>
        </p:nvSpPr>
        <p:spPr>
          <a:xfrm rot="21307480">
            <a:off x="1215051" y="32107"/>
            <a:ext cx="5055064" cy="1187945"/>
          </a:xfrm>
          <a:custGeom>
            <a:avLst/>
            <a:gdLst>
              <a:gd name="connsiteX0" fmla="*/ 0 w 4985657"/>
              <a:gd name="connsiteY0" fmla="*/ 752362 h 1504723"/>
              <a:gd name="connsiteX1" fmla="*/ 2492829 w 4985657"/>
              <a:gd name="connsiteY1" fmla="*/ 0 h 1504723"/>
              <a:gd name="connsiteX2" fmla="*/ 4985658 w 4985657"/>
              <a:gd name="connsiteY2" fmla="*/ 752362 h 1504723"/>
              <a:gd name="connsiteX3" fmla="*/ 2492829 w 4985657"/>
              <a:gd name="connsiteY3" fmla="*/ 1504724 h 1504723"/>
              <a:gd name="connsiteX4" fmla="*/ 0 w 4985657"/>
              <a:gd name="connsiteY4" fmla="*/ 752362 h 1504723"/>
              <a:gd name="connsiteX0" fmla="*/ 1910 w 4987568"/>
              <a:gd name="connsiteY0" fmla="*/ 752362 h 1128432"/>
              <a:gd name="connsiteX1" fmla="*/ 2494739 w 4987568"/>
              <a:gd name="connsiteY1" fmla="*/ 0 h 1128432"/>
              <a:gd name="connsiteX2" fmla="*/ 4987568 w 4987568"/>
              <a:gd name="connsiteY2" fmla="*/ 752362 h 1128432"/>
              <a:gd name="connsiteX3" fmla="*/ 2204454 w 4987568"/>
              <a:gd name="connsiteY3" fmla="*/ 1127353 h 1128432"/>
              <a:gd name="connsiteX4" fmla="*/ 1910 w 4987568"/>
              <a:gd name="connsiteY4" fmla="*/ 752362 h 1128432"/>
              <a:gd name="connsiteX0" fmla="*/ 1910 w 5041746"/>
              <a:gd name="connsiteY0" fmla="*/ 752362 h 1156233"/>
              <a:gd name="connsiteX1" fmla="*/ 2494739 w 5041746"/>
              <a:gd name="connsiteY1" fmla="*/ 0 h 1156233"/>
              <a:gd name="connsiteX2" fmla="*/ 4987568 w 5041746"/>
              <a:gd name="connsiteY2" fmla="*/ 752362 h 1156233"/>
              <a:gd name="connsiteX3" fmla="*/ 4051395 w 5041746"/>
              <a:gd name="connsiteY3" fmla="*/ 1088572 h 1156233"/>
              <a:gd name="connsiteX4" fmla="*/ 2204454 w 5041746"/>
              <a:gd name="connsiteY4" fmla="*/ 1127353 h 1156233"/>
              <a:gd name="connsiteX5" fmla="*/ 1910 w 5041746"/>
              <a:gd name="connsiteY5" fmla="*/ 752362 h 1156233"/>
              <a:gd name="connsiteX0" fmla="*/ 1088 w 5040119"/>
              <a:gd name="connsiteY0" fmla="*/ 752362 h 1531783"/>
              <a:gd name="connsiteX1" fmla="*/ 2493917 w 5040119"/>
              <a:gd name="connsiteY1" fmla="*/ 0 h 1531783"/>
              <a:gd name="connsiteX2" fmla="*/ 4986746 w 5040119"/>
              <a:gd name="connsiteY2" fmla="*/ 752362 h 1531783"/>
              <a:gd name="connsiteX3" fmla="*/ 4036059 w 5040119"/>
              <a:gd name="connsiteY3" fmla="*/ 1524000 h 1531783"/>
              <a:gd name="connsiteX4" fmla="*/ 2203632 w 5040119"/>
              <a:gd name="connsiteY4" fmla="*/ 1127353 h 1531783"/>
              <a:gd name="connsiteX5" fmla="*/ 1088 w 5040119"/>
              <a:gd name="connsiteY5" fmla="*/ 752362 h 1531783"/>
              <a:gd name="connsiteX0" fmla="*/ 620 w 5039651"/>
              <a:gd name="connsiteY0" fmla="*/ 476591 h 1256012"/>
              <a:gd name="connsiteX1" fmla="*/ 2420878 w 5039651"/>
              <a:gd name="connsiteY1" fmla="*/ 0 h 1256012"/>
              <a:gd name="connsiteX2" fmla="*/ 4986278 w 5039651"/>
              <a:gd name="connsiteY2" fmla="*/ 476591 h 1256012"/>
              <a:gd name="connsiteX3" fmla="*/ 4035591 w 5039651"/>
              <a:gd name="connsiteY3" fmla="*/ 1248229 h 1256012"/>
              <a:gd name="connsiteX4" fmla="*/ 2203164 w 5039651"/>
              <a:gd name="connsiteY4" fmla="*/ 851582 h 1256012"/>
              <a:gd name="connsiteX5" fmla="*/ 620 w 5039651"/>
              <a:gd name="connsiteY5" fmla="*/ 476591 h 1256012"/>
              <a:gd name="connsiteX0" fmla="*/ 620 w 5039651"/>
              <a:gd name="connsiteY0" fmla="*/ 574416 h 1353837"/>
              <a:gd name="connsiteX1" fmla="*/ 2420878 w 5039651"/>
              <a:gd name="connsiteY1" fmla="*/ 97825 h 1353837"/>
              <a:gd name="connsiteX2" fmla="*/ 4986278 w 5039651"/>
              <a:gd name="connsiteY2" fmla="*/ 574416 h 1353837"/>
              <a:gd name="connsiteX3" fmla="*/ 4035591 w 5039651"/>
              <a:gd name="connsiteY3" fmla="*/ 1346054 h 1353837"/>
              <a:gd name="connsiteX4" fmla="*/ 2203164 w 5039651"/>
              <a:gd name="connsiteY4" fmla="*/ 949407 h 1353837"/>
              <a:gd name="connsiteX5" fmla="*/ 620 w 5039651"/>
              <a:gd name="connsiteY5" fmla="*/ 574416 h 1353837"/>
              <a:gd name="connsiteX0" fmla="*/ 4128 w 5043159"/>
              <a:gd name="connsiteY0" fmla="*/ 575111 h 1355534"/>
              <a:gd name="connsiteX1" fmla="*/ 2424386 w 5043159"/>
              <a:gd name="connsiteY1" fmla="*/ 98520 h 1355534"/>
              <a:gd name="connsiteX2" fmla="*/ 4989786 w 5043159"/>
              <a:gd name="connsiteY2" fmla="*/ 575111 h 1355534"/>
              <a:gd name="connsiteX3" fmla="*/ 4039099 w 5043159"/>
              <a:gd name="connsiteY3" fmla="*/ 1346749 h 1355534"/>
              <a:gd name="connsiteX4" fmla="*/ 1901872 w 5043159"/>
              <a:gd name="connsiteY4" fmla="*/ 993644 h 1355534"/>
              <a:gd name="connsiteX5" fmla="*/ 4128 w 5043159"/>
              <a:gd name="connsiteY5" fmla="*/ 575111 h 1355534"/>
              <a:gd name="connsiteX0" fmla="*/ 4401 w 5043432"/>
              <a:gd name="connsiteY0" fmla="*/ 575111 h 1352270"/>
              <a:gd name="connsiteX1" fmla="*/ 2424659 w 5043432"/>
              <a:gd name="connsiteY1" fmla="*/ 98520 h 1352270"/>
              <a:gd name="connsiteX2" fmla="*/ 4990059 w 5043432"/>
              <a:gd name="connsiteY2" fmla="*/ 575111 h 1352270"/>
              <a:gd name="connsiteX3" fmla="*/ 4039372 w 5043432"/>
              <a:gd name="connsiteY3" fmla="*/ 1346749 h 1352270"/>
              <a:gd name="connsiteX4" fmla="*/ 1902145 w 5043432"/>
              <a:gd name="connsiteY4" fmla="*/ 993644 h 1352270"/>
              <a:gd name="connsiteX5" fmla="*/ 4401 w 5043432"/>
              <a:gd name="connsiteY5" fmla="*/ 575111 h 1352270"/>
              <a:gd name="connsiteX0" fmla="*/ 4150 w 5045668"/>
              <a:gd name="connsiteY0" fmla="*/ 575111 h 1187945"/>
              <a:gd name="connsiteX1" fmla="*/ 2424408 w 5045668"/>
              <a:gd name="connsiteY1" fmla="*/ 98520 h 1187945"/>
              <a:gd name="connsiteX2" fmla="*/ 4989808 w 5045668"/>
              <a:gd name="connsiteY2" fmla="*/ 575111 h 1187945"/>
              <a:gd name="connsiteX3" fmla="*/ 4082664 w 5045668"/>
              <a:gd name="connsiteY3" fmla="*/ 1172577 h 1187945"/>
              <a:gd name="connsiteX4" fmla="*/ 1901894 w 5045668"/>
              <a:gd name="connsiteY4" fmla="*/ 993644 h 1187945"/>
              <a:gd name="connsiteX5" fmla="*/ 4150 w 5045668"/>
              <a:gd name="connsiteY5" fmla="*/ 575111 h 1187945"/>
              <a:gd name="connsiteX0" fmla="*/ 4150 w 5055064"/>
              <a:gd name="connsiteY0" fmla="*/ 575111 h 1199012"/>
              <a:gd name="connsiteX1" fmla="*/ 2424408 w 5055064"/>
              <a:gd name="connsiteY1" fmla="*/ 98520 h 1199012"/>
              <a:gd name="connsiteX2" fmla="*/ 4989808 w 5055064"/>
              <a:gd name="connsiteY2" fmla="*/ 575111 h 1199012"/>
              <a:gd name="connsiteX3" fmla="*/ 4082664 w 5055064"/>
              <a:gd name="connsiteY3" fmla="*/ 1172577 h 1199012"/>
              <a:gd name="connsiteX4" fmla="*/ 1901894 w 5055064"/>
              <a:gd name="connsiteY4" fmla="*/ 993644 h 1199012"/>
              <a:gd name="connsiteX5" fmla="*/ 4150 w 5055064"/>
              <a:gd name="connsiteY5" fmla="*/ 575111 h 1199012"/>
              <a:gd name="connsiteX0" fmla="*/ 4150 w 5055064"/>
              <a:gd name="connsiteY0" fmla="*/ 575111 h 1187945"/>
              <a:gd name="connsiteX1" fmla="*/ 2424408 w 5055064"/>
              <a:gd name="connsiteY1" fmla="*/ 98520 h 1187945"/>
              <a:gd name="connsiteX2" fmla="*/ 4989808 w 5055064"/>
              <a:gd name="connsiteY2" fmla="*/ 575111 h 1187945"/>
              <a:gd name="connsiteX3" fmla="*/ 4082664 w 5055064"/>
              <a:gd name="connsiteY3" fmla="*/ 1172577 h 1187945"/>
              <a:gd name="connsiteX4" fmla="*/ 1901894 w 5055064"/>
              <a:gd name="connsiteY4" fmla="*/ 993644 h 1187945"/>
              <a:gd name="connsiteX5" fmla="*/ 4150 w 5055064"/>
              <a:gd name="connsiteY5" fmla="*/ 575111 h 118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5064" h="1187945">
                <a:moveTo>
                  <a:pt x="4150" y="575111"/>
                </a:moveTo>
                <a:cubicBezTo>
                  <a:pt x="91236" y="425924"/>
                  <a:pt x="1149257" y="-249823"/>
                  <a:pt x="2424408" y="98520"/>
                </a:cubicBezTo>
                <a:cubicBezTo>
                  <a:pt x="3699559" y="446863"/>
                  <a:pt x="4730365" y="393682"/>
                  <a:pt x="4989808" y="575111"/>
                </a:cubicBezTo>
                <a:cubicBezTo>
                  <a:pt x="5249251" y="756540"/>
                  <a:pt x="4691658" y="1124594"/>
                  <a:pt x="4082664" y="1172577"/>
                </a:cubicBezTo>
                <a:cubicBezTo>
                  <a:pt x="3618812" y="1235075"/>
                  <a:pt x="2581646" y="1093222"/>
                  <a:pt x="1901894" y="993644"/>
                </a:cubicBezTo>
                <a:cubicBezTo>
                  <a:pt x="1222142" y="894066"/>
                  <a:pt x="-82936" y="724298"/>
                  <a:pt x="4150" y="575111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78E2B-88E8-49A7-95F5-933BAE79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965" y="446202"/>
            <a:ext cx="5065486" cy="477837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GOST Common" panose="020B0604020202020204" pitchFamily="34" charset="0"/>
              </a:rPr>
              <a:t>ПРИНЦЫП РАБОТЫ СЕРВЕРА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5775A56-0385-4FD5-8E4A-93C466280FEF}"/>
              </a:ext>
            </a:extLst>
          </p:cNvPr>
          <p:cNvSpPr/>
          <p:nvPr/>
        </p:nvSpPr>
        <p:spPr>
          <a:xfrm>
            <a:off x="1371599" y="1756230"/>
            <a:ext cx="2648857" cy="2365828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GOST Common" panose="020B0604020202020204" pitchFamily="34" charset="0"/>
              </a:rPr>
              <a:t>ПОЛЬЗОВАТЕЛЬСКИЙ БРАУЗЕР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96E1DB-DE86-402A-9C8D-AE82ED76AF7B}"/>
              </a:ext>
            </a:extLst>
          </p:cNvPr>
          <p:cNvSpPr/>
          <p:nvPr/>
        </p:nvSpPr>
        <p:spPr>
          <a:xfrm>
            <a:off x="6814457" y="1078820"/>
            <a:ext cx="2039257" cy="1504723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OST Common" panose="020B0604020202020204" pitchFamily="34" charset="0"/>
              </a:rPr>
              <a:t>DNS </a:t>
            </a:r>
            <a:r>
              <a:rPr lang="ru-RU" dirty="0">
                <a:solidFill>
                  <a:schemeClr val="tx1"/>
                </a:solidFill>
                <a:latin typeface="GOST Common" panose="020B0604020202020204" pitchFamily="34" charset="0"/>
              </a:rPr>
              <a:t>СЕРВЕР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2786B3E-A37D-4A40-9950-D9E361188C21}"/>
              </a:ext>
            </a:extLst>
          </p:cNvPr>
          <p:cNvSpPr/>
          <p:nvPr/>
        </p:nvSpPr>
        <p:spPr>
          <a:xfrm>
            <a:off x="7402285" y="4122059"/>
            <a:ext cx="2235200" cy="1664380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OST Common" panose="020B0604020202020204" pitchFamily="34" charset="0"/>
              </a:rPr>
              <a:t>WEB </a:t>
            </a:r>
            <a:r>
              <a:rPr lang="ru-RU" dirty="0">
                <a:solidFill>
                  <a:schemeClr val="tx1"/>
                </a:solidFill>
                <a:latin typeface="GOST Common" panose="020B0604020202020204" pitchFamily="34" charset="0"/>
              </a:rPr>
              <a:t>СЕРВЕР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75CDCA9-6523-4C6E-8286-9E91974E2947}"/>
              </a:ext>
            </a:extLst>
          </p:cNvPr>
          <p:cNvCxnSpPr/>
          <p:nvPr/>
        </p:nvCxnSpPr>
        <p:spPr>
          <a:xfrm flipV="1">
            <a:off x="4020456" y="1756230"/>
            <a:ext cx="2685144" cy="5660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13FF1D4-2C73-45AE-BB22-D5A4D87C1DC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834086" y="2583543"/>
            <a:ext cx="685799" cy="153851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DC1C8A0-D383-47D5-887D-FC8136130C8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4020456" y="2939144"/>
            <a:ext cx="3381829" cy="201510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A6553DDE-E0C3-4213-9F00-E89B2CE4AD2C}"/>
              </a:ext>
            </a:extLst>
          </p:cNvPr>
          <p:cNvSpPr/>
          <p:nvPr/>
        </p:nvSpPr>
        <p:spPr>
          <a:xfrm>
            <a:off x="3854454" y="1162051"/>
            <a:ext cx="6058803" cy="4173081"/>
          </a:xfrm>
          <a:custGeom>
            <a:avLst/>
            <a:gdLst>
              <a:gd name="connsiteX0" fmla="*/ 0 w 4223657"/>
              <a:gd name="connsiteY0" fmla="*/ 1966686 h 3933371"/>
              <a:gd name="connsiteX1" fmla="*/ 2111829 w 4223657"/>
              <a:gd name="connsiteY1" fmla="*/ 0 h 3933371"/>
              <a:gd name="connsiteX2" fmla="*/ 4223658 w 4223657"/>
              <a:gd name="connsiteY2" fmla="*/ 1966686 h 3933371"/>
              <a:gd name="connsiteX3" fmla="*/ 2111829 w 4223657"/>
              <a:gd name="connsiteY3" fmla="*/ 3933372 h 3933371"/>
              <a:gd name="connsiteX4" fmla="*/ 0 w 4223657"/>
              <a:gd name="connsiteY4" fmla="*/ 1966686 h 3933371"/>
              <a:gd name="connsiteX0" fmla="*/ 66881 w 4290539"/>
              <a:gd name="connsiteY0" fmla="*/ 2027038 h 3993724"/>
              <a:gd name="connsiteX1" fmla="*/ 676481 w 4290539"/>
              <a:gd name="connsiteY1" fmla="*/ 640923 h 3993724"/>
              <a:gd name="connsiteX2" fmla="*/ 2178710 w 4290539"/>
              <a:gd name="connsiteY2" fmla="*/ 60352 h 3993724"/>
              <a:gd name="connsiteX3" fmla="*/ 4290539 w 4290539"/>
              <a:gd name="connsiteY3" fmla="*/ 2027038 h 3993724"/>
              <a:gd name="connsiteX4" fmla="*/ 2178710 w 4290539"/>
              <a:gd name="connsiteY4" fmla="*/ 3993724 h 3993724"/>
              <a:gd name="connsiteX5" fmla="*/ 66881 w 4290539"/>
              <a:gd name="connsiteY5" fmla="*/ 2027038 h 3993724"/>
              <a:gd name="connsiteX0" fmla="*/ 34311 w 4940141"/>
              <a:gd name="connsiteY0" fmla="*/ 3144638 h 4098126"/>
              <a:gd name="connsiteX1" fmla="*/ 1326083 w 4940141"/>
              <a:gd name="connsiteY1" fmla="*/ 640923 h 4098126"/>
              <a:gd name="connsiteX2" fmla="*/ 2828312 w 4940141"/>
              <a:gd name="connsiteY2" fmla="*/ 60352 h 4098126"/>
              <a:gd name="connsiteX3" fmla="*/ 4940141 w 4940141"/>
              <a:gd name="connsiteY3" fmla="*/ 2027038 h 4098126"/>
              <a:gd name="connsiteX4" fmla="*/ 2828312 w 4940141"/>
              <a:gd name="connsiteY4" fmla="*/ 3993724 h 4098126"/>
              <a:gd name="connsiteX5" fmla="*/ 34311 w 4940141"/>
              <a:gd name="connsiteY5" fmla="*/ 3144638 h 4098126"/>
              <a:gd name="connsiteX0" fmla="*/ 71576 w 4977406"/>
              <a:gd name="connsiteY0" fmla="*/ 3721811 h 4625440"/>
              <a:gd name="connsiteX1" fmla="*/ 942433 w 4977406"/>
              <a:gd name="connsiteY1" fmla="*/ 115011 h 4625440"/>
              <a:gd name="connsiteX2" fmla="*/ 2865577 w 4977406"/>
              <a:gd name="connsiteY2" fmla="*/ 637525 h 4625440"/>
              <a:gd name="connsiteX3" fmla="*/ 4977406 w 4977406"/>
              <a:gd name="connsiteY3" fmla="*/ 2604211 h 4625440"/>
              <a:gd name="connsiteX4" fmla="*/ 2865577 w 4977406"/>
              <a:gd name="connsiteY4" fmla="*/ 4570897 h 4625440"/>
              <a:gd name="connsiteX5" fmla="*/ 71576 w 4977406"/>
              <a:gd name="connsiteY5" fmla="*/ 3721811 h 4625440"/>
              <a:gd name="connsiteX0" fmla="*/ 49934 w 4955764"/>
              <a:gd name="connsiteY0" fmla="*/ 3721811 h 4625440"/>
              <a:gd name="connsiteX1" fmla="*/ 920791 w 4955764"/>
              <a:gd name="connsiteY1" fmla="*/ 115011 h 4625440"/>
              <a:gd name="connsiteX2" fmla="*/ 2843935 w 4955764"/>
              <a:gd name="connsiteY2" fmla="*/ 637525 h 4625440"/>
              <a:gd name="connsiteX3" fmla="*/ 4955764 w 4955764"/>
              <a:gd name="connsiteY3" fmla="*/ 2604211 h 4625440"/>
              <a:gd name="connsiteX4" fmla="*/ 2843935 w 4955764"/>
              <a:gd name="connsiteY4" fmla="*/ 4570897 h 4625440"/>
              <a:gd name="connsiteX5" fmla="*/ 49934 w 4955764"/>
              <a:gd name="connsiteY5" fmla="*/ 3721811 h 4625440"/>
              <a:gd name="connsiteX0" fmla="*/ 49934 w 4955764"/>
              <a:gd name="connsiteY0" fmla="*/ 4036982 h 4940611"/>
              <a:gd name="connsiteX1" fmla="*/ 920791 w 4955764"/>
              <a:gd name="connsiteY1" fmla="*/ 430182 h 4940611"/>
              <a:gd name="connsiteX2" fmla="*/ 2843935 w 4955764"/>
              <a:gd name="connsiteY2" fmla="*/ 952696 h 4940611"/>
              <a:gd name="connsiteX3" fmla="*/ 4955764 w 4955764"/>
              <a:gd name="connsiteY3" fmla="*/ 2919382 h 4940611"/>
              <a:gd name="connsiteX4" fmla="*/ 2843935 w 4955764"/>
              <a:gd name="connsiteY4" fmla="*/ 4886068 h 4940611"/>
              <a:gd name="connsiteX5" fmla="*/ 49934 w 4955764"/>
              <a:gd name="connsiteY5" fmla="*/ 4036982 h 4940611"/>
              <a:gd name="connsiteX0" fmla="*/ 49934 w 4955764"/>
              <a:gd name="connsiteY0" fmla="*/ 4073473 h 4977102"/>
              <a:gd name="connsiteX1" fmla="*/ 920791 w 4955764"/>
              <a:gd name="connsiteY1" fmla="*/ 466673 h 4977102"/>
              <a:gd name="connsiteX2" fmla="*/ 3134220 w 4955764"/>
              <a:gd name="connsiteY2" fmla="*/ 829530 h 4977102"/>
              <a:gd name="connsiteX3" fmla="*/ 4955764 w 4955764"/>
              <a:gd name="connsiteY3" fmla="*/ 2955873 h 4977102"/>
              <a:gd name="connsiteX4" fmla="*/ 2843935 w 4955764"/>
              <a:gd name="connsiteY4" fmla="*/ 4922559 h 4977102"/>
              <a:gd name="connsiteX5" fmla="*/ 49934 w 4955764"/>
              <a:gd name="connsiteY5" fmla="*/ 4073473 h 4977102"/>
              <a:gd name="connsiteX0" fmla="*/ 49934 w 4955764"/>
              <a:gd name="connsiteY0" fmla="*/ 4302751 h 5206380"/>
              <a:gd name="connsiteX1" fmla="*/ 920791 w 4955764"/>
              <a:gd name="connsiteY1" fmla="*/ 695951 h 5206380"/>
              <a:gd name="connsiteX2" fmla="*/ 3134220 w 4955764"/>
              <a:gd name="connsiteY2" fmla="*/ 1058808 h 5206380"/>
              <a:gd name="connsiteX3" fmla="*/ 4955764 w 4955764"/>
              <a:gd name="connsiteY3" fmla="*/ 3185151 h 5206380"/>
              <a:gd name="connsiteX4" fmla="*/ 2843935 w 4955764"/>
              <a:gd name="connsiteY4" fmla="*/ 5151837 h 5206380"/>
              <a:gd name="connsiteX5" fmla="*/ 49934 w 4955764"/>
              <a:gd name="connsiteY5" fmla="*/ 4302751 h 5206380"/>
              <a:gd name="connsiteX0" fmla="*/ 46238 w 4952068"/>
              <a:gd name="connsiteY0" fmla="*/ 4302751 h 4433448"/>
              <a:gd name="connsiteX1" fmla="*/ 917095 w 4952068"/>
              <a:gd name="connsiteY1" fmla="*/ 695951 h 4433448"/>
              <a:gd name="connsiteX2" fmla="*/ 3130524 w 4952068"/>
              <a:gd name="connsiteY2" fmla="*/ 1058808 h 4433448"/>
              <a:gd name="connsiteX3" fmla="*/ 4952068 w 4952068"/>
              <a:gd name="connsiteY3" fmla="*/ 3185151 h 4433448"/>
              <a:gd name="connsiteX4" fmla="*/ 2753153 w 4952068"/>
              <a:gd name="connsiteY4" fmla="*/ 3598808 h 4433448"/>
              <a:gd name="connsiteX5" fmla="*/ 46238 w 4952068"/>
              <a:gd name="connsiteY5" fmla="*/ 4302751 h 4433448"/>
              <a:gd name="connsiteX0" fmla="*/ 46238 w 4952068"/>
              <a:gd name="connsiteY0" fmla="*/ 4302751 h 4602277"/>
              <a:gd name="connsiteX1" fmla="*/ 917095 w 4952068"/>
              <a:gd name="connsiteY1" fmla="*/ 695951 h 4602277"/>
              <a:gd name="connsiteX2" fmla="*/ 3130524 w 4952068"/>
              <a:gd name="connsiteY2" fmla="*/ 1058808 h 4602277"/>
              <a:gd name="connsiteX3" fmla="*/ 4952068 w 4952068"/>
              <a:gd name="connsiteY3" fmla="*/ 3185151 h 4602277"/>
              <a:gd name="connsiteX4" fmla="*/ 2753153 w 4952068"/>
              <a:gd name="connsiteY4" fmla="*/ 3598808 h 4602277"/>
              <a:gd name="connsiteX5" fmla="*/ 46238 w 4952068"/>
              <a:gd name="connsiteY5" fmla="*/ 4302751 h 4602277"/>
              <a:gd name="connsiteX0" fmla="*/ 1152973 w 6058803"/>
              <a:gd name="connsiteY0" fmla="*/ 4302751 h 4496415"/>
              <a:gd name="connsiteX1" fmla="*/ 20859 w 6058803"/>
              <a:gd name="connsiteY1" fmla="*/ 2161894 h 4496415"/>
              <a:gd name="connsiteX2" fmla="*/ 2023830 w 6058803"/>
              <a:gd name="connsiteY2" fmla="*/ 695951 h 4496415"/>
              <a:gd name="connsiteX3" fmla="*/ 4237259 w 6058803"/>
              <a:gd name="connsiteY3" fmla="*/ 1058808 h 4496415"/>
              <a:gd name="connsiteX4" fmla="*/ 6058803 w 6058803"/>
              <a:gd name="connsiteY4" fmla="*/ 3185151 h 4496415"/>
              <a:gd name="connsiteX5" fmla="*/ 3859888 w 6058803"/>
              <a:gd name="connsiteY5" fmla="*/ 3598808 h 4496415"/>
              <a:gd name="connsiteX6" fmla="*/ 1152973 w 6058803"/>
              <a:gd name="connsiteY6" fmla="*/ 4302751 h 4496415"/>
              <a:gd name="connsiteX0" fmla="*/ 1152973 w 6058803"/>
              <a:gd name="connsiteY0" fmla="*/ 4302751 h 4496415"/>
              <a:gd name="connsiteX1" fmla="*/ 20859 w 6058803"/>
              <a:gd name="connsiteY1" fmla="*/ 2161894 h 4496415"/>
              <a:gd name="connsiteX2" fmla="*/ 2023830 w 6058803"/>
              <a:gd name="connsiteY2" fmla="*/ 695951 h 4496415"/>
              <a:gd name="connsiteX3" fmla="*/ 4237259 w 6058803"/>
              <a:gd name="connsiteY3" fmla="*/ 1058808 h 4496415"/>
              <a:gd name="connsiteX4" fmla="*/ 6058803 w 6058803"/>
              <a:gd name="connsiteY4" fmla="*/ 3185151 h 4496415"/>
              <a:gd name="connsiteX5" fmla="*/ 3859888 w 6058803"/>
              <a:gd name="connsiteY5" fmla="*/ 3598808 h 4496415"/>
              <a:gd name="connsiteX6" fmla="*/ 1152973 w 6058803"/>
              <a:gd name="connsiteY6" fmla="*/ 4302751 h 4496415"/>
              <a:gd name="connsiteX0" fmla="*/ 1152973 w 6058803"/>
              <a:gd name="connsiteY0" fmla="*/ 3979417 h 4173081"/>
              <a:gd name="connsiteX1" fmla="*/ 20859 w 6058803"/>
              <a:gd name="connsiteY1" fmla="*/ 1838560 h 4173081"/>
              <a:gd name="connsiteX2" fmla="*/ 2023830 w 6058803"/>
              <a:gd name="connsiteY2" fmla="*/ 372617 h 4173081"/>
              <a:gd name="connsiteX3" fmla="*/ 4237259 w 6058803"/>
              <a:gd name="connsiteY3" fmla="*/ 735474 h 4173081"/>
              <a:gd name="connsiteX4" fmla="*/ 6058803 w 6058803"/>
              <a:gd name="connsiteY4" fmla="*/ 2861817 h 4173081"/>
              <a:gd name="connsiteX5" fmla="*/ 3859888 w 6058803"/>
              <a:gd name="connsiteY5" fmla="*/ 3275474 h 4173081"/>
              <a:gd name="connsiteX6" fmla="*/ 1152973 w 6058803"/>
              <a:gd name="connsiteY6" fmla="*/ 3979417 h 417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8803" h="4173081">
                <a:moveTo>
                  <a:pt x="1152973" y="3979417"/>
                </a:moveTo>
                <a:cubicBezTo>
                  <a:pt x="513135" y="3739931"/>
                  <a:pt x="-124284" y="2439693"/>
                  <a:pt x="20859" y="1838560"/>
                </a:cubicBezTo>
                <a:cubicBezTo>
                  <a:pt x="166002" y="1237427"/>
                  <a:pt x="1236430" y="-838116"/>
                  <a:pt x="2023830" y="372617"/>
                </a:cubicBezTo>
                <a:cubicBezTo>
                  <a:pt x="2811230" y="1583350"/>
                  <a:pt x="4159849" y="-521221"/>
                  <a:pt x="4237259" y="735474"/>
                </a:cubicBezTo>
                <a:cubicBezTo>
                  <a:pt x="4314669" y="1992169"/>
                  <a:pt x="6058803" y="1775646"/>
                  <a:pt x="6058803" y="2861817"/>
                </a:cubicBezTo>
                <a:cubicBezTo>
                  <a:pt x="6058803" y="3947988"/>
                  <a:pt x="3661526" y="2102235"/>
                  <a:pt x="3859888" y="3275474"/>
                </a:cubicBezTo>
                <a:cubicBezTo>
                  <a:pt x="4058250" y="4448713"/>
                  <a:pt x="1792811" y="4218903"/>
                  <a:pt x="1152973" y="3979417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6EBDF-2F06-4807-8759-8E21A3A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6" y="2585811"/>
            <a:ext cx="10515600" cy="1325563"/>
          </a:xfrm>
        </p:spPr>
        <p:txBody>
          <a:bodyPr/>
          <a:lstStyle/>
          <a:p>
            <a:r>
              <a:rPr lang="ru-RU" dirty="0">
                <a:latin typeface="GOST Common" panose="020B0604020202020204" pitchFamily="34" charset="0"/>
              </a:rPr>
              <a:t>ДЕМОНСТР</a:t>
            </a:r>
            <a:r>
              <a:rPr lang="ru-RU" dirty="0">
                <a:solidFill>
                  <a:schemeClr val="bg1"/>
                </a:solidFill>
                <a:latin typeface="GOST Common" panose="020B0604020202020204" pitchFamily="34" charset="0"/>
              </a:rPr>
              <a:t>АЦИЯ</a:t>
            </a:r>
          </a:p>
        </p:txBody>
      </p:sp>
    </p:spTree>
    <p:extLst>
      <p:ext uri="{BB962C8B-B14F-4D97-AF65-F5344CB8AC3E}">
        <p14:creationId xmlns:p14="http://schemas.microsoft.com/office/powerpoint/2010/main" val="26088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F2252BE3-B2A4-45B2-9B0F-F7470CDF31B8}"/>
              </a:ext>
            </a:extLst>
          </p:cNvPr>
          <p:cNvSpPr/>
          <p:nvPr/>
        </p:nvSpPr>
        <p:spPr>
          <a:xfrm>
            <a:off x="4267200" y="1774238"/>
            <a:ext cx="6973129" cy="5702204"/>
          </a:xfrm>
          <a:custGeom>
            <a:avLst/>
            <a:gdLst>
              <a:gd name="connsiteX0" fmla="*/ 0 w 4706256"/>
              <a:gd name="connsiteY0" fmla="*/ 2227943 h 4455886"/>
              <a:gd name="connsiteX1" fmla="*/ 2353128 w 4706256"/>
              <a:gd name="connsiteY1" fmla="*/ 0 h 4455886"/>
              <a:gd name="connsiteX2" fmla="*/ 4706256 w 4706256"/>
              <a:gd name="connsiteY2" fmla="*/ 2227943 h 4455886"/>
              <a:gd name="connsiteX3" fmla="*/ 2353128 w 4706256"/>
              <a:gd name="connsiteY3" fmla="*/ 4455886 h 4455886"/>
              <a:gd name="connsiteX4" fmla="*/ 0 w 4706256"/>
              <a:gd name="connsiteY4" fmla="*/ 2227943 h 4455886"/>
              <a:gd name="connsiteX0" fmla="*/ 0 w 4706256"/>
              <a:gd name="connsiteY0" fmla="*/ 2863076 h 5091019"/>
              <a:gd name="connsiteX1" fmla="*/ 2353128 w 4706256"/>
              <a:gd name="connsiteY1" fmla="*/ 635133 h 5091019"/>
              <a:gd name="connsiteX2" fmla="*/ 4706256 w 4706256"/>
              <a:gd name="connsiteY2" fmla="*/ 2863076 h 5091019"/>
              <a:gd name="connsiteX3" fmla="*/ 2353128 w 4706256"/>
              <a:gd name="connsiteY3" fmla="*/ 5091019 h 5091019"/>
              <a:gd name="connsiteX4" fmla="*/ 0 w 4706256"/>
              <a:gd name="connsiteY4" fmla="*/ 2863076 h 5091019"/>
              <a:gd name="connsiteX0" fmla="*/ 278416 w 5263088"/>
              <a:gd name="connsiteY0" fmla="*/ 2863076 h 5702204"/>
              <a:gd name="connsiteX1" fmla="*/ 2631544 w 5263088"/>
              <a:gd name="connsiteY1" fmla="*/ 635133 h 5702204"/>
              <a:gd name="connsiteX2" fmla="*/ 4984672 w 5263088"/>
              <a:gd name="connsiteY2" fmla="*/ 2863076 h 5702204"/>
              <a:gd name="connsiteX3" fmla="*/ 2631544 w 5263088"/>
              <a:gd name="connsiteY3" fmla="*/ 5091019 h 5702204"/>
              <a:gd name="connsiteX4" fmla="*/ 278416 w 5263088"/>
              <a:gd name="connsiteY4" fmla="*/ 2863076 h 570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088" h="5702204">
                <a:moveTo>
                  <a:pt x="278416" y="2863076"/>
                </a:moveTo>
                <a:cubicBezTo>
                  <a:pt x="278416" y="1632617"/>
                  <a:pt x="1520632" y="-1280752"/>
                  <a:pt x="2631544" y="635133"/>
                </a:cubicBezTo>
                <a:cubicBezTo>
                  <a:pt x="3742456" y="2551018"/>
                  <a:pt x="4984672" y="1632617"/>
                  <a:pt x="4984672" y="2863076"/>
                </a:cubicBezTo>
                <a:cubicBezTo>
                  <a:pt x="4984672" y="4093535"/>
                  <a:pt x="6456627" y="6948848"/>
                  <a:pt x="2631544" y="5091019"/>
                </a:cubicBezTo>
                <a:cubicBezTo>
                  <a:pt x="-1193539" y="3233190"/>
                  <a:pt x="278416" y="4093535"/>
                  <a:pt x="278416" y="2863076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7D174-9C21-458C-AE0E-DFBA4D39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30" y="1642381"/>
            <a:ext cx="3501571" cy="1325563"/>
          </a:xfrm>
        </p:spPr>
        <p:txBody>
          <a:bodyPr/>
          <a:lstStyle/>
          <a:p>
            <a:r>
              <a:rPr lang="ru-RU" dirty="0">
                <a:latin typeface="GOST Common" panose="020B0604020202020204" pitchFamily="34" charset="0"/>
              </a:rPr>
              <a:t>СПАСИБО ЗА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88CF96-056B-4D8A-81E7-DB80C434F4F9}"/>
              </a:ext>
            </a:extLst>
          </p:cNvPr>
          <p:cNvSpPr/>
          <p:nvPr/>
        </p:nvSpPr>
        <p:spPr>
          <a:xfrm>
            <a:off x="5701584" y="3479573"/>
            <a:ext cx="28055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ST Common" panose="020B0604020202020204" pitchFamily="34" charset="0"/>
              </a:rPr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566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122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GOST Common</vt:lpstr>
      <vt:lpstr>Office Theme</vt:lpstr>
      <vt:lpstr>SKULLGIRLS || WIKI</vt:lpstr>
      <vt:lpstr>АВТОР</vt:lpstr>
      <vt:lpstr>РЕАЛИЗАЦИЯ</vt:lpstr>
      <vt:lpstr>ОПИСАНИЕ ПРОДУКТА И ТЕХНОЛОГИИ</vt:lpstr>
      <vt:lpstr>ПРИНЦЫП РАБОТЫ СЕРВЕРА</vt:lpstr>
      <vt:lpstr>ДЕМОНСТРАЦИЯ</vt:lpstr>
      <vt:lpstr>СПАСИБО ЗА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SKULLGIRLS || WIKI</dc:title>
  <dc:creator>Пользователь</dc:creator>
  <cp:lastModifiedBy>Пользователь</cp:lastModifiedBy>
  <cp:revision>3</cp:revision>
  <dcterms:created xsi:type="dcterms:W3CDTF">2022-08-10T11:09:56Z</dcterms:created>
  <dcterms:modified xsi:type="dcterms:W3CDTF">2022-08-12T06:52:45Z</dcterms:modified>
</cp:coreProperties>
</file>