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8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C61A36-98D2-4A35-AF5B-EBF11D6DDD1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509F3B-3D09-4D5B-9A51-CE412207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E5A-41D0-4B4A-8E2E-CCF377711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pANDEAMON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215BB-45F3-4F9A-889D-BB50C9400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l-GR" altLang="en-US" sz="2800" dirty="0"/>
              <a:t>Ο έξυπνος τρόπος καταπολέμησης πανδημιών και ενδημιών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66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EFEF3-24DF-489F-B324-0C0C7FC2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/>
              <a:t>Personalized News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3D2A7-CA67-4AB8-944F-7A073198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2" y="1287596"/>
            <a:ext cx="2154063" cy="43737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6BAA2E-015D-433A-9430-40AA216E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42669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EFEF3-24DF-489F-B324-0C0C7FC2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Ειδοποίηση επαφής με κρούσμα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94C88B-EE64-4A4A-A37F-D9B31D30CD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039" b="32260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7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63AD45-F025-4500-8898-7DE237E4C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3ABCC-AEA1-4C66-BF33-97296ED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5774242"/>
          </a:xfrm>
        </p:spPr>
        <p:txBody>
          <a:bodyPr>
            <a:normAutofit/>
          </a:bodyPr>
          <a:lstStyle/>
          <a:p>
            <a:r>
              <a:rPr lang="en-US" sz="4800" dirty="0"/>
              <a:t>GOV </a:t>
            </a:r>
            <a:r>
              <a:rPr lang="en-US" sz="4800" dirty="0" err="1"/>
              <a:t>api</a:t>
            </a:r>
            <a:r>
              <a:rPr lang="en-US" sz="4800" dirty="0"/>
              <a:t>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D238A-6873-4688-9A70-B0F8C5FC5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5" r="2" b="24629"/>
          <a:stretch/>
        </p:blipFill>
        <p:spPr>
          <a:xfrm>
            <a:off x="8203460" y="640080"/>
            <a:ext cx="3369177" cy="52804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39A5BF8-72C2-43E2-A19E-D54875260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2693D9-6EE8-42C4-B9CB-C347A34A5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B50024-24B3-46AB-9E69-716EE1883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50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8976-A34C-42B1-B938-3A85E2A0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Ευχαριστούμε για τον χρόνο σας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4EF43-ED8C-43F8-8FD7-8A605D7FD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699" y="2093976"/>
            <a:ext cx="4056602" cy="4051300"/>
          </a:xfrm>
        </p:spPr>
      </p:pic>
    </p:spTree>
    <p:extLst>
      <p:ext uri="{BB962C8B-B14F-4D97-AF65-F5344CB8AC3E}">
        <p14:creationId xmlns:p14="http://schemas.microsoft.com/office/powerpoint/2010/main" val="214028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773B-2A63-4D0E-8EFE-778D6CC3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ομάδα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7A09-24F4-4117-BB0A-C1F9EF89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Μάριος </a:t>
            </a:r>
            <a:r>
              <a:rPr lang="el-GR" dirty="0" err="1"/>
              <a:t>Αλεξανδρόπουλος</a:t>
            </a:r>
            <a:r>
              <a:rPr lang="el-GR" dirty="0"/>
              <a:t> (ΑΜ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1058116)</a:t>
            </a:r>
            <a:endParaRPr lang="el-GR" dirty="0"/>
          </a:p>
          <a:p>
            <a:r>
              <a:rPr lang="el-GR" dirty="0" err="1"/>
              <a:t>Σαρταμπάκος</a:t>
            </a:r>
            <a:r>
              <a:rPr lang="el-GR" dirty="0"/>
              <a:t> Ιωάννης (ΑΜ 1069341)</a:t>
            </a:r>
          </a:p>
          <a:p>
            <a:r>
              <a:rPr lang="el-GR" dirty="0"/>
              <a:t>Κονταρίνης Απόστολος (ΑΜ 1059565)</a:t>
            </a:r>
          </a:p>
          <a:p>
            <a:r>
              <a:rPr lang="el-GR" dirty="0"/>
              <a:t>Αρβανίτης Ερμής (ΑΜ 1059574)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22B1-D936-435B-8695-5B1DCCB7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Πρόβλημα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9931-FF6B-488B-8748-37AEDF65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l-GR" altLang="en-US" sz="2000" dirty="0"/>
              <a:t>Είμαστε στην μέση μίας πανδημία</a:t>
            </a:r>
            <a:endParaRPr lang="en-US" altLang="en-US" sz="2000" dirty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en-US" sz="2000" dirty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l-GR" altLang="en-US" sz="2000" dirty="0"/>
              <a:t>Κόστος σε ζωές, οικονομία και κοινωνική συνοχή</a:t>
            </a:r>
            <a:endParaRPr lang="en-US" altLang="en-US" sz="20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endParaRPr lang="el-GR" altLang="en-US" sz="2000" dirty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l-GR" altLang="en-US" sz="2000" dirty="0"/>
              <a:t>Εκτιμήσεις για μελλοντικές πανδημίες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en-US" sz="2000" dirty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l-GR" altLang="en-US" sz="2000" dirty="0"/>
              <a:t>Αποφυγή ακραίων μέτρων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33519-C241-4282-92B6-3B1A0008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l-GR" sz="4800">
                <a:solidFill>
                  <a:schemeClr val="tx1"/>
                </a:solidFill>
              </a:rPr>
              <a:t>Αντιμετώπιση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EAA32F-83EF-4272-B507-6B11E30A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6513" y="1287596"/>
            <a:ext cx="2107440" cy="43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0C5C-B6F8-4993-B142-35D18011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Η εφαρμογή: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sz="4000" dirty="0"/>
              <a:t>PANDEAMON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27796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FA06-3EA7-4977-8F17-0CCE2A40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ΛΕΙΤΟΥΡΓΕΊ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F227-61B9-40D1-A210-690CACC9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n-US" sz="2800" dirty="0"/>
              <a:t>Περιοδική καταγραφή στίγματος </a:t>
            </a:r>
          </a:p>
          <a:p>
            <a:pPr eaLnBrk="1" hangingPunct="1"/>
            <a:endParaRPr lang="el-GR" altLang="en-US" sz="2800" dirty="0"/>
          </a:p>
          <a:p>
            <a:pPr eaLnBrk="1" hangingPunct="1"/>
            <a:r>
              <a:rPr lang="el-GR" altLang="en-US" sz="2800" dirty="0"/>
              <a:t>Δυνατότητα δήλωση τεστ και αυτόματη καταχώρηση στο </a:t>
            </a:r>
            <a:r>
              <a:rPr lang="en-US" altLang="en-US" sz="2800" dirty="0"/>
              <a:t>gov.gr</a:t>
            </a:r>
            <a:endParaRPr lang="el-GR" altLang="en-US" sz="2800" dirty="0"/>
          </a:p>
          <a:p>
            <a:pPr eaLnBrk="1" hangingPunct="1"/>
            <a:endParaRPr lang="el-GR" altLang="en-US" sz="2800" dirty="0"/>
          </a:p>
          <a:p>
            <a:pPr eaLnBrk="1" hangingPunct="1"/>
            <a:r>
              <a:rPr lang="el-GR" altLang="en-US" sz="2800" dirty="0"/>
              <a:t>Διασταύρωση διαδρομών χρηστών για να ενημέρωση επαφής με κρούσμα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1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4602-72E4-4458-A6C5-7D184A0E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10653"/>
            <a:ext cx="10058400" cy="516154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l-GR" altLang="en-US" sz="2800" dirty="0"/>
              <a:t>Υπολογισμός Δείκτη Επικινδυνότητας για σημεία ενδιαφέροντος </a:t>
            </a:r>
          </a:p>
          <a:p>
            <a:pPr eaLnBrk="1" hangingPunct="1">
              <a:defRPr/>
            </a:pPr>
            <a:endParaRPr lang="el-GR" altLang="en-US" sz="2800" dirty="0"/>
          </a:p>
          <a:p>
            <a:pPr eaLnBrk="1" hangingPunct="1">
              <a:defRPr/>
            </a:pPr>
            <a:r>
              <a:rPr lang="el-GR" altLang="en-US" sz="2800" dirty="0"/>
              <a:t>Προσωποποιημένες ειδήσεις με την πανδημία</a:t>
            </a:r>
          </a:p>
          <a:p>
            <a:pPr eaLnBrk="1" hangingPunct="1">
              <a:defRPr/>
            </a:pPr>
            <a:endParaRPr lang="el-GR" altLang="en-US" sz="2800" dirty="0"/>
          </a:p>
          <a:p>
            <a:pPr eaLnBrk="1" hangingPunct="1">
              <a:defRPr/>
            </a:pPr>
            <a:r>
              <a:rPr lang="el-GR" altLang="en-US" sz="2800" dirty="0"/>
              <a:t>Δυνατότητα «Ασφαλούς» Πλοήγησης</a:t>
            </a:r>
            <a:endParaRPr lang="en-US" altLang="en-US" sz="2800" dirty="0"/>
          </a:p>
          <a:p>
            <a:pPr marL="0" indent="0" eaLnBrk="1" hangingPunct="1">
              <a:buNone/>
              <a:defRPr/>
            </a:pPr>
            <a:endParaRPr lang="el-GR" altLang="en-US" sz="2800" dirty="0"/>
          </a:p>
          <a:p>
            <a:pPr eaLnBrk="1" hangingPunct="1">
              <a:defRPr/>
            </a:pPr>
            <a:r>
              <a:rPr lang="el-GR" altLang="en-US" sz="2800" dirty="0"/>
              <a:t>Ενημέρωση των μέτρων - Προσωποποιημένα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0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6F29-55E0-42EA-8E07-593A9FFB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l-GR" dirty="0"/>
              <a:t>Υλοποίηση - Τεχνολογίες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908C-EDE8-45B4-9185-16F167BDC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080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3100" dirty="0"/>
              <a:t>GPS-</a:t>
            </a:r>
            <a:r>
              <a:rPr lang="en-US" altLang="en-US" sz="3100" dirty="0" err="1"/>
              <a:t>WiFi</a:t>
            </a:r>
            <a:r>
              <a:rPr lang="en-US" altLang="en-US" sz="3100" dirty="0"/>
              <a:t> (Hybrid Positioning), Bluetooth , Cellular  Position</a:t>
            </a:r>
          </a:p>
          <a:p>
            <a:pPr>
              <a:lnSpc>
                <a:spcPct val="80000"/>
              </a:lnSpc>
              <a:defRPr/>
            </a:pPr>
            <a:endParaRPr lang="el-GR" altLang="en-US" sz="3100" dirty="0"/>
          </a:p>
          <a:p>
            <a:pPr>
              <a:lnSpc>
                <a:spcPct val="80000"/>
              </a:lnSpc>
              <a:defRPr/>
            </a:pPr>
            <a:r>
              <a:rPr lang="en-US" altLang="en-US" sz="3100" dirty="0"/>
              <a:t>gov.gr API</a:t>
            </a:r>
          </a:p>
          <a:p>
            <a:pPr>
              <a:lnSpc>
                <a:spcPct val="80000"/>
              </a:lnSpc>
              <a:defRPr/>
            </a:pPr>
            <a:endParaRPr lang="el-GR" altLang="en-US" sz="3100" dirty="0"/>
          </a:p>
          <a:p>
            <a:pPr>
              <a:lnSpc>
                <a:spcPct val="80000"/>
              </a:lnSpc>
              <a:defRPr/>
            </a:pPr>
            <a:r>
              <a:rPr lang="en-US" altLang="en-US" sz="3100" dirty="0"/>
              <a:t>Big Data Analysis on Cloud</a:t>
            </a:r>
          </a:p>
          <a:p>
            <a:pPr>
              <a:lnSpc>
                <a:spcPct val="80000"/>
              </a:lnSpc>
              <a:defRPr/>
            </a:pPr>
            <a:endParaRPr lang="el-GR" altLang="en-US" sz="3100" dirty="0"/>
          </a:p>
          <a:p>
            <a:pPr>
              <a:lnSpc>
                <a:spcPct val="80000"/>
              </a:lnSpc>
              <a:defRPr/>
            </a:pPr>
            <a:r>
              <a:rPr lang="en-US" altLang="en-US" sz="3100" dirty="0"/>
              <a:t>Analytics</a:t>
            </a:r>
          </a:p>
          <a:p>
            <a:pPr>
              <a:lnSpc>
                <a:spcPct val="80000"/>
              </a:lnSpc>
              <a:defRPr/>
            </a:pPr>
            <a:endParaRPr lang="el-GR" altLang="en-US" sz="3100" dirty="0"/>
          </a:p>
          <a:p>
            <a:pPr>
              <a:lnSpc>
                <a:spcPct val="80000"/>
              </a:lnSpc>
              <a:defRPr/>
            </a:pPr>
            <a:r>
              <a:rPr lang="en-US" altLang="en-US" sz="3100" dirty="0"/>
              <a:t>User Profiling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l-GR" altLang="en-US" sz="3100" dirty="0"/>
          </a:p>
          <a:p>
            <a:pPr>
              <a:lnSpc>
                <a:spcPct val="80000"/>
              </a:lnSpc>
              <a:defRPr/>
            </a:pPr>
            <a:r>
              <a:rPr lang="en-US" altLang="en-US" sz="3100" dirty="0"/>
              <a:t>Open Street Maps –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A057-675F-47B3-8AD1-E23017DB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6858000"/>
          </a:xfrm>
        </p:spPr>
        <p:txBody>
          <a:bodyPr/>
          <a:lstStyle/>
          <a:p>
            <a:pPr algn="ctr"/>
            <a:r>
              <a:rPr lang="el-GR" dirty="0"/>
              <a:t>Ενδεικτικά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6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5217256-9243-44A1-AE11-87584ECCA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EFEF3-24DF-489F-B324-0C0C7FC2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98" y="3428998"/>
            <a:ext cx="5226137" cy="140749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0" name="Freeform: Shape 21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FFDF9-0933-41B3-82DB-AFEAB2DB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47" y="1761518"/>
            <a:ext cx="1873602" cy="388311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48F103-0BA7-4138-AB3F-A82699B5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506" y="129973"/>
            <a:ext cx="819666" cy="1743971"/>
          </a:xfrm>
          <a:prstGeom prst="rect">
            <a:avLst/>
          </a:prstGeom>
        </p:spPr>
      </p:pic>
      <p:grpSp>
        <p:nvGrpSpPr>
          <p:cNvPr id="32" name="Group 23">
            <a:extLst>
              <a:ext uri="{FF2B5EF4-FFF2-40B4-BE49-F238E27FC236}">
                <a16:creationId xmlns:a16="http://schemas.microsoft.com/office/drawing/2014/main" id="{D96E3E53-A85C-4F1C-8D49-274B28584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18F255-8818-4B29-BE51-E6C53C9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9FAC86-F2AD-430F-A01E-366FAC8A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79580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83</TotalTime>
  <Words>153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pANDEAMON</vt:lpstr>
      <vt:lpstr>Η ομάδα</vt:lpstr>
      <vt:lpstr>Το Πρόβλημα</vt:lpstr>
      <vt:lpstr>Αντιμετώπιση</vt:lpstr>
      <vt:lpstr>πώς ΛΕΙΤΟΥΡΓΕΊ</vt:lpstr>
      <vt:lpstr>PowerPoint Presentation</vt:lpstr>
      <vt:lpstr>Υλοποίηση - Τεχνολογίες</vt:lpstr>
      <vt:lpstr>Ενδεικτικά</vt:lpstr>
      <vt:lpstr>Heat map</vt:lpstr>
      <vt:lpstr>Personalized News</vt:lpstr>
      <vt:lpstr>Ειδοποίηση επαφής με κρούσμα</vt:lpstr>
      <vt:lpstr>GOV api connection</vt:lpstr>
      <vt:lpstr>Ευχαριστούμε για τον χρόνο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pANDEAMON</dc:title>
  <dc:creator>ΚΟΝΤΑΡΙΝΗΣ ΑΠΟΣΤΟΛΟΣ</dc:creator>
  <cp:lastModifiedBy>ΚΟΝΤΑΡΙΝΗΣ ΑΠΟΣΤΟΛΟΣ</cp:lastModifiedBy>
  <cp:revision>9</cp:revision>
  <dcterms:created xsi:type="dcterms:W3CDTF">2021-12-21T12:47:36Z</dcterms:created>
  <dcterms:modified xsi:type="dcterms:W3CDTF">2021-12-21T14:11:26Z</dcterms:modified>
</cp:coreProperties>
</file>