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FA"/>
    <a:srgbClr val="1A1B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GB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2C59-4957-47B1-BD8E-6B9CFA9A17E1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4A74-61EB-4838-8ABD-93E636F139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243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2C59-4957-47B1-BD8E-6B9CFA9A17E1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4A74-61EB-4838-8ABD-93E636F139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56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2C59-4957-47B1-BD8E-6B9CFA9A17E1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4A74-61EB-4838-8ABD-93E636F139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980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2C59-4957-47B1-BD8E-6B9CFA9A17E1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4A74-61EB-4838-8ABD-93E636F139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748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2C59-4957-47B1-BD8E-6B9CFA9A17E1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4A74-61EB-4838-8ABD-93E636F139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730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2C59-4957-47B1-BD8E-6B9CFA9A17E1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4A74-61EB-4838-8ABD-93E636F139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931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2C59-4957-47B1-BD8E-6B9CFA9A17E1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4A74-61EB-4838-8ABD-93E636F139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850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2C59-4957-47B1-BD8E-6B9CFA9A17E1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4A74-61EB-4838-8ABD-93E636F139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851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2C59-4957-47B1-BD8E-6B9CFA9A17E1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4A74-61EB-4838-8ABD-93E636F139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233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2C59-4957-47B1-BD8E-6B9CFA9A17E1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4A74-61EB-4838-8ABD-93E636F139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478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2C59-4957-47B1-BD8E-6B9CFA9A17E1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4A74-61EB-4838-8ABD-93E636F139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70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12C59-4957-47B1-BD8E-6B9CFA9A17E1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64A74-61EB-4838-8ABD-93E636F139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315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90675" y="353032"/>
            <a:ext cx="9144000" cy="1511498"/>
          </a:xfrm>
        </p:spPr>
        <p:txBody>
          <a:bodyPr anchor="t">
            <a:normAutofit fontScale="90000"/>
          </a:bodyPr>
          <a:lstStyle/>
          <a:p>
            <a:r>
              <a:rPr lang="hu-HU" dirty="0" smtClean="0">
                <a:solidFill>
                  <a:srgbClr val="E6E6FA"/>
                </a:solidFill>
                <a:latin typeface="Agency FB" panose="020B0503020202020204" pitchFamily="34" charset="0"/>
              </a:rPr>
              <a:t>Front-end Project </a:t>
            </a:r>
            <a:r>
              <a:rPr lang="hu-HU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Work</a:t>
            </a:r>
            <a:r>
              <a:rPr lang="hu-HU" dirty="0" smtClean="0">
                <a:solidFill>
                  <a:srgbClr val="E6E6FA"/>
                </a:solidFill>
                <a:latin typeface="Agency FB" panose="020B0503020202020204" pitchFamily="34" charset="0"/>
              </a:rPr>
              <a:t/>
            </a:r>
            <a:br>
              <a:rPr lang="hu-HU" dirty="0" smtClean="0">
                <a:solidFill>
                  <a:srgbClr val="E6E6FA"/>
                </a:solidFill>
                <a:latin typeface="Agency FB" panose="020B0503020202020204" pitchFamily="34" charset="0"/>
              </a:rPr>
            </a:br>
            <a:r>
              <a:rPr lang="hu-HU" sz="3600" spc="600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presentation</a:t>
            </a:r>
            <a:r>
              <a:rPr lang="hu-HU" sz="3600" dirty="0" smtClean="0">
                <a:solidFill>
                  <a:srgbClr val="E6E6FA"/>
                </a:solidFill>
                <a:latin typeface="Agency FB" panose="020B0503020202020204" pitchFamily="34" charset="0"/>
              </a:rPr>
              <a:t/>
            </a:r>
            <a:br>
              <a:rPr lang="hu-HU" sz="3600" dirty="0" smtClean="0">
                <a:solidFill>
                  <a:srgbClr val="E6E6FA"/>
                </a:solidFill>
                <a:latin typeface="Agency FB" panose="020B0503020202020204" pitchFamily="34" charset="0"/>
              </a:rPr>
            </a:br>
            <a:r>
              <a:rPr lang="hu-HU" sz="1100" dirty="0" smtClean="0">
                <a:solidFill>
                  <a:srgbClr val="E6E6FA"/>
                </a:solidFill>
                <a:latin typeface="Agency FB" panose="020B0503020202020204" pitchFamily="34" charset="0"/>
              </a:rPr>
              <a:t/>
            </a:r>
            <a:br>
              <a:rPr lang="hu-HU" sz="1100" dirty="0" smtClean="0">
                <a:solidFill>
                  <a:srgbClr val="E6E6FA"/>
                </a:solidFill>
                <a:latin typeface="Agency FB" panose="020B0503020202020204" pitchFamily="34" charset="0"/>
              </a:rPr>
            </a:br>
            <a:endParaRPr lang="en-GB" sz="1100" dirty="0">
              <a:solidFill>
                <a:srgbClr val="E6E6FA"/>
              </a:solidFill>
              <a:latin typeface="Agency FB" panose="020B0503020202020204" pitchFamily="34" charset="0"/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0" y="5533269"/>
            <a:ext cx="2438405" cy="877826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8810091" y="3796524"/>
            <a:ext cx="1389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>
                <a:solidFill>
                  <a:srgbClr val="E6E6FA"/>
                </a:solidFill>
                <a:latin typeface="Agency FB" panose="020B0503020202020204" pitchFamily="34" charset="0"/>
              </a:rPr>
              <a:t>Mario Weiss</a:t>
            </a:r>
            <a:endParaRPr lang="en-GB" sz="2000" dirty="0"/>
          </a:p>
        </p:txBody>
      </p:sp>
      <p:sp>
        <p:nvSpPr>
          <p:cNvPr id="9" name="Szövegdoboz 8"/>
          <p:cNvSpPr txBox="1"/>
          <p:nvPr/>
        </p:nvSpPr>
        <p:spPr>
          <a:xfrm>
            <a:off x="6977755" y="3796524"/>
            <a:ext cx="1389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 smtClean="0">
                <a:solidFill>
                  <a:srgbClr val="E6E6FA"/>
                </a:solidFill>
                <a:latin typeface="Agency FB" panose="020B0503020202020204" pitchFamily="34" charset="0"/>
              </a:rPr>
              <a:t>Éva </a:t>
            </a:r>
            <a:r>
              <a:rPr lang="hu-HU" sz="2000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Bukli</a:t>
            </a:r>
            <a:endParaRPr lang="en-GB" sz="2000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425933" y="3800093"/>
            <a:ext cx="1389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Nico</a:t>
            </a:r>
            <a:r>
              <a:rPr lang="hu-HU" sz="2000" dirty="0" smtClean="0">
                <a:solidFill>
                  <a:srgbClr val="E6E6FA"/>
                </a:solidFill>
                <a:latin typeface="Agency FB" panose="020B0503020202020204" pitchFamily="34" charset="0"/>
              </a:rPr>
              <a:t> </a:t>
            </a:r>
            <a:r>
              <a:rPr lang="hu-HU" sz="2000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Adelmann</a:t>
            </a:r>
            <a:endParaRPr lang="en-GB" sz="2000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5145419" y="3796524"/>
            <a:ext cx="1389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 smtClean="0">
                <a:solidFill>
                  <a:srgbClr val="E6E6FA"/>
                </a:solidFill>
                <a:latin typeface="Agency FB" panose="020B0503020202020204" pitchFamily="34" charset="0"/>
              </a:rPr>
              <a:t>Tamas Olaszki</a:t>
            </a:r>
            <a:endParaRPr lang="en-GB" sz="2000" dirty="0"/>
          </a:p>
        </p:txBody>
      </p:sp>
      <p:sp>
        <p:nvSpPr>
          <p:cNvPr id="12" name="Szövegdoboz 11"/>
          <p:cNvSpPr txBox="1"/>
          <p:nvPr/>
        </p:nvSpPr>
        <p:spPr>
          <a:xfrm>
            <a:off x="1590675" y="3796524"/>
            <a:ext cx="1505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 smtClean="0">
                <a:solidFill>
                  <a:srgbClr val="E6E6FA"/>
                </a:solidFill>
                <a:latin typeface="Agency FB" panose="020B0503020202020204" pitchFamily="34" charset="0"/>
              </a:rPr>
              <a:t>András </a:t>
            </a:r>
            <a:r>
              <a:rPr lang="hu-HU" sz="2000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Rákoczy</a:t>
            </a:r>
            <a:endParaRPr lang="en-GB" sz="2000" dirty="0"/>
          </a:p>
        </p:txBody>
      </p:sp>
      <p:pic>
        <p:nvPicPr>
          <p:cNvPr id="13" name="Kép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105" y="1988719"/>
            <a:ext cx="9061937" cy="1841894"/>
          </a:xfrm>
          <a:prstGeom prst="rect">
            <a:avLst/>
          </a:prstGeom>
        </p:spPr>
      </p:pic>
      <p:sp>
        <p:nvSpPr>
          <p:cNvPr id="15" name="Szövegdoboz 14"/>
          <p:cNvSpPr txBox="1"/>
          <p:nvPr/>
        </p:nvSpPr>
        <p:spPr>
          <a:xfrm>
            <a:off x="1590675" y="4445012"/>
            <a:ext cx="9148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b="1" kern="2200" spc="4000" dirty="0" smtClean="0">
                <a:solidFill>
                  <a:srgbClr val="E6E6FA"/>
                </a:solidFill>
                <a:latin typeface="Agency FB" panose="020B0503020202020204" pitchFamily="34" charset="0"/>
              </a:rPr>
              <a:t>THE ANTEM LABS</a:t>
            </a:r>
            <a:endParaRPr lang="en-GB" sz="2400" b="1" kern="2200" spc="4000" dirty="0"/>
          </a:p>
        </p:txBody>
      </p:sp>
    </p:spTree>
    <p:extLst>
      <p:ext uri="{BB962C8B-B14F-4D97-AF65-F5344CB8AC3E}">
        <p14:creationId xmlns:p14="http://schemas.microsoft.com/office/powerpoint/2010/main" val="812608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1"/>
          <p:cNvSpPr txBox="1">
            <a:spLocks/>
          </p:cNvSpPr>
          <p:nvPr/>
        </p:nvSpPr>
        <p:spPr>
          <a:xfrm>
            <a:off x="1314450" y="704850"/>
            <a:ext cx="9508075" cy="596264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4100" b="1" spc="3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Project </a:t>
            </a:r>
            <a:r>
              <a:rPr lang="hu-HU" sz="4100" b="1" spc="3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requirements</a:t>
            </a:r>
            <a:r>
              <a:rPr lang="hu-HU" sz="4100" b="1" spc="3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:</a:t>
            </a:r>
          </a:p>
          <a:p>
            <a:endParaRPr lang="hu-HU" sz="4100" dirty="0" smtClean="0">
              <a:solidFill>
                <a:srgbClr val="1A1B1F"/>
              </a:solidFill>
              <a:latin typeface="Agency FB" panose="020B0503020202020204" pitchFamily="34" charset="0"/>
            </a:endParaRPr>
          </a:p>
          <a:p>
            <a:r>
              <a:rPr lang="hu-HU" sz="36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To</a:t>
            </a:r>
            <a:r>
              <a:rPr lang="hu-HU" sz="36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 </a:t>
            </a:r>
            <a:r>
              <a:rPr lang="en-GB" sz="36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design a landing page for a </a:t>
            </a:r>
            <a:r>
              <a:rPr lang="en-GB" sz="36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CodeFactory</a:t>
            </a:r>
            <a:r>
              <a:rPr lang="en-GB" sz="36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 product</a:t>
            </a:r>
            <a:r>
              <a:rPr lang="hu-HU" sz="36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, </a:t>
            </a:r>
            <a:r>
              <a:rPr lang="hu-HU" sz="36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that</a:t>
            </a:r>
            <a:r>
              <a:rPr lang="hu-HU" sz="36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 </a:t>
            </a:r>
            <a:r>
              <a:rPr lang="hu-HU" sz="36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contains</a:t>
            </a:r>
            <a:r>
              <a:rPr lang="hu-HU" sz="36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:</a:t>
            </a:r>
          </a:p>
          <a:p>
            <a:endParaRPr lang="hu-HU" sz="3600" dirty="0" smtClean="0">
              <a:solidFill>
                <a:srgbClr val="1A1B1F"/>
              </a:solidFill>
              <a:latin typeface="Agency FB" panose="020B0503020202020204" pitchFamily="34" charset="0"/>
            </a:endParaRP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Testimonials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Videos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Information about the teachers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Information about the course space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Information about the course technologies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News section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Price offers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Different course formats (</a:t>
            </a:r>
            <a:r>
              <a:rPr lang="en-GB" sz="36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eg</a:t>
            </a:r>
            <a:r>
              <a:rPr lang="en-GB" sz="36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. intro, basic, advanced)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Links to the main website (</a:t>
            </a:r>
            <a:r>
              <a:rPr lang="en-GB" sz="36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codefactory</a:t>
            </a:r>
            <a:r>
              <a:rPr lang="hu-HU" sz="3600" dirty="0">
                <a:solidFill>
                  <a:srgbClr val="1A1B1F"/>
                </a:solidFill>
                <a:latin typeface="Agency FB" panose="020B0503020202020204" pitchFamily="34" charset="0"/>
              </a:rPr>
              <a:t>.</a:t>
            </a:r>
            <a:r>
              <a:rPr lang="en-GB" sz="36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wien</a:t>
            </a:r>
            <a:r>
              <a:rPr lang="en-GB" sz="36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)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1" y="320801"/>
            <a:ext cx="1569511" cy="56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775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96" y="293746"/>
            <a:ext cx="1485909" cy="534927"/>
          </a:xfrm>
          <a:prstGeom prst="rect">
            <a:avLst/>
          </a:prstGeom>
        </p:spPr>
      </p:pic>
      <p:sp>
        <p:nvSpPr>
          <p:cNvPr id="6" name="Cím 1"/>
          <p:cNvSpPr txBox="1">
            <a:spLocks/>
          </p:cNvSpPr>
          <p:nvPr/>
        </p:nvSpPr>
        <p:spPr>
          <a:xfrm>
            <a:off x="1314450" y="800099"/>
            <a:ext cx="9508075" cy="58769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3600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Cím 1"/>
          <p:cNvSpPr txBox="1">
            <a:spLocks/>
          </p:cNvSpPr>
          <p:nvPr/>
        </p:nvSpPr>
        <p:spPr>
          <a:xfrm>
            <a:off x="1476375" y="733424"/>
            <a:ext cx="9508075" cy="58769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4100" b="1" spc="300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Further</a:t>
            </a:r>
            <a:r>
              <a:rPr lang="hu-HU" sz="4100" b="1" spc="300" dirty="0" smtClean="0">
                <a:solidFill>
                  <a:srgbClr val="E6E6FA"/>
                </a:solidFill>
                <a:latin typeface="Agency FB" panose="020B0503020202020204" pitchFamily="34" charset="0"/>
              </a:rPr>
              <a:t> project </a:t>
            </a:r>
            <a:r>
              <a:rPr lang="hu-HU" sz="4100" b="1" spc="300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requirements</a:t>
            </a:r>
            <a:r>
              <a:rPr lang="hu-HU" sz="4100" b="1" spc="300" dirty="0" smtClean="0">
                <a:solidFill>
                  <a:srgbClr val="E6E6FA"/>
                </a:solidFill>
                <a:latin typeface="Agency FB" panose="020B0503020202020204" pitchFamily="34" charset="0"/>
              </a:rPr>
              <a:t>:</a:t>
            </a:r>
            <a:endParaRPr lang="hu-HU" sz="4100" spc="300" dirty="0">
              <a:solidFill>
                <a:srgbClr val="E6E6FA"/>
              </a:solidFill>
              <a:latin typeface="Agency FB" panose="020B0503020202020204" pitchFamily="34" charset="0"/>
            </a:endParaRPr>
          </a:p>
          <a:p>
            <a:endParaRPr lang="hu-HU" sz="4100" b="1" spc="300" dirty="0" smtClean="0">
              <a:solidFill>
                <a:srgbClr val="E6E6FA"/>
              </a:solidFill>
              <a:latin typeface="Agency FB" panose="020B0503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300" spc="300" dirty="0" err="1">
                <a:solidFill>
                  <a:srgbClr val="E6E6FA"/>
                </a:solidFill>
                <a:latin typeface="Agency FB" panose="020B0503020202020204" pitchFamily="34" charset="0"/>
              </a:rPr>
              <a:t>O</a:t>
            </a:r>
            <a:r>
              <a:rPr lang="hu-HU" sz="3300" spc="300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ne-page</a:t>
            </a:r>
            <a:r>
              <a:rPr lang="hu-HU" sz="3300" spc="300" dirty="0" smtClean="0">
                <a:solidFill>
                  <a:srgbClr val="E6E6FA"/>
                </a:solidFill>
                <a:latin typeface="Agency FB" panose="020B0503020202020204" pitchFamily="34" charset="0"/>
              </a:rPr>
              <a:t> website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300" spc="300" dirty="0">
                <a:solidFill>
                  <a:srgbClr val="E6E6FA"/>
                </a:solidFill>
                <a:latin typeface="Agency FB" panose="020B0503020202020204" pitchFamily="34" charset="0"/>
              </a:rPr>
              <a:t>M</a:t>
            </a:r>
            <a:r>
              <a:rPr lang="hu-HU" sz="3300" spc="300" dirty="0" smtClean="0">
                <a:solidFill>
                  <a:srgbClr val="E6E6FA"/>
                </a:solidFill>
                <a:latin typeface="Agency FB" panose="020B0503020202020204" pitchFamily="34" charset="0"/>
              </a:rPr>
              <a:t>odern design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300" spc="300" dirty="0" err="1">
                <a:solidFill>
                  <a:srgbClr val="E6E6FA"/>
                </a:solidFill>
                <a:latin typeface="Agency FB" panose="020B0503020202020204" pitchFamily="34" charset="0"/>
              </a:rPr>
              <a:t>W</a:t>
            </a:r>
            <a:r>
              <a:rPr lang="hu-HU" sz="3300" spc="300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ithout</a:t>
            </a:r>
            <a:r>
              <a:rPr lang="hu-HU" sz="3300" spc="300" dirty="0" smtClean="0">
                <a:solidFill>
                  <a:srgbClr val="E6E6FA"/>
                </a:solidFill>
                <a:latin typeface="Agency FB" panose="020B0503020202020204" pitchFamily="34" charset="0"/>
              </a:rPr>
              <a:t> </a:t>
            </a:r>
            <a:r>
              <a:rPr lang="hu-HU" sz="3300" spc="300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course</a:t>
            </a:r>
            <a:r>
              <a:rPr lang="hu-HU" sz="3300" spc="300" dirty="0" smtClean="0">
                <a:solidFill>
                  <a:srgbClr val="E6E6FA"/>
                </a:solidFill>
                <a:latin typeface="Agency FB" panose="020B0503020202020204" pitchFamily="34" charset="0"/>
              </a:rPr>
              <a:t> </a:t>
            </a:r>
            <a:r>
              <a:rPr lang="hu-HU" sz="3300" spc="300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registration</a:t>
            </a:r>
            <a:endParaRPr lang="hu-HU" sz="3300" spc="300" dirty="0">
              <a:solidFill>
                <a:srgbClr val="E6E6FA"/>
              </a:solidFill>
              <a:latin typeface="Agency FB" panose="020B0503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300" spc="300" dirty="0" err="1">
                <a:solidFill>
                  <a:srgbClr val="E6E6FA"/>
                </a:solidFill>
                <a:latin typeface="Agency FB" panose="020B0503020202020204" pitchFamily="34" charset="0"/>
              </a:rPr>
              <a:t>R</a:t>
            </a:r>
            <a:r>
              <a:rPr lang="hu-HU" sz="3300" spc="300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esponsive</a:t>
            </a:r>
            <a:endParaRPr lang="hu-HU" sz="3300" spc="300" dirty="0" smtClean="0">
              <a:solidFill>
                <a:srgbClr val="E6E6FA"/>
              </a:solidFill>
              <a:latin typeface="Agency FB" panose="020B0503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hu-HU" sz="3300" spc="300" dirty="0" smtClean="0">
              <a:solidFill>
                <a:srgbClr val="E6E6FA"/>
              </a:solidFill>
              <a:latin typeface="Agency FB" panose="020B0503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300" spc="300" dirty="0">
                <a:solidFill>
                  <a:srgbClr val="E6E6FA"/>
                </a:solidFill>
                <a:latin typeface="Agency FB" panose="020B0503020202020204" pitchFamily="34" charset="0"/>
              </a:rPr>
              <a:t>T</a:t>
            </a:r>
            <a:r>
              <a:rPr lang="hu-HU" sz="3300" spc="300" dirty="0" smtClean="0">
                <a:solidFill>
                  <a:srgbClr val="E6E6FA"/>
                </a:solidFill>
                <a:latin typeface="Agency FB" panose="020B0503020202020204" pitchFamily="34" charset="0"/>
              </a:rPr>
              <a:t>he site has </a:t>
            </a:r>
            <a:r>
              <a:rPr lang="hu-HU" sz="3300" spc="300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to</a:t>
            </a:r>
            <a:r>
              <a:rPr lang="hu-HU" sz="3300" spc="300" dirty="0" smtClean="0">
                <a:solidFill>
                  <a:srgbClr val="E6E6FA"/>
                </a:solidFill>
                <a:latin typeface="Agency FB" panose="020B0503020202020204" pitchFamily="34" charset="0"/>
              </a:rPr>
              <a:t> be re-</a:t>
            </a:r>
            <a:r>
              <a:rPr lang="hu-HU" sz="3300" spc="300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usable</a:t>
            </a:r>
            <a:r>
              <a:rPr lang="hu-HU" sz="3300" spc="300" dirty="0" smtClean="0">
                <a:solidFill>
                  <a:srgbClr val="E6E6FA"/>
                </a:solidFill>
                <a:latin typeface="Agency FB" panose="020B0503020202020204" pitchFamily="34" charset="0"/>
              </a:rPr>
              <a:t> </a:t>
            </a:r>
            <a:r>
              <a:rPr lang="hu-HU" sz="3300" spc="300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to</a:t>
            </a:r>
            <a:r>
              <a:rPr lang="hu-HU" sz="3300" spc="300" dirty="0" smtClean="0">
                <a:solidFill>
                  <a:srgbClr val="E6E6FA"/>
                </a:solidFill>
                <a:latin typeface="Agency FB" panose="020B0503020202020204" pitchFamily="34" charset="0"/>
              </a:rPr>
              <a:t> </a:t>
            </a:r>
            <a:r>
              <a:rPr lang="hu-HU" sz="3300" spc="300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represent</a:t>
            </a:r>
            <a:r>
              <a:rPr lang="hu-HU" sz="3300" spc="300" dirty="0" smtClean="0">
                <a:solidFill>
                  <a:srgbClr val="E6E6FA"/>
                </a:solidFill>
                <a:latin typeface="Agency FB" panose="020B0503020202020204" pitchFamily="34" charset="0"/>
              </a:rPr>
              <a:t> </a:t>
            </a:r>
            <a:r>
              <a:rPr lang="hu-HU" sz="3300" spc="300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any</a:t>
            </a:r>
            <a:r>
              <a:rPr lang="hu-HU" sz="3300" spc="300" dirty="0" smtClean="0">
                <a:solidFill>
                  <a:srgbClr val="E6E6FA"/>
                </a:solidFill>
                <a:latin typeface="Agency FB" panose="020B0503020202020204" pitchFamily="34" charset="0"/>
              </a:rPr>
              <a:t> </a:t>
            </a:r>
            <a:r>
              <a:rPr lang="hu-HU" sz="3300" spc="300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course</a:t>
            </a:r>
            <a:r>
              <a:rPr lang="hu-HU" sz="3300" spc="300" dirty="0">
                <a:solidFill>
                  <a:srgbClr val="E6E6FA"/>
                </a:solidFill>
                <a:latin typeface="Agency FB" panose="020B0503020202020204" pitchFamily="34" charset="0"/>
              </a:rPr>
              <a:t> </a:t>
            </a:r>
            <a:r>
              <a:rPr lang="hu-HU" sz="3300" spc="300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CodeFactory</a:t>
            </a:r>
            <a:r>
              <a:rPr lang="hu-HU" sz="3300" spc="300" dirty="0" smtClean="0">
                <a:solidFill>
                  <a:srgbClr val="E6E6FA"/>
                </a:solidFill>
                <a:latin typeface="Agency FB" panose="020B0503020202020204" pitchFamily="34" charset="0"/>
              </a:rPr>
              <a:t> has </a:t>
            </a:r>
            <a:r>
              <a:rPr lang="hu-HU" sz="3300" spc="300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or</a:t>
            </a:r>
            <a:r>
              <a:rPr lang="hu-HU" sz="3300" spc="300" dirty="0" smtClean="0">
                <a:solidFill>
                  <a:srgbClr val="E6E6FA"/>
                </a:solidFill>
                <a:latin typeface="Agency FB" panose="020B0503020202020204" pitchFamily="34" charset="0"/>
              </a:rPr>
              <a:t> </a:t>
            </a:r>
            <a:r>
              <a:rPr lang="hu-HU" sz="3300" spc="300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may</a:t>
            </a:r>
            <a:r>
              <a:rPr lang="hu-HU" sz="3300" spc="300" dirty="0" smtClean="0">
                <a:solidFill>
                  <a:srgbClr val="E6E6FA"/>
                </a:solidFill>
                <a:latin typeface="Agency FB" panose="020B0503020202020204" pitchFamily="34" charset="0"/>
              </a:rPr>
              <a:t> </a:t>
            </a:r>
            <a:r>
              <a:rPr lang="hu-HU" sz="3300" spc="300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have</a:t>
            </a:r>
            <a:r>
              <a:rPr lang="hu-HU" sz="3300" spc="300" dirty="0" smtClean="0">
                <a:solidFill>
                  <a:srgbClr val="E6E6FA"/>
                </a:solidFill>
                <a:latin typeface="Agency FB" panose="020B0503020202020204" pitchFamily="34" charset="0"/>
              </a:rPr>
              <a:t> in </a:t>
            </a:r>
            <a:r>
              <a:rPr lang="hu-HU" sz="3300" spc="300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the</a:t>
            </a:r>
            <a:r>
              <a:rPr lang="hu-HU" sz="3300" spc="300" dirty="0" smtClean="0">
                <a:solidFill>
                  <a:srgbClr val="E6E6FA"/>
                </a:solidFill>
                <a:latin typeface="Agency FB" panose="020B0503020202020204" pitchFamily="34" charset="0"/>
              </a:rPr>
              <a:t> </a:t>
            </a:r>
            <a:r>
              <a:rPr lang="hu-HU" sz="3300" spc="300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future</a:t>
            </a:r>
            <a:endParaRPr lang="hu-HU" sz="3300" spc="300" dirty="0">
              <a:solidFill>
                <a:srgbClr val="E6E6FA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176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1"/>
          <p:cNvSpPr txBox="1">
            <a:spLocks/>
          </p:cNvSpPr>
          <p:nvPr/>
        </p:nvSpPr>
        <p:spPr>
          <a:xfrm>
            <a:off x="1314450" y="704850"/>
            <a:ext cx="9508075" cy="596264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4100" b="1" i="0" u="none" strike="noStrike" kern="1200" cap="none" spc="300" normalizeH="0" baseline="0" noProof="0" dirty="0" err="1" smtClean="0">
                <a:ln>
                  <a:noFill/>
                </a:ln>
                <a:solidFill>
                  <a:srgbClr val="1A1B1F"/>
                </a:solidFill>
                <a:effectLst/>
                <a:uLnTx/>
                <a:uFillTx/>
                <a:latin typeface="Agency FB" panose="020B0503020202020204" pitchFamily="34" charset="0"/>
                <a:ea typeface="+mj-ea"/>
                <a:cs typeface="+mj-cs"/>
              </a:rPr>
              <a:t>Implementation</a:t>
            </a:r>
            <a:r>
              <a:rPr kumimoji="0" lang="hu-HU" sz="41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1A1B1F"/>
                </a:solidFill>
                <a:effectLst/>
                <a:uLnTx/>
                <a:uFillTx/>
                <a:latin typeface="Agency FB" panose="020B0503020202020204" pitchFamily="34" charset="0"/>
                <a:ea typeface="+mj-ea"/>
                <a:cs typeface="+mj-cs"/>
              </a:rPr>
              <a:t>: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4100" b="0" i="0" u="none" strike="noStrike" kern="1200" cap="none" spc="0" normalizeH="0" baseline="0" noProof="0" dirty="0" smtClean="0">
              <a:ln>
                <a:noFill/>
              </a:ln>
              <a:solidFill>
                <a:srgbClr val="1A1B1F"/>
              </a:solidFill>
              <a:effectLst/>
              <a:uLnTx/>
              <a:uFillTx/>
              <a:latin typeface="Agency FB" panose="020B0503020202020204" pitchFamily="34" charset="0"/>
              <a:ea typeface="+mj-ea"/>
              <a:cs typeface="+mj-cs"/>
            </a:endParaRPr>
          </a:p>
          <a:p>
            <a:pPr marL="571500" marR="0" lvl="0" indent="-57150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sz="37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We </a:t>
            </a:r>
            <a:r>
              <a:rPr lang="hu-HU" sz="37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did</a:t>
            </a:r>
            <a:r>
              <a:rPr lang="hu-HU" sz="37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 </a:t>
            </a:r>
            <a:r>
              <a:rPr lang="hu-HU" sz="37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not</a:t>
            </a:r>
            <a:r>
              <a:rPr lang="hu-HU" sz="37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 </a:t>
            </a:r>
            <a:r>
              <a:rPr lang="hu-HU" sz="37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use</a:t>
            </a:r>
            <a:r>
              <a:rPr lang="hu-HU" sz="37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 </a:t>
            </a:r>
            <a:r>
              <a:rPr lang="hu-HU" sz="37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any</a:t>
            </a:r>
            <a:r>
              <a:rPr lang="hu-HU" sz="37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 pre-made </a:t>
            </a:r>
            <a:r>
              <a:rPr lang="hu-HU" sz="37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template</a:t>
            </a:r>
            <a:endParaRPr lang="hu-HU" sz="3700" dirty="0" smtClean="0">
              <a:solidFill>
                <a:srgbClr val="1A1B1F"/>
              </a:solidFill>
              <a:latin typeface="Agency FB" panose="020B0503020202020204" pitchFamily="34" charset="0"/>
            </a:endParaRPr>
          </a:p>
          <a:p>
            <a:pPr marL="571500" marR="0" lvl="0" indent="-57150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hu-HU" sz="3700" b="0" i="0" u="none" strike="noStrike" kern="1200" cap="none" spc="0" normalizeH="0" baseline="0" noProof="0" dirty="0">
              <a:ln>
                <a:noFill/>
              </a:ln>
              <a:solidFill>
                <a:srgbClr val="1A1B1F"/>
              </a:solidFill>
              <a:effectLst/>
              <a:uLnTx/>
              <a:uFillTx/>
              <a:latin typeface="Agency FB" panose="020B0503020202020204" pitchFamily="34" charset="0"/>
            </a:endParaRP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hu-HU" sz="37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We </a:t>
            </a:r>
            <a:r>
              <a:rPr lang="hu-HU" sz="37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have</a:t>
            </a:r>
            <a:r>
              <a:rPr lang="hu-HU" sz="37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 </a:t>
            </a:r>
            <a:r>
              <a:rPr lang="hu-HU" sz="37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built</a:t>
            </a:r>
            <a:r>
              <a:rPr lang="hu-HU" sz="37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 </a:t>
            </a:r>
            <a:r>
              <a:rPr lang="hu-HU" sz="37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the</a:t>
            </a:r>
            <a:r>
              <a:rPr lang="hu-HU" sz="37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 site </a:t>
            </a:r>
            <a:r>
              <a:rPr lang="hu-HU" sz="37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up</a:t>
            </a:r>
            <a:r>
              <a:rPr lang="hu-HU" sz="37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 </a:t>
            </a:r>
            <a:r>
              <a:rPr lang="hu-HU" sz="37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from</a:t>
            </a:r>
            <a:r>
              <a:rPr lang="hu-HU" sz="37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 </a:t>
            </a:r>
            <a:r>
              <a:rPr lang="hu-HU" sz="37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scratch</a:t>
            </a:r>
            <a:r>
              <a:rPr lang="hu-HU" sz="37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 </a:t>
            </a:r>
            <a:r>
              <a:rPr lang="hu-HU" sz="37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on</a:t>
            </a:r>
            <a:r>
              <a:rPr lang="hu-HU" sz="37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 </a:t>
            </a:r>
            <a:r>
              <a:rPr lang="hu-HU" sz="37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Bootstrap</a:t>
            </a:r>
            <a:r>
              <a:rPr lang="hu-HU" sz="37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 </a:t>
            </a:r>
            <a:r>
              <a:rPr lang="hu-HU" sz="37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basics</a:t>
            </a:r>
            <a:endParaRPr lang="hu-HU" sz="3700" dirty="0">
              <a:solidFill>
                <a:srgbClr val="1A1B1F"/>
              </a:solidFill>
              <a:latin typeface="Agency FB" panose="020B0503020202020204" pitchFamily="34" charset="0"/>
            </a:endParaRPr>
          </a:p>
          <a:p>
            <a:pPr marL="571500" lvl="0" indent="-571500">
              <a:buFont typeface="Arial" panose="020B0604020202020204" pitchFamily="34" charset="0"/>
              <a:buChar char="•"/>
            </a:pPr>
            <a:endParaRPr kumimoji="0" lang="hu-HU" sz="3700" b="0" i="0" u="none" strike="noStrike" kern="1200" cap="none" spc="0" normalizeH="0" baseline="0" noProof="0" dirty="0" smtClean="0">
              <a:ln>
                <a:noFill/>
              </a:ln>
              <a:solidFill>
                <a:srgbClr val="1A1B1F"/>
              </a:solidFill>
              <a:effectLst/>
              <a:uLnTx/>
              <a:uFillTx/>
              <a:latin typeface="Agency FB" panose="020B0503020202020204" pitchFamily="34" charset="0"/>
            </a:endParaRP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hu-HU" sz="37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Used</a:t>
            </a:r>
            <a:r>
              <a:rPr lang="hu-HU" sz="37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 SASS </a:t>
            </a:r>
            <a:r>
              <a:rPr lang="hu-HU" sz="37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to</a:t>
            </a:r>
            <a:r>
              <a:rPr lang="hu-HU" sz="37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 design it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endParaRPr kumimoji="0" lang="hu-HU" sz="3700" b="0" i="0" u="none" strike="noStrike" kern="1200" cap="none" spc="0" normalizeH="0" baseline="0" noProof="0" dirty="0">
              <a:ln>
                <a:noFill/>
              </a:ln>
              <a:solidFill>
                <a:srgbClr val="1A1B1F"/>
              </a:solidFill>
              <a:effectLst/>
              <a:uLnTx/>
              <a:uFillTx/>
              <a:latin typeface="Agency FB" panose="020B0503020202020204" pitchFamily="34" charset="0"/>
            </a:endParaRP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hu-HU" sz="37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With</a:t>
            </a:r>
            <a:r>
              <a:rPr lang="hu-HU" sz="37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 </a:t>
            </a:r>
            <a:r>
              <a:rPr lang="hu-HU" sz="37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colors</a:t>
            </a:r>
            <a:r>
              <a:rPr lang="hu-HU" sz="37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 in </a:t>
            </a:r>
            <a:r>
              <a:rPr lang="hu-HU" sz="37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variables</a:t>
            </a:r>
            <a:r>
              <a:rPr lang="hu-HU" sz="37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 </a:t>
            </a:r>
            <a:r>
              <a:rPr lang="hu-HU" sz="37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for</a:t>
            </a:r>
            <a:r>
              <a:rPr lang="hu-HU" sz="37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 </a:t>
            </a:r>
            <a:r>
              <a:rPr lang="hu-HU" sz="37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further</a:t>
            </a:r>
            <a:r>
              <a:rPr lang="hu-HU" sz="37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 </a:t>
            </a:r>
            <a:r>
              <a:rPr lang="hu-HU" sz="37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customization</a:t>
            </a:r>
            <a:endParaRPr kumimoji="0" lang="hu-HU" sz="3700" b="0" i="0" u="none" strike="noStrike" kern="1200" cap="none" spc="0" normalizeH="0" baseline="0" noProof="0" dirty="0" smtClean="0">
              <a:ln>
                <a:noFill/>
              </a:ln>
              <a:solidFill>
                <a:srgbClr val="1A1B1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1" y="320801"/>
            <a:ext cx="1569511" cy="56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793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96" y="293746"/>
            <a:ext cx="1485909" cy="534927"/>
          </a:xfrm>
          <a:prstGeom prst="rect">
            <a:avLst/>
          </a:prstGeom>
        </p:spPr>
      </p:pic>
      <p:sp>
        <p:nvSpPr>
          <p:cNvPr id="6" name="Cím 1"/>
          <p:cNvSpPr txBox="1">
            <a:spLocks/>
          </p:cNvSpPr>
          <p:nvPr/>
        </p:nvSpPr>
        <p:spPr>
          <a:xfrm>
            <a:off x="1314450" y="800099"/>
            <a:ext cx="9508075" cy="58769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3600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Cím 1"/>
          <p:cNvSpPr txBox="1">
            <a:spLocks/>
          </p:cNvSpPr>
          <p:nvPr/>
        </p:nvSpPr>
        <p:spPr>
          <a:xfrm>
            <a:off x="1476374" y="658750"/>
            <a:ext cx="9508075" cy="67627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4000" b="1" spc="300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Contents</a:t>
            </a:r>
            <a:r>
              <a:rPr lang="hu-HU" sz="4000" b="1" spc="300" dirty="0" smtClean="0">
                <a:solidFill>
                  <a:srgbClr val="E6E6FA"/>
                </a:solidFill>
                <a:latin typeface="Agency FB" panose="020B0503020202020204" pitchFamily="34" charset="0"/>
              </a:rPr>
              <a:t> of </a:t>
            </a:r>
            <a:r>
              <a:rPr lang="hu-HU" sz="4000" b="1" spc="300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the</a:t>
            </a:r>
            <a:r>
              <a:rPr lang="hu-HU" sz="4000" b="1" spc="300" dirty="0" smtClean="0">
                <a:solidFill>
                  <a:srgbClr val="E6E6FA"/>
                </a:solidFill>
                <a:latin typeface="Agency FB" panose="020B0503020202020204" pitchFamily="34" charset="0"/>
              </a:rPr>
              <a:t> </a:t>
            </a:r>
            <a:r>
              <a:rPr lang="hu-HU" sz="4000" b="1" spc="300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page</a:t>
            </a:r>
            <a:r>
              <a:rPr lang="hu-HU" sz="4000" b="1" spc="300" dirty="0" smtClean="0">
                <a:solidFill>
                  <a:srgbClr val="E6E6FA"/>
                </a:solidFill>
                <a:latin typeface="Agency FB" panose="020B0503020202020204" pitchFamily="34" charset="0"/>
              </a:rPr>
              <a:t>:</a:t>
            </a:r>
            <a:endParaRPr lang="hu-HU" sz="4000" b="1" spc="300" dirty="0">
              <a:solidFill>
                <a:srgbClr val="E6E6FA"/>
              </a:solidFill>
              <a:latin typeface="Agency FB" panose="020B0503020202020204" pitchFamily="34" charset="0"/>
            </a:endParaRP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969" y="1476375"/>
            <a:ext cx="6340884" cy="502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1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</TotalTime>
  <Words>141</Words>
  <Application>Microsoft Office PowerPoint</Application>
  <PresentationFormat>Szélesvásznú</PresentationFormat>
  <Paragraphs>38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0" baseType="lpstr">
      <vt:lpstr>Agency FB</vt:lpstr>
      <vt:lpstr>Arial</vt:lpstr>
      <vt:lpstr>Calibri</vt:lpstr>
      <vt:lpstr>Calibri Light</vt:lpstr>
      <vt:lpstr>Office-téma</vt:lpstr>
      <vt:lpstr>Front-end Project Work presentation  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Front-end Project Work presentation  Mario Weiss Eva Bukli Andras Rakoczy Nico Adelmann</dc:title>
  <dc:creator>OT</dc:creator>
  <cp:lastModifiedBy>OT</cp:lastModifiedBy>
  <cp:revision>10</cp:revision>
  <dcterms:created xsi:type="dcterms:W3CDTF">2018-10-24T17:08:56Z</dcterms:created>
  <dcterms:modified xsi:type="dcterms:W3CDTF">2018-10-25T10:29:52Z</dcterms:modified>
</cp:coreProperties>
</file>