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FA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document/d/1814xzH-7cGicayMihPksFF0xebH1SgexUEZz2S-dWTA/edit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0" y="74352"/>
            <a:ext cx="9966960" cy="66446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90675" y="353032"/>
            <a:ext cx="9144000" cy="1511498"/>
          </a:xfrm>
        </p:spPr>
        <p:txBody>
          <a:bodyPr anchor="t">
            <a:normAutofit fontScale="90000"/>
          </a:bodyPr>
          <a:lstStyle/>
          <a:p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Front-end Project </a:t>
            </a:r>
            <a:r>
              <a:rPr lang="hu-HU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Work</a:t>
            </a:r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3600" spc="6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presentation</a:t>
            </a:r>
            <a: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endParaRPr lang="en-GB" sz="11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0" y="5533269"/>
            <a:ext cx="2438405" cy="87782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810091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E6E6FA"/>
                </a:solidFill>
                <a:latin typeface="Agency FB" panose="020B0503020202020204" pitchFamily="34" charset="0"/>
              </a:rPr>
              <a:t>Mario Weiss</a:t>
            </a:r>
            <a:endParaRPr lang="en-GB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977755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Éva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Bukli</a:t>
            </a:r>
            <a:endParaRPr lang="en-GB" sz="2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425933" y="3800093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Nico</a:t>
            </a:r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Adelmann</a:t>
            </a:r>
            <a:endParaRPr lang="en-GB" sz="2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145419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Tamas Olaszki</a:t>
            </a:r>
            <a:endParaRPr lang="en-GB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590675" y="3796524"/>
            <a:ext cx="150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András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Rákoczy</a:t>
            </a:r>
            <a:endParaRPr lang="en-GB" sz="20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05" y="1988719"/>
            <a:ext cx="9061937" cy="184189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590675" y="4445012"/>
            <a:ext cx="914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kern="2200" spc="4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THE ANTEM LABS</a:t>
            </a:r>
            <a:endParaRPr lang="en-GB" sz="2400" b="1" kern="2200" spc="4000" dirty="0"/>
          </a:p>
        </p:txBody>
      </p:sp>
    </p:spTree>
    <p:extLst>
      <p:ext uri="{BB962C8B-B14F-4D97-AF65-F5344CB8AC3E}">
        <p14:creationId xmlns:p14="http://schemas.microsoft.com/office/powerpoint/2010/main" val="8126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Project </a:t>
            </a:r>
            <a:r>
              <a:rPr lang="hu-HU" sz="4100" b="1" spc="3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41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design a landing page for a 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product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,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that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contains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36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Testimonials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Videos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teachers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space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technologies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News section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Price offers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Different course formats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eg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. intro, basic, advanced)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Links to the main website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hu-HU" sz="3600" dirty="0">
                <a:solidFill>
                  <a:srgbClr val="1A1B1F"/>
                </a:solidFill>
                <a:latin typeface="Agency FB" panose="020B0503020202020204" pitchFamily="34" charset="0"/>
              </a:rPr>
              <a:t>.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wien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0"/>
            <a:ext cx="1723336" cy="6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654767" cy="595716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5" y="733424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Further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project </a:t>
            </a:r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1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endParaRPr lang="hu-HU" sz="4100" b="1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O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ne-page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M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odern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W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ithout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registration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R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esponsive</a:t>
            </a: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he site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be re-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usable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represent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any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CodeFactory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or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may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have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in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future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1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Implementation</a:t>
            </a:r>
            <a:r>
              <a:rPr kumimoji="0" lang="hu-HU" sz="4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did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not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any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pre-made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template</a:t>
            </a:r>
            <a:endParaRPr lang="hu-HU" sz="37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have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built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site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from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scratch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on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Bootstrap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basics</a:t>
            </a:r>
            <a:endParaRPr lang="hu-HU" sz="3700" dirty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SASS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design it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With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colors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in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variables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for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further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customization</a:t>
            </a: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810522" cy="6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793312" cy="645592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4" y="658750"/>
            <a:ext cx="9508075" cy="67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Contents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of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page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000" b="1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1476375"/>
            <a:ext cx="6340884" cy="5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189759" y="1386494"/>
            <a:ext cx="9508075" cy="5471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1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Documentation</a:t>
            </a:r>
            <a:r>
              <a:rPr kumimoji="0" lang="hu-HU" sz="4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:</a:t>
            </a:r>
            <a:endParaRPr kumimoji="0" lang="hu-HU" sz="4100" b="1" i="0" u="none" strike="noStrike" kern="1200" cap="none" spc="30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4100" dirty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hu-HU" sz="4100" dirty="0">
                <a:solidFill>
                  <a:srgbClr val="1A1B1F"/>
                </a:solidFill>
                <a:latin typeface="Agency FB" panose="020B0503020202020204" pitchFamily="34" charset="0"/>
                <a:hlinkClick r:id="rId2"/>
              </a:rPr>
              <a:t>https://</a:t>
            </a:r>
            <a:r>
              <a:rPr lang="hu-HU" sz="4100" dirty="0" smtClean="0">
                <a:solidFill>
                  <a:srgbClr val="1A1B1F"/>
                </a:solidFill>
                <a:latin typeface="Agency FB" panose="020B0503020202020204" pitchFamily="34" charset="0"/>
                <a:hlinkClick r:id="rId2"/>
              </a:rPr>
              <a:t>docs.google.com/document/d/1814xzH-7cGicayMihPksFF0xebH1SgexUEZz2S-dWTA/edit?usp=sharing</a:t>
            </a:r>
            <a:endParaRPr lang="hu-HU" sz="41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810522" cy="6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146</Words>
  <Application>Microsoft Office PowerPoint</Application>
  <PresentationFormat>Szélesvásznú</PresentationFormat>
  <Paragraphs>42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Office-téma</vt:lpstr>
      <vt:lpstr>Front-end Project Work presentation  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Project Work presentation  Mario Weiss Eva Bukli Andras Rakoczy Nico Adelmann</dc:title>
  <dc:creator>OT</dc:creator>
  <cp:lastModifiedBy>OT</cp:lastModifiedBy>
  <cp:revision>14</cp:revision>
  <dcterms:created xsi:type="dcterms:W3CDTF">2018-10-24T17:08:56Z</dcterms:created>
  <dcterms:modified xsi:type="dcterms:W3CDTF">2018-10-25T11:43:17Z</dcterms:modified>
</cp:coreProperties>
</file>