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Lst>
  <p:sldSz cy="5143500" cx="9144000"/>
  <p:notesSz cx="6858000" cy="9144000"/>
  <p:embeddedFontLst>
    <p:embeddedFont>
      <p:font typeface="Raleway"/>
      <p:regular r:id="rId11"/>
      <p:bold r:id="rId12"/>
      <p:italic r:id="rId13"/>
      <p:boldItalic r:id="rId14"/>
    </p:embeddedFont>
    <p:embeddedFont>
      <p:font typeface="Source Sans Pro"/>
      <p:regular r:id="rId15"/>
      <p:bold r:id="rId16"/>
      <p:italic r:id="rId17"/>
      <p:bold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CED506-402D-4619-A459-F9DB4C76C345}">
  <a:tblStyle styleId="{72CED506-402D-4619-A459-F9DB4C76C34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font" Target="fonts/Raleway-regular.fntdata"/><Relationship Id="rId22" Type="http://schemas.openxmlformats.org/officeDocument/2006/relationships/font" Target="fonts/OpenSans-boldItalic.fntdata"/><Relationship Id="rId10" Type="http://schemas.openxmlformats.org/officeDocument/2006/relationships/slide" Target="slides/slide4.xml"/><Relationship Id="rId21" Type="http://schemas.openxmlformats.org/officeDocument/2006/relationships/font" Target="fonts/OpenSans-italic.fntdata"/><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SourceSansPro-regular.fntdata"/><Relationship Id="rId14" Type="http://schemas.openxmlformats.org/officeDocument/2006/relationships/font" Target="fonts/Raleway-boldItalic.fntdata"/><Relationship Id="rId17" Type="http://schemas.openxmlformats.org/officeDocument/2006/relationships/font" Target="fonts/SourceSansPro-italic.fntdata"/><Relationship Id="rId16" Type="http://schemas.openxmlformats.org/officeDocument/2006/relationships/font" Target="fonts/SourceSansPro-bold.fntdata"/><Relationship Id="rId5" Type="http://schemas.openxmlformats.org/officeDocument/2006/relationships/slideMaster" Target="slideMasters/slideMaster1.xml"/><Relationship Id="rId19" Type="http://schemas.openxmlformats.org/officeDocument/2006/relationships/font" Target="fonts/OpenSans-regular.fntdata"/><Relationship Id="rId6" Type="http://schemas.openxmlformats.org/officeDocument/2006/relationships/notesMaster" Target="notesMasters/notesMaster1.xml"/><Relationship Id="rId18" Type="http://schemas.openxmlformats.org/officeDocument/2006/relationships/font" Target="fonts/SourceSansPr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72370764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72370764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54e26f4e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54e26f4e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54e26f4e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54e26f4e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i Title slide">
  <p:cSld name="TITLE_2">
    <p:spTree>
      <p:nvGrpSpPr>
        <p:cNvPr id="1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b="16773" l="23693" r="19186" t="11018"/>
          <a:stretch/>
        </p:blipFill>
        <p:spPr>
          <a:xfrm>
            <a:off x="7438025" y="187125"/>
            <a:ext cx="1700199" cy="2149203"/>
          </a:xfrm>
          <a:prstGeom prst="rect">
            <a:avLst/>
          </a:prstGeom>
          <a:noFill/>
          <a:ln>
            <a:noFill/>
          </a:ln>
        </p:spPr>
      </p:pic>
      <p:sp>
        <p:nvSpPr>
          <p:cNvPr id="13" name="Google Shape;13;p2"/>
          <p:cNvSpPr/>
          <p:nvPr/>
        </p:nvSpPr>
        <p:spPr>
          <a:xfrm>
            <a:off x="80700" y="2651100"/>
            <a:ext cx="8982600" cy="2411700"/>
          </a:xfrm>
          <a:prstGeom prst="rect">
            <a:avLst/>
          </a:prstGeom>
          <a:solidFill>
            <a:srgbClr val="FF0A7A"/>
          </a:solidFill>
          <a:ln>
            <a:noFill/>
          </a:ln>
        </p:spPr>
        <p:txBody>
          <a:bodyPr anchorCtr="0" anchor="ctr" bIns="91425" lIns="91425" spcFirstLastPara="1" rIns="91425" wrap="square" tIns="91425">
            <a:noAutofit/>
          </a:bodyPr>
          <a:lstStyle/>
          <a:p>
            <a:pPr indent="457200" lvl="0" marL="0" marR="0" rtl="0" algn="ctr">
              <a:lnSpc>
                <a:spcPct val="115000"/>
              </a:lnSpc>
              <a:spcBef>
                <a:spcPts val="0"/>
              </a:spcBef>
              <a:spcAft>
                <a:spcPts val="1000"/>
              </a:spcAft>
              <a:buNone/>
            </a:pPr>
            <a:r>
              <a:t/>
            </a:r>
            <a:endParaRPr b="1" i="1" sz="4000">
              <a:solidFill>
                <a:srgbClr val="FFFFFF"/>
              </a:solidFill>
              <a:latin typeface="Source Sans Pro"/>
              <a:ea typeface="Source Sans Pro"/>
              <a:cs typeface="Source Sans Pro"/>
              <a:sym typeface="Source Sans Pro"/>
            </a:endParaRPr>
          </a:p>
        </p:txBody>
      </p:sp>
      <p:sp>
        <p:nvSpPr>
          <p:cNvPr id="14" name="Google Shape;14;p2"/>
          <p:cNvSpPr txBox="1"/>
          <p:nvPr>
            <p:ph type="ctrTitle"/>
          </p:nvPr>
        </p:nvSpPr>
        <p:spPr>
          <a:xfrm>
            <a:off x="516900" y="236025"/>
            <a:ext cx="6750000" cy="8610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516900" y="1097025"/>
            <a:ext cx="7171800" cy="8610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None/>
              <a:defRPr b="1" i="1" sz="3200">
                <a:solidFill>
                  <a:srgbClr val="FFB000"/>
                </a:solidFill>
                <a:latin typeface="Raleway"/>
                <a:ea typeface="Raleway"/>
                <a:cs typeface="Raleway"/>
                <a:sym typeface="Raleway"/>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16" name="Google Shape;16;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2"/>
          <p:cNvSpPr txBox="1"/>
          <p:nvPr>
            <p:ph idx="2" type="subTitle"/>
          </p:nvPr>
        </p:nvSpPr>
        <p:spPr>
          <a:xfrm>
            <a:off x="516900" y="1790100"/>
            <a:ext cx="3088500" cy="86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sz="2400"/>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 name="Shape 63"/>
        <p:cNvGrpSpPr/>
        <p:nvPr/>
      </p:nvGrpSpPr>
      <p:grpSpPr>
        <a:xfrm>
          <a:off x="0" y="0"/>
          <a:ext cx="0" cy="0"/>
          <a:chOff x="0" y="0"/>
          <a:chExt cx="0" cy="0"/>
        </a:xfrm>
      </p:grpSpPr>
      <p:sp>
        <p:nvSpPr>
          <p:cNvPr id="64" name="Google Shape;64;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rgbClr val="44546A"/>
              </a:buClr>
              <a:buSzPts val="2100"/>
              <a:buNone/>
              <a:defRPr sz="2100">
                <a:solidFill>
                  <a:srgbClr val="44546A"/>
                </a:solidFill>
              </a:defRPr>
            </a:lvl1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66" name="Google Shape;66;p11"/>
          <p:cNvCxnSpPr/>
          <p:nvPr/>
        </p:nvCxnSpPr>
        <p:spPr>
          <a:xfrm flipH="1" rot="10800000">
            <a:off x="15900" y="1234050"/>
            <a:ext cx="9096300" cy="31800"/>
          </a:xfrm>
          <a:prstGeom prst="straightConnector1">
            <a:avLst/>
          </a:prstGeom>
          <a:noFill/>
          <a:ln cap="flat" cmpd="sng" w="38100">
            <a:solidFill>
              <a:srgbClr val="FFB000"/>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7" name="Shape 67"/>
        <p:cNvGrpSpPr/>
        <p:nvPr/>
      </p:nvGrpSpPr>
      <p:grpSpPr>
        <a:xfrm>
          <a:off x="0" y="0"/>
          <a:ext cx="0" cy="0"/>
          <a:chOff x="0" y="0"/>
          <a:chExt cx="0" cy="0"/>
        </a:xfrm>
      </p:grpSpPr>
      <p:sp>
        <p:nvSpPr>
          <p:cNvPr id="68" name="Google Shape;68;p12"/>
          <p:cNvSpPr/>
          <p:nvPr/>
        </p:nvSpPr>
        <p:spPr>
          <a:xfrm>
            <a:off x="80700" y="2651100"/>
            <a:ext cx="8982600" cy="2411700"/>
          </a:xfrm>
          <a:prstGeom prst="rect">
            <a:avLst/>
          </a:prstGeom>
          <a:solidFill>
            <a:srgbClr val="FF0A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2"/>
          <p:cNvSpPr txBox="1"/>
          <p:nvPr>
            <p:ph hasCustomPrompt="1" type="title"/>
          </p:nvPr>
        </p:nvSpPr>
        <p:spPr>
          <a:xfrm>
            <a:off x="311700" y="819201"/>
            <a:ext cx="8520600" cy="200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1000"/>
              <a:buFont typeface="Source Sans Pro"/>
              <a:buNone/>
              <a:defRPr sz="11000">
                <a:latin typeface="Source Sans Pro"/>
                <a:ea typeface="Source Sans Pro"/>
                <a:cs typeface="Source Sans Pro"/>
                <a:sym typeface="Source Sans Pro"/>
              </a:defRPr>
            </a:lvl1pPr>
            <a:lvl2pPr lvl="1" rtl="0"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rtl="0"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rtl="0"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rtl="0"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rtl="0"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rtl="0"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rtl="0"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rtl="0"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70" name="Google Shape;70;p12"/>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1" name="Google Shape;71;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74" name="Shape 74"/>
        <p:cNvGrpSpPr/>
        <p:nvPr/>
      </p:nvGrpSpPr>
      <p:grpSpPr>
        <a:xfrm>
          <a:off x="0" y="0"/>
          <a:ext cx="0" cy="0"/>
          <a:chOff x="0" y="0"/>
          <a:chExt cx="0" cy="0"/>
        </a:xfrm>
      </p:grpSpPr>
      <p:sp>
        <p:nvSpPr>
          <p:cNvPr id="75" name="Google Shape;7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6" name="Google Shape;7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7" name="Google Shape;7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8" name="Shape 18"/>
        <p:cNvGrpSpPr/>
        <p:nvPr/>
      </p:nvGrpSpPr>
      <p:grpSpPr>
        <a:xfrm>
          <a:off x="0" y="0"/>
          <a:ext cx="0" cy="0"/>
          <a:chOff x="0" y="0"/>
          <a:chExt cx="0" cy="0"/>
        </a:xfrm>
      </p:grpSpPr>
      <p:sp>
        <p:nvSpPr>
          <p:cNvPr id="19" name="Google Shape;19;p3"/>
          <p:cNvSpPr/>
          <p:nvPr/>
        </p:nvSpPr>
        <p:spPr>
          <a:xfrm>
            <a:off x="80700" y="2651100"/>
            <a:ext cx="8982600" cy="2411700"/>
          </a:xfrm>
          <a:prstGeom prst="rect">
            <a:avLst/>
          </a:prstGeom>
          <a:solidFill>
            <a:srgbClr val="FF0A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21" name="Google Shape;21;p3"/>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sz="2400"/>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22" name="Google Shape;22;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p:nvPr/>
        </p:nvSpPr>
        <p:spPr>
          <a:xfrm>
            <a:off x="80700" y="2651100"/>
            <a:ext cx="8982600" cy="2411700"/>
          </a:xfrm>
          <a:prstGeom prst="rect">
            <a:avLst/>
          </a:prstGeom>
          <a:solidFill>
            <a:srgbClr val="FF0A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6" name="Google Shape;26;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5"/>
          <p:cNvSpPr txBox="1"/>
          <p:nvPr>
            <p:ph type="title"/>
          </p:nvPr>
        </p:nvSpPr>
        <p:spPr>
          <a:xfrm>
            <a:off x="311700" y="216425"/>
            <a:ext cx="8520600" cy="936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 name="Google Shape;29;p5"/>
          <p:cNvSpPr txBox="1"/>
          <p:nvPr>
            <p:ph idx="1" type="body"/>
          </p:nvPr>
        </p:nvSpPr>
        <p:spPr>
          <a:xfrm>
            <a:off x="311700" y="1421199"/>
            <a:ext cx="8520600" cy="29451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44546A"/>
              </a:buClr>
              <a:buSzPts val="1800"/>
              <a:buChar char="●"/>
              <a:defRPr>
                <a:solidFill>
                  <a:srgbClr val="44546A"/>
                </a:solidFill>
              </a:defRPr>
            </a:lvl1pPr>
            <a:lvl2pPr indent="-317500" lvl="1" marL="914400" rtl="0">
              <a:spcBef>
                <a:spcPts val="1600"/>
              </a:spcBef>
              <a:spcAft>
                <a:spcPts val="0"/>
              </a:spcAft>
              <a:buClr>
                <a:srgbClr val="44546A"/>
              </a:buClr>
              <a:buSzPts val="1400"/>
              <a:buChar char="○"/>
              <a:defRPr>
                <a:solidFill>
                  <a:srgbClr val="44546A"/>
                </a:solidFill>
              </a:defRPr>
            </a:lvl2pPr>
            <a:lvl3pPr indent="-317500" lvl="2" marL="1371600" rtl="0">
              <a:spcBef>
                <a:spcPts val="1600"/>
              </a:spcBef>
              <a:spcAft>
                <a:spcPts val="0"/>
              </a:spcAft>
              <a:buClr>
                <a:srgbClr val="44546A"/>
              </a:buClr>
              <a:buSzPts val="1400"/>
              <a:buChar char="■"/>
              <a:defRPr>
                <a:solidFill>
                  <a:srgbClr val="44546A"/>
                </a:solidFill>
              </a:defRPr>
            </a:lvl3pPr>
            <a:lvl4pPr indent="-317500" lvl="3" marL="1828800" rtl="0">
              <a:spcBef>
                <a:spcPts val="1600"/>
              </a:spcBef>
              <a:spcAft>
                <a:spcPts val="0"/>
              </a:spcAft>
              <a:buClr>
                <a:srgbClr val="44546A"/>
              </a:buClr>
              <a:buSzPts val="1400"/>
              <a:buChar char="●"/>
              <a:defRPr>
                <a:solidFill>
                  <a:srgbClr val="44546A"/>
                </a:solidFill>
              </a:defRPr>
            </a:lvl4pPr>
            <a:lvl5pPr indent="-317500" lvl="4" marL="2286000" rtl="0">
              <a:spcBef>
                <a:spcPts val="1600"/>
              </a:spcBef>
              <a:spcAft>
                <a:spcPts val="0"/>
              </a:spcAft>
              <a:buClr>
                <a:srgbClr val="44546A"/>
              </a:buClr>
              <a:buSzPts val="1400"/>
              <a:buChar char="○"/>
              <a:defRPr>
                <a:solidFill>
                  <a:srgbClr val="44546A"/>
                </a:solidFill>
              </a:defRPr>
            </a:lvl5pPr>
            <a:lvl6pPr indent="-317500" lvl="5" marL="2743200" rtl="0">
              <a:spcBef>
                <a:spcPts val="1600"/>
              </a:spcBef>
              <a:spcAft>
                <a:spcPts val="0"/>
              </a:spcAft>
              <a:buClr>
                <a:srgbClr val="44546A"/>
              </a:buClr>
              <a:buSzPts val="1400"/>
              <a:buChar char="■"/>
              <a:defRPr>
                <a:solidFill>
                  <a:srgbClr val="44546A"/>
                </a:solidFill>
              </a:defRPr>
            </a:lvl6pPr>
            <a:lvl7pPr indent="-317500" lvl="6" marL="3200400" rtl="0">
              <a:spcBef>
                <a:spcPts val="1600"/>
              </a:spcBef>
              <a:spcAft>
                <a:spcPts val="0"/>
              </a:spcAft>
              <a:buClr>
                <a:srgbClr val="44546A"/>
              </a:buClr>
              <a:buSzPts val="1400"/>
              <a:buChar char="●"/>
              <a:defRPr>
                <a:solidFill>
                  <a:srgbClr val="44546A"/>
                </a:solidFill>
              </a:defRPr>
            </a:lvl7pPr>
            <a:lvl8pPr indent="-317500" lvl="7" marL="3657600" rtl="0">
              <a:spcBef>
                <a:spcPts val="1600"/>
              </a:spcBef>
              <a:spcAft>
                <a:spcPts val="0"/>
              </a:spcAft>
              <a:buClr>
                <a:srgbClr val="44546A"/>
              </a:buClr>
              <a:buSzPts val="1400"/>
              <a:buChar char="○"/>
              <a:defRPr>
                <a:solidFill>
                  <a:srgbClr val="44546A"/>
                </a:solidFill>
              </a:defRPr>
            </a:lvl8pPr>
            <a:lvl9pPr indent="-317500" lvl="8" marL="4114800" rtl="0">
              <a:spcBef>
                <a:spcPts val="1600"/>
              </a:spcBef>
              <a:spcAft>
                <a:spcPts val="1600"/>
              </a:spcAft>
              <a:buClr>
                <a:srgbClr val="44546A"/>
              </a:buClr>
              <a:buSzPts val="1400"/>
              <a:buChar char="■"/>
              <a:defRPr>
                <a:solidFill>
                  <a:srgbClr val="44546A"/>
                </a:solidFill>
              </a:defRPr>
            </a:lvl9pPr>
          </a:lstStyle>
          <a:p/>
        </p:txBody>
      </p:sp>
      <p:sp>
        <p:nvSpPr>
          <p:cNvPr id="30" name="Google Shape;30;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1" name="Google Shape;31;p5"/>
          <p:cNvCxnSpPr/>
          <p:nvPr/>
        </p:nvCxnSpPr>
        <p:spPr>
          <a:xfrm flipH="1" rot="10800000">
            <a:off x="15900" y="1234050"/>
            <a:ext cx="9096300" cy="31800"/>
          </a:xfrm>
          <a:prstGeom prst="straightConnector1">
            <a:avLst/>
          </a:prstGeom>
          <a:noFill/>
          <a:ln cap="flat" cmpd="sng" w="38100">
            <a:solidFill>
              <a:srgbClr val="FFB000"/>
            </a:solidFill>
            <a:prstDash val="solid"/>
            <a:round/>
            <a:headEnd len="med" w="med" type="none"/>
            <a:tailEnd len="med" w="med" type="none"/>
          </a:ln>
        </p:spPr>
      </p:cxnSp>
      <p:pic>
        <p:nvPicPr>
          <p:cNvPr id="32" name="Google Shape;32;p5"/>
          <p:cNvPicPr preferRelativeResize="0"/>
          <p:nvPr/>
        </p:nvPicPr>
        <p:blipFill>
          <a:blip r:embed="rId2">
            <a:alphaModFix/>
          </a:blip>
          <a:stretch>
            <a:fillRect/>
          </a:stretch>
        </p:blipFill>
        <p:spPr>
          <a:xfrm>
            <a:off x="118850" y="4450050"/>
            <a:ext cx="420825" cy="5561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33" name="Shape 33"/>
        <p:cNvGrpSpPr/>
        <p:nvPr/>
      </p:nvGrpSpPr>
      <p:grpSpPr>
        <a:xfrm>
          <a:off x="0" y="0"/>
          <a:ext cx="0" cy="0"/>
          <a:chOff x="0" y="0"/>
          <a:chExt cx="0" cy="0"/>
        </a:xfrm>
      </p:grpSpPr>
      <p:sp>
        <p:nvSpPr>
          <p:cNvPr id="34" name="Google Shape;34;p6"/>
          <p:cNvSpPr txBox="1"/>
          <p:nvPr>
            <p:ph type="title"/>
          </p:nvPr>
        </p:nvSpPr>
        <p:spPr>
          <a:xfrm>
            <a:off x="311700" y="216425"/>
            <a:ext cx="8520600" cy="936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 name="Google Shape;35;p6"/>
          <p:cNvSpPr txBox="1"/>
          <p:nvPr>
            <p:ph idx="1" type="body"/>
          </p:nvPr>
        </p:nvSpPr>
        <p:spPr>
          <a:xfrm>
            <a:off x="311700" y="1421199"/>
            <a:ext cx="8520600" cy="29451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44546A"/>
              </a:buClr>
              <a:buSzPts val="1800"/>
              <a:buChar char="●"/>
              <a:defRPr>
                <a:solidFill>
                  <a:srgbClr val="44546A"/>
                </a:solidFill>
              </a:defRPr>
            </a:lvl1pPr>
            <a:lvl2pPr indent="-317500" lvl="1" marL="914400" rtl="0">
              <a:spcBef>
                <a:spcPts val="1600"/>
              </a:spcBef>
              <a:spcAft>
                <a:spcPts val="0"/>
              </a:spcAft>
              <a:buClr>
                <a:srgbClr val="44546A"/>
              </a:buClr>
              <a:buSzPts val="1400"/>
              <a:buChar char="○"/>
              <a:defRPr>
                <a:solidFill>
                  <a:srgbClr val="44546A"/>
                </a:solidFill>
              </a:defRPr>
            </a:lvl2pPr>
            <a:lvl3pPr indent="-317500" lvl="2" marL="1371600" rtl="0">
              <a:spcBef>
                <a:spcPts val="1600"/>
              </a:spcBef>
              <a:spcAft>
                <a:spcPts val="0"/>
              </a:spcAft>
              <a:buClr>
                <a:srgbClr val="44546A"/>
              </a:buClr>
              <a:buSzPts val="1400"/>
              <a:buChar char="■"/>
              <a:defRPr>
                <a:solidFill>
                  <a:srgbClr val="44546A"/>
                </a:solidFill>
              </a:defRPr>
            </a:lvl3pPr>
            <a:lvl4pPr indent="-317500" lvl="3" marL="1828800" rtl="0">
              <a:spcBef>
                <a:spcPts val="1600"/>
              </a:spcBef>
              <a:spcAft>
                <a:spcPts val="0"/>
              </a:spcAft>
              <a:buClr>
                <a:srgbClr val="44546A"/>
              </a:buClr>
              <a:buSzPts val="1400"/>
              <a:buChar char="●"/>
              <a:defRPr>
                <a:solidFill>
                  <a:srgbClr val="44546A"/>
                </a:solidFill>
              </a:defRPr>
            </a:lvl4pPr>
            <a:lvl5pPr indent="-317500" lvl="4" marL="2286000" rtl="0">
              <a:spcBef>
                <a:spcPts val="1600"/>
              </a:spcBef>
              <a:spcAft>
                <a:spcPts val="0"/>
              </a:spcAft>
              <a:buClr>
                <a:srgbClr val="44546A"/>
              </a:buClr>
              <a:buSzPts val="1400"/>
              <a:buChar char="○"/>
              <a:defRPr>
                <a:solidFill>
                  <a:srgbClr val="44546A"/>
                </a:solidFill>
              </a:defRPr>
            </a:lvl5pPr>
            <a:lvl6pPr indent="-317500" lvl="5" marL="2743200" rtl="0">
              <a:spcBef>
                <a:spcPts val="1600"/>
              </a:spcBef>
              <a:spcAft>
                <a:spcPts val="0"/>
              </a:spcAft>
              <a:buClr>
                <a:srgbClr val="44546A"/>
              </a:buClr>
              <a:buSzPts val="1400"/>
              <a:buChar char="■"/>
              <a:defRPr>
                <a:solidFill>
                  <a:srgbClr val="44546A"/>
                </a:solidFill>
              </a:defRPr>
            </a:lvl6pPr>
            <a:lvl7pPr indent="-317500" lvl="6" marL="3200400" rtl="0">
              <a:spcBef>
                <a:spcPts val="1600"/>
              </a:spcBef>
              <a:spcAft>
                <a:spcPts val="0"/>
              </a:spcAft>
              <a:buClr>
                <a:srgbClr val="44546A"/>
              </a:buClr>
              <a:buSzPts val="1400"/>
              <a:buChar char="●"/>
              <a:defRPr>
                <a:solidFill>
                  <a:srgbClr val="44546A"/>
                </a:solidFill>
              </a:defRPr>
            </a:lvl7pPr>
            <a:lvl8pPr indent="-317500" lvl="7" marL="3657600" rtl="0">
              <a:spcBef>
                <a:spcPts val="1600"/>
              </a:spcBef>
              <a:spcAft>
                <a:spcPts val="0"/>
              </a:spcAft>
              <a:buClr>
                <a:srgbClr val="44546A"/>
              </a:buClr>
              <a:buSzPts val="1400"/>
              <a:buChar char="○"/>
              <a:defRPr>
                <a:solidFill>
                  <a:srgbClr val="44546A"/>
                </a:solidFill>
              </a:defRPr>
            </a:lvl8pPr>
            <a:lvl9pPr indent="-317500" lvl="8" marL="4114800" rtl="0">
              <a:spcBef>
                <a:spcPts val="1600"/>
              </a:spcBef>
              <a:spcAft>
                <a:spcPts val="1600"/>
              </a:spcAft>
              <a:buClr>
                <a:srgbClr val="44546A"/>
              </a:buClr>
              <a:buSzPts val="1400"/>
              <a:buChar char="■"/>
              <a:defRPr>
                <a:solidFill>
                  <a:srgbClr val="44546A"/>
                </a:solidFill>
              </a:defRPr>
            </a:lvl9pPr>
          </a:lstStyle>
          <a:p/>
        </p:txBody>
      </p:sp>
      <p:sp>
        <p:nvSpPr>
          <p:cNvPr id="36" name="Google Shape;36;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7" name="Google Shape;37;p6"/>
          <p:cNvCxnSpPr/>
          <p:nvPr/>
        </p:nvCxnSpPr>
        <p:spPr>
          <a:xfrm flipH="1" rot="10800000">
            <a:off x="15900" y="1234050"/>
            <a:ext cx="9096300" cy="31800"/>
          </a:xfrm>
          <a:prstGeom prst="straightConnector1">
            <a:avLst/>
          </a:prstGeom>
          <a:noFill/>
          <a:ln cap="flat" cmpd="sng" w="38100">
            <a:solidFill>
              <a:srgbClr val="FFB000"/>
            </a:solidFill>
            <a:prstDash val="solid"/>
            <a:round/>
            <a:headEnd len="med" w="med" type="none"/>
            <a:tailEnd len="med" w="med" type="none"/>
          </a:ln>
        </p:spPr>
      </p:cxnSp>
      <p:pic>
        <p:nvPicPr>
          <p:cNvPr id="38" name="Google Shape;38;p6"/>
          <p:cNvPicPr preferRelativeResize="0"/>
          <p:nvPr/>
        </p:nvPicPr>
        <p:blipFill>
          <a:blip r:embed="rId2">
            <a:alphaModFix/>
          </a:blip>
          <a:stretch>
            <a:fillRect/>
          </a:stretch>
        </p:blipFill>
        <p:spPr>
          <a:xfrm>
            <a:off x="118850" y="4450050"/>
            <a:ext cx="420825" cy="5561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7"/>
          <p:cNvSpPr txBox="1"/>
          <p:nvPr>
            <p:ph type="title"/>
          </p:nvPr>
        </p:nvSpPr>
        <p:spPr>
          <a:xfrm>
            <a:off x="311700" y="216425"/>
            <a:ext cx="8520600" cy="936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1" name="Google Shape;41;p7"/>
          <p:cNvSpPr txBox="1"/>
          <p:nvPr>
            <p:ph idx="1" type="body"/>
          </p:nvPr>
        </p:nvSpPr>
        <p:spPr>
          <a:xfrm>
            <a:off x="311700" y="2016075"/>
            <a:ext cx="3999900" cy="255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44546A"/>
              </a:buClr>
              <a:buSzPts val="1400"/>
              <a:buChar char="●"/>
              <a:defRPr sz="1400">
                <a:solidFill>
                  <a:srgbClr val="44546A"/>
                </a:solidFill>
              </a:defRPr>
            </a:lvl1pPr>
            <a:lvl2pPr indent="-304800" lvl="1" marL="914400" rtl="0">
              <a:spcBef>
                <a:spcPts val="1600"/>
              </a:spcBef>
              <a:spcAft>
                <a:spcPts val="0"/>
              </a:spcAft>
              <a:buClr>
                <a:srgbClr val="44546A"/>
              </a:buClr>
              <a:buSzPts val="1200"/>
              <a:buChar char="○"/>
              <a:defRPr sz="1200">
                <a:solidFill>
                  <a:srgbClr val="44546A"/>
                </a:solidFill>
              </a:defRPr>
            </a:lvl2pPr>
            <a:lvl3pPr indent="-304800" lvl="2" marL="1371600" rtl="0">
              <a:spcBef>
                <a:spcPts val="1600"/>
              </a:spcBef>
              <a:spcAft>
                <a:spcPts val="0"/>
              </a:spcAft>
              <a:buClr>
                <a:srgbClr val="44546A"/>
              </a:buClr>
              <a:buSzPts val="1200"/>
              <a:buChar char="■"/>
              <a:defRPr sz="1200">
                <a:solidFill>
                  <a:srgbClr val="44546A"/>
                </a:solidFill>
              </a:defRPr>
            </a:lvl3pPr>
            <a:lvl4pPr indent="-304800" lvl="3" marL="1828800" rtl="0">
              <a:spcBef>
                <a:spcPts val="1600"/>
              </a:spcBef>
              <a:spcAft>
                <a:spcPts val="0"/>
              </a:spcAft>
              <a:buClr>
                <a:srgbClr val="44546A"/>
              </a:buClr>
              <a:buSzPts val="1200"/>
              <a:buChar char="●"/>
              <a:defRPr sz="1200">
                <a:solidFill>
                  <a:srgbClr val="44546A"/>
                </a:solidFill>
              </a:defRPr>
            </a:lvl4pPr>
            <a:lvl5pPr indent="-304800" lvl="4" marL="2286000" rtl="0">
              <a:spcBef>
                <a:spcPts val="1600"/>
              </a:spcBef>
              <a:spcAft>
                <a:spcPts val="0"/>
              </a:spcAft>
              <a:buClr>
                <a:srgbClr val="44546A"/>
              </a:buClr>
              <a:buSzPts val="1200"/>
              <a:buChar char="○"/>
              <a:defRPr sz="1200">
                <a:solidFill>
                  <a:srgbClr val="44546A"/>
                </a:solidFill>
              </a:defRPr>
            </a:lvl5pPr>
            <a:lvl6pPr indent="-304800" lvl="5" marL="2743200" rtl="0">
              <a:spcBef>
                <a:spcPts val="1600"/>
              </a:spcBef>
              <a:spcAft>
                <a:spcPts val="0"/>
              </a:spcAft>
              <a:buClr>
                <a:srgbClr val="44546A"/>
              </a:buClr>
              <a:buSzPts val="1200"/>
              <a:buChar char="■"/>
              <a:defRPr sz="1200">
                <a:solidFill>
                  <a:srgbClr val="44546A"/>
                </a:solidFill>
              </a:defRPr>
            </a:lvl6pPr>
            <a:lvl7pPr indent="-304800" lvl="6" marL="3200400" rtl="0">
              <a:spcBef>
                <a:spcPts val="1600"/>
              </a:spcBef>
              <a:spcAft>
                <a:spcPts val="0"/>
              </a:spcAft>
              <a:buClr>
                <a:srgbClr val="44546A"/>
              </a:buClr>
              <a:buSzPts val="1200"/>
              <a:buChar char="●"/>
              <a:defRPr sz="1200">
                <a:solidFill>
                  <a:srgbClr val="44546A"/>
                </a:solidFill>
              </a:defRPr>
            </a:lvl7pPr>
            <a:lvl8pPr indent="-304800" lvl="7" marL="3657600" rtl="0">
              <a:spcBef>
                <a:spcPts val="1600"/>
              </a:spcBef>
              <a:spcAft>
                <a:spcPts val="0"/>
              </a:spcAft>
              <a:buClr>
                <a:srgbClr val="44546A"/>
              </a:buClr>
              <a:buSzPts val="1200"/>
              <a:buChar char="○"/>
              <a:defRPr sz="1200">
                <a:solidFill>
                  <a:srgbClr val="44546A"/>
                </a:solidFill>
              </a:defRPr>
            </a:lvl8pPr>
            <a:lvl9pPr indent="-304800" lvl="8" marL="4114800" rtl="0">
              <a:spcBef>
                <a:spcPts val="1600"/>
              </a:spcBef>
              <a:spcAft>
                <a:spcPts val="1600"/>
              </a:spcAft>
              <a:buClr>
                <a:srgbClr val="44546A"/>
              </a:buClr>
              <a:buSzPts val="1200"/>
              <a:buChar char="■"/>
              <a:defRPr sz="1200">
                <a:solidFill>
                  <a:srgbClr val="44546A"/>
                </a:solidFill>
              </a:defRPr>
            </a:lvl9pPr>
          </a:lstStyle>
          <a:p/>
        </p:txBody>
      </p:sp>
      <p:sp>
        <p:nvSpPr>
          <p:cNvPr id="42" name="Google Shape;42;p7"/>
          <p:cNvSpPr txBox="1"/>
          <p:nvPr>
            <p:ph idx="2" type="body"/>
          </p:nvPr>
        </p:nvSpPr>
        <p:spPr>
          <a:xfrm>
            <a:off x="4832400" y="2016075"/>
            <a:ext cx="3999900" cy="255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44546A"/>
              </a:buClr>
              <a:buSzPts val="1400"/>
              <a:buChar char="●"/>
              <a:defRPr sz="1400">
                <a:solidFill>
                  <a:srgbClr val="44546A"/>
                </a:solidFill>
              </a:defRPr>
            </a:lvl1pPr>
            <a:lvl2pPr indent="-304800" lvl="1" marL="914400" rtl="0">
              <a:spcBef>
                <a:spcPts val="1600"/>
              </a:spcBef>
              <a:spcAft>
                <a:spcPts val="0"/>
              </a:spcAft>
              <a:buClr>
                <a:srgbClr val="44546A"/>
              </a:buClr>
              <a:buSzPts val="1200"/>
              <a:buChar char="○"/>
              <a:defRPr sz="1200">
                <a:solidFill>
                  <a:srgbClr val="44546A"/>
                </a:solidFill>
              </a:defRPr>
            </a:lvl2pPr>
            <a:lvl3pPr indent="-304800" lvl="2" marL="1371600" rtl="0">
              <a:spcBef>
                <a:spcPts val="1600"/>
              </a:spcBef>
              <a:spcAft>
                <a:spcPts val="0"/>
              </a:spcAft>
              <a:buClr>
                <a:srgbClr val="44546A"/>
              </a:buClr>
              <a:buSzPts val="1200"/>
              <a:buChar char="■"/>
              <a:defRPr sz="1200">
                <a:solidFill>
                  <a:srgbClr val="44546A"/>
                </a:solidFill>
              </a:defRPr>
            </a:lvl3pPr>
            <a:lvl4pPr indent="-304800" lvl="3" marL="1828800" rtl="0">
              <a:spcBef>
                <a:spcPts val="1600"/>
              </a:spcBef>
              <a:spcAft>
                <a:spcPts val="0"/>
              </a:spcAft>
              <a:buClr>
                <a:srgbClr val="44546A"/>
              </a:buClr>
              <a:buSzPts val="1200"/>
              <a:buChar char="●"/>
              <a:defRPr sz="1200">
                <a:solidFill>
                  <a:srgbClr val="44546A"/>
                </a:solidFill>
              </a:defRPr>
            </a:lvl4pPr>
            <a:lvl5pPr indent="-304800" lvl="4" marL="2286000" rtl="0">
              <a:spcBef>
                <a:spcPts val="1600"/>
              </a:spcBef>
              <a:spcAft>
                <a:spcPts val="0"/>
              </a:spcAft>
              <a:buClr>
                <a:srgbClr val="44546A"/>
              </a:buClr>
              <a:buSzPts val="1200"/>
              <a:buChar char="○"/>
              <a:defRPr sz="1200">
                <a:solidFill>
                  <a:srgbClr val="44546A"/>
                </a:solidFill>
              </a:defRPr>
            </a:lvl5pPr>
            <a:lvl6pPr indent="-304800" lvl="5" marL="2743200" rtl="0">
              <a:spcBef>
                <a:spcPts val="1600"/>
              </a:spcBef>
              <a:spcAft>
                <a:spcPts val="0"/>
              </a:spcAft>
              <a:buClr>
                <a:srgbClr val="44546A"/>
              </a:buClr>
              <a:buSzPts val="1200"/>
              <a:buChar char="■"/>
              <a:defRPr sz="1200">
                <a:solidFill>
                  <a:srgbClr val="44546A"/>
                </a:solidFill>
              </a:defRPr>
            </a:lvl6pPr>
            <a:lvl7pPr indent="-304800" lvl="6" marL="3200400" rtl="0">
              <a:spcBef>
                <a:spcPts val="1600"/>
              </a:spcBef>
              <a:spcAft>
                <a:spcPts val="0"/>
              </a:spcAft>
              <a:buClr>
                <a:srgbClr val="44546A"/>
              </a:buClr>
              <a:buSzPts val="1200"/>
              <a:buChar char="●"/>
              <a:defRPr sz="1200">
                <a:solidFill>
                  <a:srgbClr val="44546A"/>
                </a:solidFill>
              </a:defRPr>
            </a:lvl7pPr>
            <a:lvl8pPr indent="-304800" lvl="7" marL="3657600" rtl="0">
              <a:spcBef>
                <a:spcPts val="1600"/>
              </a:spcBef>
              <a:spcAft>
                <a:spcPts val="0"/>
              </a:spcAft>
              <a:buClr>
                <a:srgbClr val="44546A"/>
              </a:buClr>
              <a:buSzPts val="1200"/>
              <a:buChar char="○"/>
              <a:defRPr sz="1200">
                <a:solidFill>
                  <a:srgbClr val="44546A"/>
                </a:solidFill>
              </a:defRPr>
            </a:lvl8pPr>
            <a:lvl9pPr indent="-304800" lvl="8" marL="4114800" rtl="0">
              <a:spcBef>
                <a:spcPts val="1600"/>
              </a:spcBef>
              <a:spcAft>
                <a:spcPts val="1600"/>
              </a:spcAft>
              <a:buClr>
                <a:srgbClr val="44546A"/>
              </a:buClr>
              <a:buSzPts val="1200"/>
              <a:buChar char="■"/>
              <a:defRPr sz="1200">
                <a:solidFill>
                  <a:srgbClr val="44546A"/>
                </a:solidFill>
              </a:defRPr>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44" name="Google Shape;44;p7"/>
          <p:cNvCxnSpPr/>
          <p:nvPr/>
        </p:nvCxnSpPr>
        <p:spPr>
          <a:xfrm flipH="1" rot="10800000">
            <a:off x="15900" y="1234050"/>
            <a:ext cx="9096300" cy="31800"/>
          </a:xfrm>
          <a:prstGeom prst="straightConnector1">
            <a:avLst/>
          </a:prstGeom>
          <a:noFill/>
          <a:ln cap="flat" cmpd="sng" w="38100">
            <a:solidFill>
              <a:srgbClr val="FFB000"/>
            </a:solidFill>
            <a:prstDash val="solid"/>
            <a:round/>
            <a:headEnd len="med" w="med" type="none"/>
            <a:tailEnd len="med" w="med" type="none"/>
          </a:ln>
        </p:spPr>
      </p:cxnSp>
      <p:sp>
        <p:nvSpPr>
          <p:cNvPr id="45" name="Google Shape;45;p7"/>
          <p:cNvSpPr txBox="1"/>
          <p:nvPr>
            <p:ph idx="3" type="title"/>
          </p:nvPr>
        </p:nvSpPr>
        <p:spPr>
          <a:xfrm>
            <a:off x="311700" y="1517375"/>
            <a:ext cx="3999900" cy="3936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46" name="Google Shape;46;p7"/>
          <p:cNvSpPr txBox="1"/>
          <p:nvPr>
            <p:ph idx="4" type="title"/>
          </p:nvPr>
        </p:nvSpPr>
        <p:spPr>
          <a:xfrm>
            <a:off x="4832400" y="1517375"/>
            <a:ext cx="3999900" cy="3936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pic>
        <p:nvPicPr>
          <p:cNvPr id="47" name="Google Shape;47;p7"/>
          <p:cNvPicPr preferRelativeResize="0"/>
          <p:nvPr/>
        </p:nvPicPr>
        <p:blipFill>
          <a:blip r:embed="rId2">
            <a:alphaModFix/>
          </a:blip>
          <a:stretch>
            <a:fillRect/>
          </a:stretch>
        </p:blipFill>
        <p:spPr>
          <a:xfrm>
            <a:off x="118850" y="4450050"/>
            <a:ext cx="420825" cy="5561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8"/>
          <p:cNvSpPr txBox="1"/>
          <p:nvPr>
            <p:ph type="title"/>
          </p:nvPr>
        </p:nvSpPr>
        <p:spPr>
          <a:xfrm>
            <a:off x="311700" y="216425"/>
            <a:ext cx="8520600" cy="936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0" name="Google Shape;50;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51" name="Google Shape;51;p8"/>
          <p:cNvCxnSpPr/>
          <p:nvPr/>
        </p:nvCxnSpPr>
        <p:spPr>
          <a:xfrm flipH="1" rot="10800000">
            <a:off x="15900" y="1234050"/>
            <a:ext cx="9096300" cy="31800"/>
          </a:xfrm>
          <a:prstGeom prst="straightConnector1">
            <a:avLst/>
          </a:prstGeom>
          <a:noFill/>
          <a:ln cap="flat" cmpd="sng" w="38100">
            <a:solidFill>
              <a:srgbClr val="FFB000"/>
            </a:solidFill>
            <a:prstDash val="solid"/>
            <a:round/>
            <a:headEnd len="med" w="med" type="none"/>
            <a:tailEnd len="med" w="med" type="none"/>
          </a:ln>
        </p:spPr>
      </p:cxnSp>
      <p:pic>
        <p:nvPicPr>
          <p:cNvPr id="52" name="Google Shape;52;p8"/>
          <p:cNvPicPr preferRelativeResize="0"/>
          <p:nvPr/>
        </p:nvPicPr>
        <p:blipFill>
          <a:blip r:embed="rId2">
            <a:alphaModFix/>
          </a:blip>
          <a:stretch>
            <a:fillRect/>
          </a:stretch>
        </p:blipFill>
        <p:spPr>
          <a:xfrm>
            <a:off x="118850" y="4450050"/>
            <a:ext cx="420825" cy="5561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3" name="Shape 53"/>
        <p:cNvGrpSpPr/>
        <p:nvPr/>
      </p:nvGrpSpPr>
      <p:grpSpPr>
        <a:xfrm>
          <a:off x="0" y="0"/>
          <a:ext cx="0" cy="0"/>
          <a:chOff x="0" y="0"/>
          <a:chExt cx="0" cy="0"/>
        </a:xfrm>
      </p:grpSpPr>
      <p:sp>
        <p:nvSpPr>
          <p:cNvPr id="54" name="Google Shape;54;p9"/>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5" name="Google Shape;55;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6" name="Shape 56"/>
        <p:cNvGrpSpPr/>
        <p:nvPr/>
      </p:nvGrpSpPr>
      <p:grpSpPr>
        <a:xfrm>
          <a:off x="0" y="0"/>
          <a:ext cx="0" cy="0"/>
          <a:chOff x="0" y="0"/>
          <a:chExt cx="0" cy="0"/>
        </a:xfrm>
      </p:grpSpPr>
      <p:cxnSp>
        <p:nvCxnSpPr>
          <p:cNvPr id="57" name="Google Shape;57;p10"/>
          <p:cNvCxnSpPr/>
          <p:nvPr/>
        </p:nvCxnSpPr>
        <p:spPr>
          <a:xfrm flipH="1" rot="10800000">
            <a:off x="15900" y="1234050"/>
            <a:ext cx="9096300" cy="31800"/>
          </a:xfrm>
          <a:prstGeom prst="straightConnector1">
            <a:avLst/>
          </a:prstGeom>
          <a:noFill/>
          <a:ln cap="flat" cmpd="sng" w="38100">
            <a:solidFill>
              <a:srgbClr val="FFB000"/>
            </a:solidFill>
            <a:prstDash val="solid"/>
            <a:round/>
            <a:headEnd len="med" w="med" type="none"/>
            <a:tailEnd len="med" w="med" type="none"/>
          </a:ln>
        </p:spPr>
      </p:cxnSp>
      <p:sp>
        <p:nvSpPr>
          <p:cNvPr id="58" name="Google Shape;58;p10"/>
          <p:cNvSpPr/>
          <p:nvPr/>
        </p:nvSpPr>
        <p:spPr>
          <a:xfrm>
            <a:off x="4636800" y="80700"/>
            <a:ext cx="4426500" cy="4982100"/>
          </a:xfrm>
          <a:prstGeom prst="rect">
            <a:avLst/>
          </a:prstGeom>
          <a:solidFill>
            <a:srgbClr val="FF0A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0"/>
          <p:cNvSpPr txBox="1"/>
          <p:nvPr>
            <p:ph type="title"/>
          </p:nvPr>
        </p:nvSpPr>
        <p:spPr>
          <a:xfrm>
            <a:off x="265500" y="1946800"/>
            <a:ext cx="4045200" cy="1533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60" name="Google Shape;60;p10"/>
          <p:cNvSpPr txBox="1"/>
          <p:nvPr>
            <p:ph idx="1" type="subTitle"/>
          </p:nvPr>
        </p:nvSpPr>
        <p:spPr>
          <a:xfrm>
            <a:off x="265500" y="3778450"/>
            <a:ext cx="4045200" cy="91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61" name="Google Shape;61;p1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2" name="Google Shape;62;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16425"/>
            <a:ext cx="8520600" cy="936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FF0A7A"/>
              </a:buClr>
              <a:buSzPts val="2800"/>
              <a:buFont typeface="Raleway"/>
              <a:buNone/>
              <a:defRPr b="1" sz="2800">
                <a:solidFill>
                  <a:srgbClr val="FF0A7A"/>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421199"/>
            <a:ext cx="8520600" cy="29451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44546A"/>
              </a:buClr>
              <a:buSzPts val="1800"/>
              <a:buFont typeface="Source Sans Pro"/>
              <a:buChar char="●"/>
              <a:defRPr sz="1800">
                <a:solidFill>
                  <a:srgbClr val="44546A"/>
                </a:solidFill>
                <a:latin typeface="Source Sans Pro"/>
                <a:ea typeface="Source Sans Pro"/>
                <a:cs typeface="Source Sans Pro"/>
                <a:sym typeface="Source Sans Pro"/>
              </a:defRPr>
            </a:lvl1pPr>
            <a:lvl2pPr indent="-317500" lvl="1" marL="914400" rtl="0">
              <a:lnSpc>
                <a:spcPct val="115000"/>
              </a:lnSpc>
              <a:spcBef>
                <a:spcPts val="1600"/>
              </a:spcBef>
              <a:spcAft>
                <a:spcPts val="0"/>
              </a:spcAft>
              <a:buClr>
                <a:srgbClr val="44546A"/>
              </a:buClr>
              <a:buSzPts val="1400"/>
              <a:buFont typeface="Source Sans Pro"/>
              <a:buChar char="○"/>
              <a:defRPr>
                <a:solidFill>
                  <a:srgbClr val="44546A"/>
                </a:solidFill>
                <a:latin typeface="Source Sans Pro"/>
                <a:ea typeface="Source Sans Pro"/>
                <a:cs typeface="Source Sans Pro"/>
                <a:sym typeface="Source Sans Pro"/>
              </a:defRPr>
            </a:lvl2pPr>
            <a:lvl3pPr indent="-317500" lvl="2" marL="1371600" rtl="0">
              <a:lnSpc>
                <a:spcPct val="115000"/>
              </a:lnSpc>
              <a:spcBef>
                <a:spcPts val="1600"/>
              </a:spcBef>
              <a:spcAft>
                <a:spcPts val="0"/>
              </a:spcAft>
              <a:buClr>
                <a:srgbClr val="44546A"/>
              </a:buClr>
              <a:buSzPts val="1400"/>
              <a:buFont typeface="Source Sans Pro"/>
              <a:buChar char="■"/>
              <a:defRPr>
                <a:solidFill>
                  <a:srgbClr val="44546A"/>
                </a:solidFill>
                <a:latin typeface="Source Sans Pro"/>
                <a:ea typeface="Source Sans Pro"/>
                <a:cs typeface="Source Sans Pro"/>
                <a:sym typeface="Source Sans Pro"/>
              </a:defRPr>
            </a:lvl3pPr>
            <a:lvl4pPr indent="-317500" lvl="3" marL="1828800" rtl="0">
              <a:lnSpc>
                <a:spcPct val="115000"/>
              </a:lnSpc>
              <a:spcBef>
                <a:spcPts val="1600"/>
              </a:spcBef>
              <a:spcAft>
                <a:spcPts val="0"/>
              </a:spcAft>
              <a:buClr>
                <a:srgbClr val="44546A"/>
              </a:buClr>
              <a:buSzPts val="1400"/>
              <a:buFont typeface="Source Sans Pro"/>
              <a:buChar char="●"/>
              <a:defRPr>
                <a:solidFill>
                  <a:srgbClr val="44546A"/>
                </a:solidFill>
                <a:latin typeface="Source Sans Pro"/>
                <a:ea typeface="Source Sans Pro"/>
                <a:cs typeface="Source Sans Pro"/>
                <a:sym typeface="Source Sans Pro"/>
              </a:defRPr>
            </a:lvl4pPr>
            <a:lvl5pPr indent="-317500" lvl="4" marL="2286000" rtl="0">
              <a:lnSpc>
                <a:spcPct val="115000"/>
              </a:lnSpc>
              <a:spcBef>
                <a:spcPts val="1600"/>
              </a:spcBef>
              <a:spcAft>
                <a:spcPts val="0"/>
              </a:spcAft>
              <a:buClr>
                <a:srgbClr val="44546A"/>
              </a:buClr>
              <a:buSzPts val="1400"/>
              <a:buFont typeface="Source Sans Pro"/>
              <a:buChar char="○"/>
              <a:defRPr>
                <a:solidFill>
                  <a:srgbClr val="44546A"/>
                </a:solidFill>
                <a:latin typeface="Source Sans Pro"/>
                <a:ea typeface="Source Sans Pro"/>
                <a:cs typeface="Source Sans Pro"/>
                <a:sym typeface="Source Sans Pro"/>
              </a:defRPr>
            </a:lvl5pPr>
            <a:lvl6pPr indent="-317500" lvl="5" marL="2743200" rtl="0">
              <a:lnSpc>
                <a:spcPct val="115000"/>
              </a:lnSpc>
              <a:spcBef>
                <a:spcPts val="1600"/>
              </a:spcBef>
              <a:spcAft>
                <a:spcPts val="0"/>
              </a:spcAft>
              <a:buClr>
                <a:srgbClr val="44546A"/>
              </a:buClr>
              <a:buSzPts val="1400"/>
              <a:buFont typeface="Source Sans Pro"/>
              <a:buChar char="■"/>
              <a:defRPr>
                <a:solidFill>
                  <a:srgbClr val="44546A"/>
                </a:solidFill>
                <a:latin typeface="Source Sans Pro"/>
                <a:ea typeface="Source Sans Pro"/>
                <a:cs typeface="Source Sans Pro"/>
                <a:sym typeface="Source Sans Pro"/>
              </a:defRPr>
            </a:lvl6pPr>
            <a:lvl7pPr indent="-317500" lvl="6" marL="3200400" rtl="0">
              <a:lnSpc>
                <a:spcPct val="115000"/>
              </a:lnSpc>
              <a:spcBef>
                <a:spcPts val="1600"/>
              </a:spcBef>
              <a:spcAft>
                <a:spcPts val="0"/>
              </a:spcAft>
              <a:buClr>
                <a:srgbClr val="44546A"/>
              </a:buClr>
              <a:buSzPts val="1400"/>
              <a:buFont typeface="Source Sans Pro"/>
              <a:buChar char="●"/>
              <a:defRPr>
                <a:solidFill>
                  <a:srgbClr val="44546A"/>
                </a:solidFill>
                <a:latin typeface="Source Sans Pro"/>
                <a:ea typeface="Source Sans Pro"/>
                <a:cs typeface="Source Sans Pro"/>
                <a:sym typeface="Source Sans Pro"/>
              </a:defRPr>
            </a:lvl7pPr>
            <a:lvl8pPr indent="-317500" lvl="7" marL="3657600" rtl="0">
              <a:lnSpc>
                <a:spcPct val="115000"/>
              </a:lnSpc>
              <a:spcBef>
                <a:spcPts val="1600"/>
              </a:spcBef>
              <a:spcAft>
                <a:spcPts val="0"/>
              </a:spcAft>
              <a:buClr>
                <a:srgbClr val="44546A"/>
              </a:buClr>
              <a:buSzPts val="1400"/>
              <a:buFont typeface="Source Sans Pro"/>
              <a:buChar char="○"/>
              <a:defRPr>
                <a:solidFill>
                  <a:srgbClr val="44546A"/>
                </a:solidFill>
                <a:latin typeface="Source Sans Pro"/>
                <a:ea typeface="Source Sans Pro"/>
                <a:cs typeface="Source Sans Pro"/>
                <a:sym typeface="Source Sans Pro"/>
              </a:defRPr>
            </a:lvl8pPr>
            <a:lvl9pPr indent="-317500" lvl="8" marL="4114800" rtl="0">
              <a:lnSpc>
                <a:spcPct val="115000"/>
              </a:lnSpc>
              <a:spcBef>
                <a:spcPts val="1600"/>
              </a:spcBef>
              <a:spcAft>
                <a:spcPts val="1600"/>
              </a:spcAft>
              <a:buClr>
                <a:srgbClr val="44546A"/>
              </a:buClr>
              <a:buSzPts val="1400"/>
              <a:buFont typeface="Source Sans Pro"/>
              <a:buChar char="■"/>
              <a:defRPr>
                <a:solidFill>
                  <a:srgbClr val="44546A"/>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Source Sans Pro"/>
                <a:ea typeface="Source Sans Pro"/>
                <a:cs typeface="Source Sans Pro"/>
                <a:sym typeface="Source Sans Pro"/>
              </a:defRPr>
            </a:lvl1pPr>
            <a:lvl2pPr lvl="1" rtl="0" algn="r">
              <a:buNone/>
              <a:defRPr sz="1000">
                <a:solidFill>
                  <a:schemeClr val="lt2"/>
                </a:solidFill>
                <a:latin typeface="Source Sans Pro"/>
                <a:ea typeface="Source Sans Pro"/>
                <a:cs typeface="Source Sans Pro"/>
                <a:sym typeface="Source Sans Pro"/>
              </a:defRPr>
            </a:lvl2pPr>
            <a:lvl3pPr lvl="2" rtl="0" algn="r">
              <a:buNone/>
              <a:defRPr sz="1000">
                <a:solidFill>
                  <a:schemeClr val="lt2"/>
                </a:solidFill>
                <a:latin typeface="Source Sans Pro"/>
                <a:ea typeface="Source Sans Pro"/>
                <a:cs typeface="Source Sans Pro"/>
                <a:sym typeface="Source Sans Pro"/>
              </a:defRPr>
            </a:lvl3pPr>
            <a:lvl4pPr lvl="3" rtl="0" algn="r">
              <a:buNone/>
              <a:defRPr sz="1000">
                <a:solidFill>
                  <a:schemeClr val="lt2"/>
                </a:solidFill>
                <a:latin typeface="Source Sans Pro"/>
                <a:ea typeface="Source Sans Pro"/>
                <a:cs typeface="Source Sans Pro"/>
                <a:sym typeface="Source Sans Pro"/>
              </a:defRPr>
            </a:lvl4pPr>
            <a:lvl5pPr lvl="4" rtl="0" algn="r">
              <a:buNone/>
              <a:defRPr sz="1000">
                <a:solidFill>
                  <a:schemeClr val="lt2"/>
                </a:solidFill>
                <a:latin typeface="Source Sans Pro"/>
                <a:ea typeface="Source Sans Pro"/>
                <a:cs typeface="Source Sans Pro"/>
                <a:sym typeface="Source Sans Pro"/>
              </a:defRPr>
            </a:lvl5pPr>
            <a:lvl6pPr lvl="5" rtl="0" algn="r">
              <a:buNone/>
              <a:defRPr sz="1000">
                <a:solidFill>
                  <a:schemeClr val="lt2"/>
                </a:solidFill>
                <a:latin typeface="Source Sans Pro"/>
                <a:ea typeface="Source Sans Pro"/>
                <a:cs typeface="Source Sans Pro"/>
                <a:sym typeface="Source Sans Pro"/>
              </a:defRPr>
            </a:lvl6pPr>
            <a:lvl7pPr lvl="6" rtl="0" algn="r">
              <a:buNone/>
              <a:defRPr sz="1000">
                <a:solidFill>
                  <a:schemeClr val="lt2"/>
                </a:solidFill>
                <a:latin typeface="Source Sans Pro"/>
                <a:ea typeface="Source Sans Pro"/>
                <a:cs typeface="Source Sans Pro"/>
                <a:sym typeface="Source Sans Pro"/>
              </a:defRPr>
            </a:lvl7pPr>
            <a:lvl8pPr lvl="7" rtl="0" algn="r">
              <a:buNone/>
              <a:defRPr sz="1000">
                <a:solidFill>
                  <a:schemeClr val="lt2"/>
                </a:solidFill>
                <a:latin typeface="Source Sans Pro"/>
                <a:ea typeface="Source Sans Pro"/>
                <a:cs typeface="Source Sans Pro"/>
                <a:sym typeface="Source Sans Pro"/>
              </a:defRPr>
            </a:lvl8pPr>
            <a:lvl9pPr lvl="8" rtl="0"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338700" y="4568800"/>
            <a:ext cx="8466600" cy="2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sp>
        <p:nvSpPr>
          <p:cNvPr id="10" name="Google Shape;10;p1"/>
          <p:cNvSpPr/>
          <p:nvPr/>
        </p:nvSpPr>
        <p:spPr>
          <a:xfrm rot="-5400000">
            <a:off x="7877250" y="3511100"/>
            <a:ext cx="2132700" cy="22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666666"/>
                </a:solidFill>
                <a:latin typeface="Times New Roman"/>
                <a:ea typeface="Times New Roman"/>
                <a:cs typeface="Times New Roman"/>
                <a:sym typeface="Times New Roman"/>
              </a:rPr>
              <a:t>© Codi Lebanon N° 390 dated 24/2/2017</a:t>
            </a:r>
            <a:endParaRPr>
              <a:solidFill>
                <a:srgbClr val="666666"/>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ctrTitle"/>
          </p:nvPr>
        </p:nvSpPr>
        <p:spPr>
          <a:xfrm>
            <a:off x="516900" y="236025"/>
            <a:ext cx="6750000" cy="86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Name of the Application</a:t>
            </a:r>
            <a:endParaRPr/>
          </a:p>
        </p:txBody>
      </p:sp>
      <p:sp>
        <p:nvSpPr>
          <p:cNvPr id="83" name="Google Shape;83;p15"/>
          <p:cNvSpPr txBox="1"/>
          <p:nvPr>
            <p:ph idx="1" type="subTitle"/>
          </p:nvPr>
        </p:nvSpPr>
        <p:spPr>
          <a:xfrm>
            <a:off x="516900" y="1097025"/>
            <a:ext cx="71718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Done by: Name of student</a:t>
            </a:r>
            <a:endParaRPr/>
          </a:p>
        </p:txBody>
      </p:sp>
      <p:sp>
        <p:nvSpPr>
          <p:cNvPr id="84" name="Google Shape;84;p15"/>
          <p:cNvSpPr txBox="1"/>
          <p:nvPr>
            <p:ph idx="2" type="subTitle"/>
          </p:nvPr>
        </p:nvSpPr>
        <p:spPr>
          <a:xfrm>
            <a:off x="516900" y="1790100"/>
            <a:ext cx="30885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aphicFrame>
        <p:nvGraphicFramePr>
          <p:cNvPr id="89" name="Google Shape;89;p16"/>
          <p:cNvGraphicFramePr/>
          <p:nvPr/>
        </p:nvGraphicFramePr>
        <p:xfrm>
          <a:off x="136829" y="1283725"/>
          <a:ext cx="3000000" cy="3000000"/>
        </p:xfrm>
        <a:graphic>
          <a:graphicData uri="http://schemas.openxmlformats.org/drawingml/2006/table">
            <a:tbl>
              <a:tblPr>
                <a:noFill/>
                <a:tableStyleId>{72CED506-402D-4619-A459-F9DB4C76C345}</a:tableStyleId>
              </a:tblPr>
              <a:tblGrid>
                <a:gridCol w="2168350"/>
                <a:gridCol w="2266825"/>
                <a:gridCol w="2680900"/>
                <a:gridCol w="1823475"/>
              </a:tblGrid>
              <a:tr h="581325">
                <a:tc gridSpan="4">
                  <a:txBody>
                    <a:bodyPr/>
                    <a:lstStyle/>
                    <a:p>
                      <a:pPr indent="0" lvl="0" marL="0" rtl="0" algn="l">
                        <a:spcBef>
                          <a:spcPts val="0"/>
                        </a:spcBef>
                        <a:spcAft>
                          <a:spcPts val="0"/>
                        </a:spcAft>
                        <a:buNone/>
                      </a:pPr>
                      <a:r>
                        <a:rPr b="1" lang="en" sz="1200">
                          <a:solidFill>
                            <a:srgbClr val="4A86E8"/>
                          </a:solidFill>
                          <a:latin typeface="Open Sans"/>
                          <a:ea typeface="Open Sans"/>
                          <a:cs typeface="Open Sans"/>
                          <a:sym typeface="Open Sans"/>
                        </a:rPr>
                        <a:t>Product Description</a:t>
                      </a:r>
                      <a:r>
                        <a:rPr b="1" lang="en" sz="1200">
                          <a:solidFill>
                            <a:srgbClr val="4A86E8"/>
                          </a:solidFill>
                          <a:latin typeface="Open Sans"/>
                          <a:ea typeface="Open Sans"/>
                          <a:cs typeface="Open Sans"/>
                          <a:sym typeface="Open Sans"/>
                        </a:rPr>
                        <a:t> // </a:t>
                      </a:r>
                      <a:r>
                        <a:rPr lang="en" sz="1200">
                          <a:solidFill>
                            <a:srgbClr val="4A86E8"/>
                          </a:solidFill>
                          <a:latin typeface="Open Sans"/>
                          <a:ea typeface="Open Sans"/>
                          <a:cs typeface="Open Sans"/>
                          <a:sym typeface="Open Sans"/>
                        </a:rPr>
                        <a:t>One sentence explanation that describes the problem that you are trying to solve. Start with an interesting opener such as an anecdote, statistics, or some scientific evidence backing you up when presenting it.</a:t>
                      </a:r>
                      <a:endParaRPr sz="1200">
                        <a:solidFill>
                          <a:srgbClr val="4A86E8"/>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chemeClr val="dk2"/>
                        </a:solidFill>
                        <a:latin typeface="Open Sans"/>
                        <a:ea typeface="Open Sans"/>
                        <a:cs typeface="Open Sans"/>
                        <a:sym typeface="Open Sans"/>
                      </a:endParaRPr>
                    </a:p>
                  </a:txBody>
                  <a:tcPr marT="45700" marB="45700" marR="45700" marL="45700"/>
                </a:tc>
                <a:tc hMerge="1"/>
                <a:tc hMerge="1"/>
                <a:tc hMerge="1"/>
              </a:tr>
              <a:tr h="1032375">
                <a:tc>
                  <a:txBody>
                    <a:bodyPr/>
                    <a:lstStyle/>
                    <a:p>
                      <a:pPr indent="0" lvl="0" marL="0" rtl="0" algn="l">
                        <a:spcBef>
                          <a:spcPts val="0"/>
                        </a:spcBef>
                        <a:spcAft>
                          <a:spcPts val="0"/>
                        </a:spcAft>
                        <a:buNone/>
                      </a:pPr>
                      <a:r>
                        <a:rPr b="1" lang="en" sz="1200">
                          <a:solidFill>
                            <a:srgbClr val="4A86E8"/>
                          </a:solidFill>
                          <a:latin typeface="Open Sans"/>
                          <a:ea typeface="Open Sans"/>
                          <a:cs typeface="Open Sans"/>
                          <a:sym typeface="Open Sans"/>
                        </a:rPr>
                        <a:t>TARGET GROUP</a:t>
                      </a:r>
                      <a:r>
                        <a:rPr b="1" lang="en" sz="1200">
                          <a:solidFill>
                            <a:srgbClr val="4A86E8"/>
                          </a:solidFill>
                          <a:latin typeface="Open Sans"/>
                          <a:ea typeface="Open Sans"/>
                          <a:cs typeface="Open Sans"/>
                          <a:sym typeface="Open Sans"/>
                        </a:rPr>
                        <a:t> // </a:t>
                      </a:r>
                      <a:r>
                        <a:rPr lang="en" sz="1200">
                          <a:solidFill>
                            <a:srgbClr val="4A86E8"/>
                          </a:solidFill>
                          <a:latin typeface="Open Sans"/>
                          <a:ea typeface="Open Sans"/>
                          <a:cs typeface="Open Sans"/>
                          <a:sym typeface="Open Sans"/>
                        </a:rPr>
                        <a:t>Which market or segment does the product address? // Who are the target customers and users?</a:t>
                      </a:r>
                      <a:endParaRPr sz="1200">
                        <a:solidFill>
                          <a:srgbClr val="4A86E8"/>
                        </a:solidFill>
                        <a:latin typeface="Open Sans"/>
                        <a:ea typeface="Open Sans"/>
                        <a:cs typeface="Open Sans"/>
                        <a:sym typeface="Open Sans"/>
                      </a:endParaRPr>
                    </a:p>
                  </a:txBody>
                  <a:tcPr marT="45700" marB="45700" marR="45700" marL="45700"/>
                </a:tc>
                <a:tc>
                  <a:txBody>
                    <a:bodyPr/>
                    <a:lstStyle/>
                    <a:p>
                      <a:pPr indent="0" lvl="0" marL="0" rtl="0" algn="l">
                        <a:spcBef>
                          <a:spcPts val="0"/>
                        </a:spcBef>
                        <a:spcAft>
                          <a:spcPts val="0"/>
                        </a:spcAft>
                        <a:buNone/>
                      </a:pPr>
                      <a:r>
                        <a:rPr b="1" lang="en" sz="1200">
                          <a:solidFill>
                            <a:srgbClr val="4A86E8"/>
                          </a:solidFill>
                          <a:latin typeface="Open Sans"/>
                          <a:ea typeface="Open Sans"/>
                          <a:cs typeface="Open Sans"/>
                          <a:sym typeface="Open Sans"/>
                        </a:rPr>
                        <a:t>NEEDS // </a:t>
                      </a:r>
                      <a:r>
                        <a:rPr lang="en" sz="1200">
                          <a:solidFill>
                            <a:srgbClr val="4A86E8"/>
                          </a:solidFill>
                          <a:latin typeface="Open Sans"/>
                          <a:ea typeface="Open Sans"/>
                          <a:cs typeface="Open Sans"/>
                          <a:sym typeface="Open Sans"/>
                        </a:rPr>
                        <a:t>What problem does the product solve? // Which benefit does it provide? </a:t>
                      </a:r>
                      <a:endParaRPr sz="1200">
                        <a:solidFill>
                          <a:srgbClr val="4A86E8"/>
                        </a:solidFill>
                        <a:latin typeface="Open Sans"/>
                        <a:ea typeface="Open Sans"/>
                        <a:cs typeface="Open Sans"/>
                        <a:sym typeface="Open Sans"/>
                      </a:endParaRPr>
                    </a:p>
                  </a:txBody>
                  <a:tcPr marT="45700" marB="45700" marR="45700" marL="45700"/>
                </a:tc>
                <a:tc>
                  <a:txBody>
                    <a:bodyPr/>
                    <a:lstStyle/>
                    <a:p>
                      <a:pPr indent="0" lvl="0" marL="0" rtl="0" algn="l">
                        <a:spcBef>
                          <a:spcPts val="0"/>
                        </a:spcBef>
                        <a:spcAft>
                          <a:spcPts val="0"/>
                        </a:spcAft>
                        <a:buNone/>
                      </a:pPr>
                      <a:r>
                        <a:rPr b="1" lang="en" sz="1200">
                          <a:solidFill>
                            <a:srgbClr val="4A86E8"/>
                          </a:solidFill>
                          <a:latin typeface="Open Sans"/>
                          <a:ea typeface="Open Sans"/>
                          <a:cs typeface="Open Sans"/>
                          <a:sym typeface="Open Sans"/>
                        </a:rPr>
                        <a:t>PRODUCT // </a:t>
                      </a:r>
                      <a:r>
                        <a:rPr lang="en" sz="1200">
                          <a:solidFill>
                            <a:srgbClr val="4A86E8"/>
                          </a:solidFill>
                          <a:latin typeface="Open Sans"/>
                          <a:ea typeface="Open Sans"/>
                          <a:cs typeface="Open Sans"/>
                          <a:sym typeface="Open Sans"/>
                        </a:rPr>
                        <a:t>What product is it? // What makes it stand out? // Features you implemented versus future </a:t>
                      </a:r>
                      <a:r>
                        <a:rPr lang="en" sz="1200">
                          <a:solidFill>
                            <a:srgbClr val="4A86E8"/>
                          </a:solidFill>
                          <a:latin typeface="Open Sans"/>
                          <a:ea typeface="Open Sans"/>
                          <a:cs typeface="Open Sans"/>
                          <a:sym typeface="Open Sans"/>
                        </a:rPr>
                        <a:t>additions</a:t>
                      </a:r>
                      <a:endParaRPr sz="1200">
                        <a:solidFill>
                          <a:srgbClr val="4A86E8"/>
                        </a:solidFill>
                        <a:latin typeface="Open Sans"/>
                        <a:ea typeface="Open Sans"/>
                        <a:cs typeface="Open Sans"/>
                        <a:sym typeface="Open Sans"/>
                      </a:endParaRPr>
                    </a:p>
                  </a:txBody>
                  <a:tcPr marT="45700" marB="45700" marR="45700" marL="45700"/>
                </a:tc>
                <a:tc>
                  <a:txBody>
                    <a:bodyPr/>
                    <a:lstStyle/>
                    <a:p>
                      <a:pPr indent="0" lvl="0" marL="0" rtl="0" algn="l">
                        <a:spcBef>
                          <a:spcPts val="0"/>
                        </a:spcBef>
                        <a:spcAft>
                          <a:spcPts val="0"/>
                        </a:spcAft>
                        <a:buNone/>
                      </a:pPr>
                      <a:r>
                        <a:rPr b="1" lang="en" sz="1200">
                          <a:solidFill>
                            <a:srgbClr val="4A86E8"/>
                          </a:solidFill>
                          <a:latin typeface="Open Sans"/>
                          <a:ea typeface="Open Sans"/>
                          <a:cs typeface="Open Sans"/>
                          <a:sym typeface="Open Sans"/>
                        </a:rPr>
                        <a:t>Alternatives</a:t>
                      </a:r>
                      <a:r>
                        <a:rPr b="1" lang="en" sz="1200">
                          <a:solidFill>
                            <a:srgbClr val="4A86E8"/>
                          </a:solidFill>
                          <a:latin typeface="Open Sans"/>
                          <a:ea typeface="Open Sans"/>
                          <a:cs typeface="Open Sans"/>
                          <a:sym typeface="Open Sans"/>
                        </a:rPr>
                        <a:t> // </a:t>
                      </a:r>
                      <a:r>
                        <a:rPr lang="en" sz="1200">
                          <a:solidFill>
                            <a:srgbClr val="4A86E8"/>
                          </a:solidFill>
                          <a:latin typeface="Open Sans"/>
                          <a:ea typeface="Open Sans"/>
                          <a:cs typeface="Open Sans"/>
                          <a:sym typeface="Open Sans"/>
                        </a:rPr>
                        <a:t>Single, clear, compelling message that states why you are different and worth buying</a:t>
                      </a:r>
                      <a:r>
                        <a:rPr i="1" lang="en" sz="1000">
                          <a:solidFill>
                            <a:srgbClr val="434343"/>
                          </a:solidFill>
                        </a:rPr>
                        <a:t> </a:t>
                      </a:r>
                      <a:endParaRPr sz="1200">
                        <a:solidFill>
                          <a:srgbClr val="4A86E8"/>
                        </a:solidFill>
                        <a:latin typeface="Open Sans"/>
                        <a:ea typeface="Open Sans"/>
                        <a:cs typeface="Open Sans"/>
                        <a:sym typeface="Open Sans"/>
                      </a:endParaRPr>
                    </a:p>
                  </a:txBody>
                  <a:tcPr marT="45700" marB="45700" marR="45700" marL="45700"/>
                </a:tc>
              </a:tr>
              <a:tr h="1892725">
                <a:tc>
                  <a:txBody>
                    <a:bodyPr/>
                    <a:lstStyle/>
                    <a:p>
                      <a:pPr indent="0" lvl="0" marL="0" rtl="0" algn="l">
                        <a:lnSpc>
                          <a:spcPct val="115000"/>
                        </a:lnSpc>
                        <a:spcBef>
                          <a:spcPts val="0"/>
                        </a:spcBef>
                        <a:spcAft>
                          <a:spcPts val="0"/>
                        </a:spcAft>
                        <a:buNone/>
                      </a:pPr>
                      <a:r>
                        <a:rPr b="1" lang="en" sz="1200">
                          <a:solidFill>
                            <a:srgbClr val="666666"/>
                          </a:solidFill>
                          <a:latin typeface="Open Sans"/>
                          <a:ea typeface="Open Sans"/>
                          <a:cs typeface="Open Sans"/>
                          <a:sym typeface="Open Sans"/>
                        </a:rPr>
                        <a:t>Target:</a:t>
                      </a:r>
                      <a:endParaRPr sz="1200">
                        <a:solidFill>
                          <a:srgbClr val="666666"/>
                        </a:solidFill>
                        <a:latin typeface="Open Sans"/>
                        <a:ea typeface="Open Sans"/>
                        <a:cs typeface="Open Sans"/>
                        <a:sym typeface="Open Sans"/>
                      </a:endParaRPr>
                    </a:p>
                    <a:p>
                      <a:pPr indent="0" lvl="0" marL="0" rtl="0" algn="l">
                        <a:spcBef>
                          <a:spcPts val="0"/>
                        </a:spcBef>
                        <a:spcAft>
                          <a:spcPts val="0"/>
                        </a:spcAft>
                        <a:buNone/>
                      </a:pPr>
                      <a:r>
                        <a:rPr lang="en" sz="1200">
                          <a:solidFill>
                            <a:srgbClr val="666666"/>
                          </a:solidFill>
                          <a:latin typeface="Open Sans"/>
                          <a:ea typeface="Open Sans"/>
                          <a:cs typeface="Open Sans"/>
                          <a:sym typeface="Open Sans"/>
                        </a:rPr>
                        <a:t>-</a:t>
                      </a:r>
                      <a:endParaRPr b="1" sz="1200">
                        <a:solidFill>
                          <a:srgbClr val="666666"/>
                        </a:solidFill>
                        <a:latin typeface="Open Sans"/>
                        <a:ea typeface="Open Sans"/>
                        <a:cs typeface="Open Sans"/>
                        <a:sym typeface="Open Sans"/>
                      </a:endParaRPr>
                    </a:p>
                  </a:txBody>
                  <a:tcPr marT="45700" marB="45700" marR="45700" marL="45700"/>
                </a:tc>
                <a:tc>
                  <a:txBody>
                    <a:bodyPr/>
                    <a:lstStyle/>
                    <a:p>
                      <a:pPr indent="0" lvl="0" marL="0" rtl="0" algn="l">
                        <a:spcBef>
                          <a:spcPts val="0"/>
                        </a:spcBef>
                        <a:spcAft>
                          <a:spcPts val="0"/>
                        </a:spcAft>
                        <a:buNone/>
                      </a:pPr>
                      <a:r>
                        <a:rPr b="1" lang="en" sz="1200">
                          <a:solidFill>
                            <a:srgbClr val="666666"/>
                          </a:solidFill>
                          <a:latin typeface="Open Sans"/>
                          <a:ea typeface="Open Sans"/>
                          <a:cs typeface="Open Sans"/>
                          <a:sym typeface="Open Sans"/>
                        </a:rPr>
                        <a:t>Problem(s) solved: </a:t>
                      </a:r>
                      <a:endParaRPr b="1" sz="1200">
                        <a:solidFill>
                          <a:srgbClr val="666666"/>
                        </a:solidFill>
                        <a:latin typeface="Open Sans"/>
                        <a:ea typeface="Open Sans"/>
                        <a:cs typeface="Open Sans"/>
                        <a:sym typeface="Open Sans"/>
                      </a:endParaRPr>
                    </a:p>
                    <a:p>
                      <a:pPr indent="-76200" lvl="0" marL="45720" rtl="0" algn="l">
                        <a:lnSpc>
                          <a:spcPct val="115000"/>
                        </a:lnSpc>
                        <a:spcBef>
                          <a:spcPts val="0"/>
                        </a:spcBef>
                        <a:spcAft>
                          <a:spcPts val="0"/>
                        </a:spcAft>
                        <a:buClr>
                          <a:srgbClr val="666666"/>
                        </a:buClr>
                        <a:buSzPts val="1200"/>
                        <a:buFont typeface="Open Sans"/>
                        <a:buChar char="-"/>
                      </a:pPr>
                      <a:r>
                        <a:t/>
                      </a:r>
                      <a:endParaRPr sz="1200">
                        <a:solidFill>
                          <a:srgbClr val="666666"/>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200">
                        <a:solidFill>
                          <a:srgbClr val="666666"/>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200">
                        <a:solidFill>
                          <a:srgbClr val="666666"/>
                        </a:solidFill>
                        <a:latin typeface="Open Sans"/>
                        <a:ea typeface="Open Sans"/>
                        <a:cs typeface="Open Sans"/>
                        <a:sym typeface="Open Sans"/>
                      </a:endParaRPr>
                    </a:p>
                    <a:p>
                      <a:pPr indent="0" lvl="0" marL="0" rtl="0" algn="l">
                        <a:lnSpc>
                          <a:spcPct val="115000"/>
                        </a:lnSpc>
                        <a:spcBef>
                          <a:spcPts val="0"/>
                        </a:spcBef>
                        <a:spcAft>
                          <a:spcPts val="0"/>
                        </a:spcAft>
                        <a:buNone/>
                      </a:pPr>
                      <a:r>
                        <a:rPr b="1" lang="en" sz="1200">
                          <a:solidFill>
                            <a:srgbClr val="666666"/>
                          </a:solidFill>
                          <a:latin typeface="Open Sans"/>
                          <a:ea typeface="Open Sans"/>
                          <a:cs typeface="Open Sans"/>
                          <a:sym typeface="Open Sans"/>
                        </a:rPr>
                        <a:t>Benefits: </a:t>
                      </a:r>
                      <a:endParaRPr b="1" sz="1200">
                        <a:solidFill>
                          <a:srgbClr val="666666"/>
                        </a:solidFill>
                        <a:latin typeface="Open Sans"/>
                        <a:ea typeface="Open Sans"/>
                        <a:cs typeface="Open Sans"/>
                        <a:sym typeface="Open Sans"/>
                      </a:endParaRPr>
                    </a:p>
                    <a:p>
                      <a:pPr indent="-76200" lvl="0" marL="45720" rtl="0" algn="l">
                        <a:lnSpc>
                          <a:spcPct val="115000"/>
                        </a:lnSpc>
                        <a:spcBef>
                          <a:spcPts val="0"/>
                        </a:spcBef>
                        <a:spcAft>
                          <a:spcPts val="0"/>
                        </a:spcAft>
                        <a:buClr>
                          <a:srgbClr val="666666"/>
                        </a:buClr>
                        <a:buSzPts val="1200"/>
                        <a:buFont typeface="Open Sans"/>
                        <a:buChar char="-"/>
                      </a:pPr>
                      <a:r>
                        <a:t/>
                      </a:r>
                      <a:endParaRPr b="1" sz="1200">
                        <a:solidFill>
                          <a:srgbClr val="666666"/>
                        </a:solidFill>
                        <a:latin typeface="Open Sans"/>
                        <a:ea typeface="Open Sans"/>
                        <a:cs typeface="Open Sans"/>
                        <a:sym typeface="Open Sans"/>
                      </a:endParaRPr>
                    </a:p>
                  </a:txBody>
                  <a:tcPr marT="45700" marB="45700" marR="45700" marL="45700"/>
                </a:tc>
                <a:tc>
                  <a:txBody>
                    <a:bodyPr/>
                    <a:lstStyle/>
                    <a:p>
                      <a:pPr indent="0" lvl="0" marL="0" rtl="0" algn="l">
                        <a:spcBef>
                          <a:spcPts val="0"/>
                        </a:spcBef>
                        <a:spcAft>
                          <a:spcPts val="0"/>
                        </a:spcAft>
                        <a:buClr>
                          <a:srgbClr val="000000"/>
                        </a:buClr>
                        <a:buSzPts val="1100"/>
                        <a:buFont typeface="Arial"/>
                        <a:buNone/>
                      </a:pPr>
                      <a:r>
                        <a:rPr b="1" lang="en" sz="1200">
                          <a:solidFill>
                            <a:srgbClr val="666666"/>
                          </a:solidFill>
                          <a:latin typeface="Open Sans"/>
                          <a:ea typeface="Open Sans"/>
                          <a:cs typeface="Open Sans"/>
                          <a:sym typeface="Open Sans"/>
                        </a:rPr>
                        <a:t>Features:</a:t>
                      </a:r>
                      <a:endParaRPr b="1" sz="1200">
                        <a:solidFill>
                          <a:srgbClr val="666666"/>
                        </a:solidFill>
                        <a:latin typeface="Open Sans"/>
                        <a:ea typeface="Open Sans"/>
                        <a:cs typeface="Open Sans"/>
                        <a:sym typeface="Open Sans"/>
                      </a:endParaRPr>
                    </a:p>
                    <a:p>
                      <a:pPr indent="0" lvl="0" marL="0" rtl="0" algn="l">
                        <a:spcBef>
                          <a:spcPts val="0"/>
                        </a:spcBef>
                        <a:spcAft>
                          <a:spcPts val="0"/>
                        </a:spcAft>
                        <a:buNone/>
                      </a:pPr>
                      <a:r>
                        <a:rPr b="1" lang="en" sz="1200">
                          <a:solidFill>
                            <a:srgbClr val="666666"/>
                          </a:solidFill>
                          <a:latin typeface="Open Sans"/>
                          <a:ea typeface="Open Sans"/>
                          <a:cs typeface="Open Sans"/>
                          <a:sym typeface="Open Sans"/>
                        </a:rPr>
                        <a:t>-</a:t>
                      </a:r>
                      <a:endParaRPr b="1" sz="1200">
                        <a:solidFill>
                          <a:srgbClr val="666666"/>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200">
                        <a:solidFill>
                          <a:srgbClr val="666666"/>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200">
                        <a:solidFill>
                          <a:srgbClr val="666666"/>
                        </a:solidFill>
                        <a:latin typeface="Open Sans"/>
                        <a:ea typeface="Open Sans"/>
                        <a:cs typeface="Open Sans"/>
                        <a:sym typeface="Open Sans"/>
                      </a:endParaRPr>
                    </a:p>
                    <a:p>
                      <a:pPr indent="0" lvl="0" marL="0" rtl="0" algn="l">
                        <a:spcBef>
                          <a:spcPts val="0"/>
                        </a:spcBef>
                        <a:spcAft>
                          <a:spcPts val="0"/>
                        </a:spcAft>
                        <a:buNone/>
                      </a:pPr>
                      <a:r>
                        <a:rPr b="1" lang="en" sz="1200">
                          <a:solidFill>
                            <a:srgbClr val="666666"/>
                          </a:solidFill>
                          <a:latin typeface="Open Sans"/>
                          <a:ea typeface="Open Sans"/>
                          <a:cs typeface="Open Sans"/>
                          <a:sym typeface="Open Sans"/>
                        </a:rPr>
                        <a:t>Future additions:</a:t>
                      </a:r>
                      <a:endParaRPr b="1" sz="1200">
                        <a:solidFill>
                          <a:srgbClr val="666666"/>
                        </a:solidFill>
                        <a:latin typeface="Open Sans"/>
                        <a:ea typeface="Open Sans"/>
                        <a:cs typeface="Open Sans"/>
                        <a:sym typeface="Open Sans"/>
                      </a:endParaRPr>
                    </a:p>
                    <a:p>
                      <a:pPr indent="0" lvl="0" marL="0" rtl="0" algn="l">
                        <a:spcBef>
                          <a:spcPts val="0"/>
                        </a:spcBef>
                        <a:spcAft>
                          <a:spcPts val="0"/>
                        </a:spcAft>
                        <a:buNone/>
                      </a:pPr>
                      <a:r>
                        <a:rPr b="1" lang="en" sz="1200">
                          <a:solidFill>
                            <a:srgbClr val="666666"/>
                          </a:solidFill>
                          <a:latin typeface="Open Sans"/>
                          <a:ea typeface="Open Sans"/>
                          <a:cs typeface="Open Sans"/>
                          <a:sym typeface="Open Sans"/>
                        </a:rPr>
                        <a:t>-</a:t>
                      </a:r>
                      <a:endParaRPr b="1" sz="1200">
                        <a:solidFill>
                          <a:srgbClr val="666666"/>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b="1" sz="1200">
                        <a:solidFill>
                          <a:srgbClr val="666666"/>
                        </a:solidFill>
                        <a:latin typeface="Open Sans"/>
                        <a:ea typeface="Open Sans"/>
                        <a:cs typeface="Open Sans"/>
                        <a:sym typeface="Open Sans"/>
                      </a:endParaRPr>
                    </a:p>
                  </a:txBody>
                  <a:tcPr marT="45700" marB="45700" marR="45700" marL="45700"/>
                </a:tc>
                <a:tc>
                  <a:txBody>
                    <a:bodyPr/>
                    <a:lstStyle/>
                    <a:p>
                      <a:pPr indent="0" lvl="0" marL="0" rtl="0" algn="l">
                        <a:lnSpc>
                          <a:spcPct val="115000"/>
                        </a:lnSpc>
                        <a:spcBef>
                          <a:spcPts val="0"/>
                        </a:spcBef>
                        <a:spcAft>
                          <a:spcPts val="0"/>
                        </a:spcAft>
                        <a:buNone/>
                      </a:pPr>
                      <a:r>
                        <a:rPr b="1" lang="en" sz="1200">
                          <a:solidFill>
                            <a:srgbClr val="666666"/>
                          </a:solidFill>
                          <a:latin typeface="Open Sans"/>
                          <a:ea typeface="Open Sans"/>
                          <a:cs typeface="Open Sans"/>
                          <a:sym typeface="Open Sans"/>
                        </a:rPr>
                        <a:t>Competitors</a:t>
                      </a:r>
                      <a:r>
                        <a:rPr b="1" lang="en" sz="1200">
                          <a:solidFill>
                            <a:srgbClr val="666666"/>
                          </a:solidFill>
                          <a:latin typeface="Open Sans"/>
                          <a:ea typeface="Open Sans"/>
                          <a:cs typeface="Open Sans"/>
                          <a:sym typeface="Open Sans"/>
                        </a:rPr>
                        <a:t>: </a:t>
                      </a:r>
                      <a:endParaRPr b="1" sz="1200">
                        <a:solidFill>
                          <a:srgbClr val="666666"/>
                        </a:solidFill>
                        <a:latin typeface="Open Sans"/>
                        <a:ea typeface="Open Sans"/>
                        <a:cs typeface="Open Sans"/>
                        <a:sym typeface="Open Sans"/>
                      </a:endParaRPr>
                    </a:p>
                    <a:p>
                      <a:pPr indent="0" lvl="0" marL="0" rtl="0" algn="l">
                        <a:spcBef>
                          <a:spcPts val="0"/>
                        </a:spcBef>
                        <a:spcAft>
                          <a:spcPts val="0"/>
                        </a:spcAft>
                        <a:buClr>
                          <a:schemeClr val="dk2"/>
                        </a:buClr>
                        <a:buSzPts val="1100"/>
                        <a:buFont typeface="Arial"/>
                        <a:buNone/>
                      </a:pPr>
                      <a:r>
                        <a:rPr b="1" lang="en" sz="1200">
                          <a:solidFill>
                            <a:srgbClr val="666666"/>
                          </a:solidFill>
                          <a:latin typeface="Open Sans"/>
                          <a:ea typeface="Open Sans"/>
                          <a:cs typeface="Open Sans"/>
                          <a:sym typeface="Open Sans"/>
                        </a:rPr>
                        <a:t>- </a:t>
                      </a:r>
                      <a:endParaRPr b="1" sz="1200">
                        <a:solidFill>
                          <a:srgbClr val="666666"/>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200">
                        <a:solidFill>
                          <a:srgbClr val="666666"/>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200">
                        <a:solidFill>
                          <a:srgbClr val="666666"/>
                        </a:solidFill>
                        <a:latin typeface="Open Sans"/>
                        <a:ea typeface="Open Sans"/>
                        <a:cs typeface="Open Sans"/>
                        <a:sym typeface="Open Sans"/>
                      </a:endParaRPr>
                    </a:p>
                    <a:p>
                      <a:pPr indent="0" lvl="0" marL="0" rtl="0" algn="l">
                        <a:lnSpc>
                          <a:spcPct val="115000"/>
                        </a:lnSpc>
                        <a:spcBef>
                          <a:spcPts val="0"/>
                        </a:spcBef>
                        <a:spcAft>
                          <a:spcPts val="0"/>
                        </a:spcAft>
                        <a:buNone/>
                      </a:pPr>
                      <a:r>
                        <a:rPr b="1" lang="en" sz="1200">
                          <a:solidFill>
                            <a:srgbClr val="666666"/>
                          </a:solidFill>
                          <a:latin typeface="Open Sans"/>
                          <a:ea typeface="Open Sans"/>
                          <a:cs typeface="Open Sans"/>
                          <a:sym typeface="Open Sans"/>
                        </a:rPr>
                        <a:t>Unique Proposition: </a:t>
                      </a:r>
                      <a:endParaRPr b="1" sz="1200">
                        <a:solidFill>
                          <a:srgbClr val="666666"/>
                        </a:solidFill>
                        <a:latin typeface="Open Sans"/>
                        <a:ea typeface="Open Sans"/>
                        <a:cs typeface="Open Sans"/>
                        <a:sym typeface="Open Sans"/>
                      </a:endParaRPr>
                    </a:p>
                    <a:p>
                      <a:pPr indent="0" lvl="0" marL="0" rtl="0" algn="l">
                        <a:spcBef>
                          <a:spcPts val="0"/>
                        </a:spcBef>
                        <a:spcAft>
                          <a:spcPts val="0"/>
                        </a:spcAft>
                        <a:buClr>
                          <a:schemeClr val="dk2"/>
                        </a:buClr>
                        <a:buSzPts val="1100"/>
                        <a:buFont typeface="Arial"/>
                        <a:buNone/>
                      </a:pPr>
                      <a:r>
                        <a:rPr b="1" lang="en" sz="1200">
                          <a:solidFill>
                            <a:srgbClr val="666666"/>
                          </a:solidFill>
                          <a:latin typeface="Open Sans"/>
                          <a:ea typeface="Open Sans"/>
                          <a:cs typeface="Open Sans"/>
                          <a:sym typeface="Open Sans"/>
                        </a:rPr>
                        <a:t>-</a:t>
                      </a:r>
                      <a:endParaRPr b="1" sz="1200">
                        <a:solidFill>
                          <a:srgbClr val="666666"/>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200">
                        <a:solidFill>
                          <a:srgbClr val="666666"/>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200">
                        <a:solidFill>
                          <a:srgbClr val="666666"/>
                        </a:solidFill>
                        <a:latin typeface="Open Sans"/>
                        <a:ea typeface="Open Sans"/>
                        <a:cs typeface="Open Sans"/>
                        <a:sym typeface="Open Sans"/>
                      </a:endParaRPr>
                    </a:p>
                    <a:p>
                      <a:pPr indent="0" lvl="0" marL="457200" rtl="0" algn="l">
                        <a:spcBef>
                          <a:spcPts val="0"/>
                        </a:spcBef>
                        <a:spcAft>
                          <a:spcPts val="0"/>
                        </a:spcAft>
                        <a:buNone/>
                      </a:pPr>
                      <a:r>
                        <a:t/>
                      </a:r>
                      <a:endParaRPr b="1" sz="1200">
                        <a:solidFill>
                          <a:srgbClr val="666666"/>
                        </a:solidFill>
                        <a:latin typeface="Open Sans"/>
                        <a:ea typeface="Open Sans"/>
                        <a:cs typeface="Open Sans"/>
                        <a:sym typeface="Open Sans"/>
                      </a:endParaRPr>
                    </a:p>
                  </a:txBody>
                  <a:tcPr marT="45700" marB="45700" marR="45700" marL="45700"/>
                </a:tc>
              </a:tr>
            </a:tbl>
          </a:graphicData>
        </a:graphic>
      </p:graphicFrame>
      <p:sp>
        <p:nvSpPr>
          <p:cNvPr id="90" name="Google Shape;90;p16"/>
          <p:cNvSpPr txBox="1"/>
          <p:nvPr>
            <p:ph type="title"/>
          </p:nvPr>
        </p:nvSpPr>
        <p:spPr>
          <a:xfrm>
            <a:off x="311700" y="216425"/>
            <a:ext cx="8520600" cy="9360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800">
                <a:solidFill>
                  <a:srgbClr val="FF0A7A"/>
                </a:solidFill>
                <a:latin typeface="Raleway"/>
                <a:ea typeface="Raleway"/>
                <a:cs typeface="Raleway"/>
                <a:sym typeface="Raleway"/>
              </a:rPr>
              <a:t>Product Vision Board for (Product Name)</a:t>
            </a:r>
            <a:endParaRPr sz="2800">
              <a:solidFill>
                <a:srgbClr val="FF0A7A"/>
              </a:solidFill>
              <a:latin typeface="Raleway"/>
              <a:ea typeface="Raleway"/>
              <a:cs typeface="Raleway"/>
              <a:sym typeface="Raleway"/>
            </a:endParaRPr>
          </a:p>
        </p:txBody>
      </p:sp>
      <p:sp>
        <p:nvSpPr>
          <p:cNvPr id="91" name="Google Shape;91;p16"/>
          <p:cNvSpPr/>
          <p:nvPr/>
        </p:nvSpPr>
        <p:spPr>
          <a:xfrm>
            <a:off x="7486225" y="42575"/>
            <a:ext cx="1471800" cy="1283700"/>
          </a:xfrm>
          <a:prstGeom prst="foldedCorner">
            <a:avLst>
              <a:gd fmla="val 16667" name="adj"/>
            </a:avLst>
          </a:prstGeom>
          <a:solidFill>
            <a:srgbClr val="FFB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latin typeface="Source Sans Pro"/>
                <a:ea typeface="Source Sans Pro"/>
                <a:cs typeface="Source Sans Pro"/>
                <a:sym typeface="Source Sans Pro"/>
              </a:rPr>
              <a:t>Remove this note and the comments in blue when you are done!</a:t>
            </a:r>
            <a:endParaRPr>
              <a:solidFill>
                <a:schemeClr val="dk2"/>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216425"/>
            <a:ext cx="8520600" cy="93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Technologies</a:t>
            </a:r>
            <a:r>
              <a:rPr lang="en"/>
              <a:t> (logos only)</a:t>
            </a:r>
            <a:endParaRPr/>
          </a:p>
        </p:txBody>
      </p:sp>
      <p:sp>
        <p:nvSpPr>
          <p:cNvPr id="97" name="Google Shape;97;p17"/>
          <p:cNvSpPr txBox="1"/>
          <p:nvPr>
            <p:ph idx="1" type="body"/>
          </p:nvPr>
        </p:nvSpPr>
        <p:spPr>
          <a:xfrm>
            <a:off x="311700" y="1412400"/>
            <a:ext cx="8520600" cy="373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Tools: (e.g. Proto.io, Trello…)</a:t>
            </a:r>
            <a:endParaRPr sz="2000"/>
          </a:p>
          <a:p>
            <a:pPr indent="-355600" lvl="0" marL="457200" rtl="0" algn="l">
              <a:spcBef>
                <a:spcPts val="0"/>
              </a:spcBef>
              <a:spcAft>
                <a:spcPts val="0"/>
              </a:spcAft>
              <a:buSzPts val="2000"/>
              <a:buChar char="●"/>
            </a:pPr>
            <a:r>
              <a:rPr lang="en" sz="2000"/>
              <a:t>Frontend: (e.g. React with Redux, css, bootstrap..)</a:t>
            </a:r>
            <a:endParaRPr sz="2000"/>
          </a:p>
          <a:p>
            <a:pPr indent="-355600" lvl="0" marL="457200" rtl="0" algn="l">
              <a:spcBef>
                <a:spcPts val="0"/>
              </a:spcBef>
              <a:spcAft>
                <a:spcPts val="0"/>
              </a:spcAft>
              <a:buSzPts val="2000"/>
              <a:buChar char="●"/>
            </a:pPr>
            <a:r>
              <a:rPr lang="en" sz="2000"/>
              <a:t>Backend: (e.g. PHP Laravel, Node/Express…)</a:t>
            </a:r>
            <a:endParaRPr sz="2000"/>
          </a:p>
          <a:p>
            <a:pPr indent="-355600" lvl="0" marL="457200" rtl="0" algn="l">
              <a:spcBef>
                <a:spcPts val="0"/>
              </a:spcBef>
              <a:spcAft>
                <a:spcPts val="0"/>
              </a:spcAft>
              <a:buSzPts val="2000"/>
              <a:buChar char="●"/>
            </a:pPr>
            <a:r>
              <a:rPr lang="en" sz="2000"/>
              <a:t>Database: (e.g. Sqlite..)</a:t>
            </a:r>
            <a:endParaRPr sz="2000"/>
          </a:p>
          <a:p>
            <a:pPr indent="-355600" lvl="0" marL="457200" rtl="0" algn="l">
              <a:spcBef>
                <a:spcPts val="0"/>
              </a:spcBef>
              <a:spcAft>
                <a:spcPts val="0"/>
              </a:spcAft>
              <a:buSzPts val="2000"/>
              <a:buChar char="●"/>
            </a:pPr>
            <a:r>
              <a:rPr lang="en" sz="2000"/>
              <a:t>Documentation: (e.g. Jsdoc)</a:t>
            </a:r>
            <a:endParaRPr sz="2000"/>
          </a:p>
          <a:p>
            <a:pPr indent="-355600" lvl="0" marL="457200" rtl="0" algn="l">
              <a:spcBef>
                <a:spcPts val="0"/>
              </a:spcBef>
              <a:spcAft>
                <a:spcPts val="0"/>
              </a:spcAft>
              <a:buSzPts val="2000"/>
              <a:buChar char="●"/>
            </a:pPr>
            <a:r>
              <a:rPr lang="en" sz="2000"/>
              <a:t>Testing: (e.g. Jest and Enzyme..)</a:t>
            </a:r>
            <a:endParaRPr sz="2000"/>
          </a:p>
          <a:p>
            <a:pPr indent="-355600" lvl="0" marL="457200" rtl="0" algn="l">
              <a:spcBef>
                <a:spcPts val="0"/>
              </a:spcBef>
              <a:spcAft>
                <a:spcPts val="0"/>
              </a:spcAft>
              <a:buSzPts val="2000"/>
              <a:buChar char="●"/>
            </a:pPr>
            <a:r>
              <a:rPr lang="en" sz="2000"/>
              <a:t>Deployment: (e.g. Heroku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490250" y="526350"/>
            <a:ext cx="5957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di">
  <a:themeElements>
    <a:clrScheme name="Plum">
      <a:dk1>
        <a:srgbClr val="302D3F"/>
      </a:dk1>
      <a:lt1>
        <a:srgbClr val="FFFFFF"/>
      </a:lt1>
      <a:dk2>
        <a:srgbClr val="000000"/>
      </a:dk2>
      <a:lt2>
        <a:srgbClr val="7F7F7F"/>
      </a:lt2>
      <a:accent1>
        <a:srgbClr val="333333"/>
      </a:accent1>
      <a:accent2>
        <a:srgbClr val="FF0A7A"/>
      </a:accent2>
      <a:accent3>
        <a:srgbClr val="7E57C2"/>
      </a:accent3>
      <a:accent4>
        <a:srgbClr val="FFAF00"/>
      </a:accent4>
      <a:accent5>
        <a:srgbClr val="384CFF"/>
      </a:accent5>
      <a:accent6>
        <a:srgbClr val="FFD600"/>
      </a:accent6>
      <a:hlink>
        <a:srgbClr val="384CFF"/>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