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5" d="100"/>
          <a:sy n="105" d="100"/>
        </p:scale>
        <p:origin x="830"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40ac17b305_0_1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40ac17b305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a08dabb117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a08dabb11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a08dabb11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a08dabb11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a08dabb117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a08dabb117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a08dabb117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a08dabb117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a08dabb117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a08dabb11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a08dabb117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a08dabb117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with Picture">
  <p:cSld name="Title Slide with Picture">
    <p:spTree>
      <p:nvGrpSpPr>
        <p:cNvPr id="1" name="Shape 14"/>
        <p:cNvGrpSpPr/>
        <p:nvPr/>
      </p:nvGrpSpPr>
      <p:grpSpPr>
        <a:xfrm>
          <a:off x="0" y="0"/>
          <a:ext cx="0" cy="0"/>
          <a:chOff x="0" y="0"/>
          <a:chExt cx="0" cy="0"/>
        </a:xfrm>
      </p:grpSpPr>
      <p:sp>
        <p:nvSpPr>
          <p:cNvPr id="15" name="Google Shape;15;p2"/>
          <p:cNvSpPr txBox="1">
            <a:spLocks noGrp="1"/>
          </p:cNvSpPr>
          <p:nvPr>
            <p:ph type="ctrTitle"/>
          </p:nvPr>
        </p:nvSpPr>
        <p:spPr>
          <a:xfrm>
            <a:off x="828675" y="1719070"/>
            <a:ext cx="4300500" cy="1664700"/>
          </a:xfrm>
          <a:prstGeom prst="rect">
            <a:avLst/>
          </a:prstGeom>
          <a:noFill/>
          <a:ln>
            <a:noFill/>
          </a:ln>
        </p:spPr>
        <p:txBody>
          <a:bodyPr spcFirstLastPara="1" wrap="square" lIns="0" tIns="34275" rIns="0" bIns="34275" anchor="ctr" anchorCtr="0">
            <a:noAutofit/>
          </a:bodyPr>
          <a:lstStyle>
            <a:lvl1pPr marR="0" lvl="0" algn="l" rtl="0">
              <a:lnSpc>
                <a:spcPct val="90000"/>
              </a:lnSpc>
              <a:spcBef>
                <a:spcPts val="0"/>
              </a:spcBef>
              <a:spcAft>
                <a:spcPts val="0"/>
              </a:spcAft>
              <a:buClr>
                <a:schemeClr val="dk1"/>
              </a:buClr>
              <a:buSzPts val="3300"/>
              <a:buFont typeface="Arial"/>
              <a:buNone/>
              <a:defRPr sz="3300" b="0" i="0" u="none" strike="noStrike" cap="none">
                <a:solidFill>
                  <a:schemeClr val="dk1"/>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16" name="Google Shape;16;p2"/>
          <p:cNvSpPr txBox="1">
            <a:spLocks noGrp="1"/>
          </p:cNvSpPr>
          <p:nvPr>
            <p:ph type="subTitle" idx="1"/>
          </p:nvPr>
        </p:nvSpPr>
        <p:spPr>
          <a:xfrm>
            <a:off x="828675" y="3383838"/>
            <a:ext cx="4300500" cy="716700"/>
          </a:xfrm>
          <a:prstGeom prst="rect">
            <a:avLst/>
          </a:prstGeom>
          <a:noFill/>
          <a:ln>
            <a:noFill/>
          </a:ln>
        </p:spPr>
        <p:txBody>
          <a:bodyPr spcFirstLastPara="1" wrap="square" lIns="0" tIns="34275" rIns="0" bIns="34275" anchor="t" anchorCtr="0">
            <a:noAutofit/>
          </a:bodyPr>
          <a:lstStyle>
            <a:lvl1pPr marR="0" lvl="0" algn="l" rtl="0">
              <a:lnSpc>
                <a:spcPct val="90000"/>
              </a:lnSpc>
              <a:spcBef>
                <a:spcPts val="0"/>
              </a:spcBef>
              <a:spcAft>
                <a:spcPts val="0"/>
              </a:spcAft>
              <a:buClr>
                <a:schemeClr val="dk1"/>
              </a:buClr>
              <a:buSzPts val="1400"/>
              <a:buFont typeface="Noto Sans Symbols"/>
              <a:buNone/>
              <a:defRPr sz="1400" b="0" i="0" u="none" strike="noStrike" cap="none">
                <a:solidFill>
                  <a:schemeClr val="dk1"/>
                </a:solidFill>
                <a:latin typeface="Arial"/>
                <a:ea typeface="Arial"/>
                <a:cs typeface="Arial"/>
                <a:sym typeface="Arial"/>
              </a:defRPr>
            </a:lvl1pPr>
            <a:lvl2pPr marR="0" lvl="1" algn="ctr" rtl="0">
              <a:lnSpc>
                <a:spcPct val="90000"/>
              </a:lnSpc>
              <a:spcBef>
                <a:spcPts val="500"/>
              </a:spcBef>
              <a:spcAft>
                <a:spcPts val="0"/>
              </a:spcAft>
              <a:buClr>
                <a:schemeClr val="dk1"/>
              </a:buClr>
              <a:buSzPts val="1500"/>
              <a:buFont typeface="Noto Sans Symbols"/>
              <a:buNone/>
              <a:defRPr sz="1500" b="0" i="0" u="none" strike="noStrike" cap="none">
                <a:solidFill>
                  <a:schemeClr val="dk1"/>
                </a:solidFill>
                <a:latin typeface="Arial"/>
                <a:ea typeface="Arial"/>
                <a:cs typeface="Arial"/>
                <a:sym typeface="Arial"/>
              </a:defRPr>
            </a:lvl2pPr>
            <a:lvl3pPr marR="0" lvl="2" algn="ctr" rtl="0">
              <a:lnSpc>
                <a:spcPct val="90000"/>
              </a:lnSpc>
              <a:spcBef>
                <a:spcPts val="500"/>
              </a:spcBef>
              <a:spcAft>
                <a:spcPts val="0"/>
              </a:spcAft>
              <a:buClr>
                <a:schemeClr val="dk1"/>
              </a:buClr>
              <a:buSzPts val="1400"/>
              <a:buFont typeface="Noto Sans Symbols"/>
              <a:buNone/>
              <a:defRPr sz="1400" b="0" i="0" u="none" strike="noStrike" cap="none">
                <a:solidFill>
                  <a:schemeClr val="dk1"/>
                </a:solidFill>
                <a:latin typeface="Arial"/>
                <a:ea typeface="Arial"/>
                <a:cs typeface="Arial"/>
                <a:sym typeface="Arial"/>
              </a:defRPr>
            </a:lvl3pPr>
            <a:lvl4pPr marR="0" lvl="3" algn="ctr" rtl="0">
              <a:lnSpc>
                <a:spcPct val="90000"/>
              </a:lnSpc>
              <a:spcBef>
                <a:spcPts val="500"/>
              </a:spcBef>
              <a:spcAft>
                <a:spcPts val="0"/>
              </a:spcAft>
              <a:buClr>
                <a:schemeClr val="dk1"/>
              </a:buClr>
              <a:buSzPts val="1200"/>
              <a:buFont typeface="Noto Sans Symbols"/>
              <a:buNone/>
              <a:defRPr sz="1200" b="0" i="0" u="none" strike="noStrike" cap="none">
                <a:solidFill>
                  <a:schemeClr val="dk1"/>
                </a:solidFill>
                <a:latin typeface="Arial"/>
                <a:ea typeface="Arial"/>
                <a:cs typeface="Arial"/>
                <a:sym typeface="Arial"/>
              </a:defRPr>
            </a:lvl4pPr>
            <a:lvl5pPr marR="0" lvl="4" algn="ctr" rtl="0">
              <a:lnSpc>
                <a:spcPct val="90000"/>
              </a:lnSpc>
              <a:spcBef>
                <a:spcPts val="500"/>
              </a:spcBef>
              <a:spcAft>
                <a:spcPts val="0"/>
              </a:spcAft>
              <a:buClr>
                <a:schemeClr val="dk1"/>
              </a:buClr>
              <a:buSzPts val="1200"/>
              <a:buFont typeface="Noto Sans Symbols"/>
              <a:buNone/>
              <a:defRPr sz="1200" b="0" i="0" u="none" strike="noStrike" cap="none">
                <a:solidFill>
                  <a:schemeClr val="dk1"/>
                </a:solidFill>
                <a:latin typeface="Arial"/>
                <a:ea typeface="Arial"/>
                <a:cs typeface="Arial"/>
                <a:sym typeface="Arial"/>
              </a:defRPr>
            </a:lvl5pPr>
            <a:lvl6pPr marR="0" lvl="5" algn="ctr" rtl="0">
              <a:lnSpc>
                <a:spcPct val="90000"/>
              </a:lnSpc>
              <a:spcBef>
                <a:spcPts val="400"/>
              </a:spcBef>
              <a:spcAft>
                <a:spcPts val="0"/>
              </a:spcAft>
              <a:buClr>
                <a:schemeClr val="dk1"/>
              </a:buClr>
              <a:buSzPts val="1200"/>
              <a:buFont typeface="Noto Sans Symbols"/>
              <a:buNone/>
              <a:defRPr sz="1200" b="0" i="0" u="none" strike="noStrike" cap="none">
                <a:solidFill>
                  <a:schemeClr val="dk1"/>
                </a:solidFill>
                <a:latin typeface="Arial"/>
                <a:ea typeface="Arial"/>
                <a:cs typeface="Arial"/>
                <a:sym typeface="Arial"/>
              </a:defRPr>
            </a:lvl6pPr>
            <a:lvl7pPr marR="0" lvl="6" algn="ctr" rtl="0">
              <a:lnSpc>
                <a:spcPct val="90000"/>
              </a:lnSpc>
              <a:spcBef>
                <a:spcPts val="400"/>
              </a:spcBef>
              <a:spcAft>
                <a:spcPts val="0"/>
              </a:spcAft>
              <a:buClr>
                <a:schemeClr val="dk1"/>
              </a:buClr>
              <a:buSzPts val="1200"/>
              <a:buFont typeface="Noto Sans Symbols"/>
              <a:buNone/>
              <a:defRPr sz="1200" b="0" i="0" u="none" strike="noStrike" cap="none">
                <a:solidFill>
                  <a:schemeClr val="dk1"/>
                </a:solidFill>
                <a:latin typeface="Arial"/>
                <a:ea typeface="Arial"/>
                <a:cs typeface="Arial"/>
                <a:sym typeface="Arial"/>
              </a:defRPr>
            </a:lvl7pPr>
            <a:lvl8pPr marR="0" lvl="7" algn="ctr" rtl="0">
              <a:lnSpc>
                <a:spcPct val="90000"/>
              </a:lnSpc>
              <a:spcBef>
                <a:spcPts val="400"/>
              </a:spcBef>
              <a:spcAft>
                <a:spcPts val="0"/>
              </a:spcAft>
              <a:buClr>
                <a:schemeClr val="dk1"/>
              </a:buClr>
              <a:buSzPts val="1200"/>
              <a:buFont typeface="Noto Sans Symbols"/>
              <a:buNone/>
              <a:defRPr sz="1200" b="0" i="0" u="none" strike="noStrike" cap="none">
                <a:solidFill>
                  <a:schemeClr val="dk1"/>
                </a:solidFill>
                <a:latin typeface="Arial"/>
                <a:ea typeface="Arial"/>
                <a:cs typeface="Arial"/>
                <a:sym typeface="Arial"/>
              </a:defRPr>
            </a:lvl8pPr>
            <a:lvl9pPr marR="0" lvl="8" algn="ctr" rtl="0">
              <a:lnSpc>
                <a:spcPct val="90000"/>
              </a:lnSpc>
              <a:spcBef>
                <a:spcPts val="400"/>
              </a:spcBef>
              <a:spcAft>
                <a:spcPts val="0"/>
              </a:spcAft>
              <a:buClr>
                <a:schemeClr val="dk1"/>
              </a:buClr>
              <a:buSzPts val="1200"/>
              <a:buFont typeface="Noto Sans Symbols"/>
              <a:buNone/>
              <a:defRPr sz="1200" b="0" i="0" u="none" strike="noStrike" cap="none">
                <a:solidFill>
                  <a:schemeClr val="dk1"/>
                </a:solidFill>
                <a:latin typeface="Arial"/>
                <a:ea typeface="Arial"/>
                <a:cs typeface="Arial"/>
                <a:sym typeface="Arial"/>
              </a:defRPr>
            </a:lvl9pPr>
          </a:lstStyle>
          <a:p>
            <a:endParaRPr/>
          </a:p>
        </p:txBody>
      </p:sp>
      <p:sp>
        <p:nvSpPr>
          <p:cNvPr id="17" name="Google Shape;17;p2" descr="An empty placeholder to add an image. Click on the placeholder and select the image that you wish to add."/>
          <p:cNvSpPr>
            <a:spLocks noGrp="1"/>
          </p:cNvSpPr>
          <p:nvPr>
            <p:ph type="pic" idx="2"/>
          </p:nvPr>
        </p:nvSpPr>
        <p:spPr>
          <a:xfrm>
            <a:off x="5235797" y="982992"/>
            <a:ext cx="3908100" cy="3156600"/>
          </a:xfrm>
          <a:prstGeom prst="rect">
            <a:avLst/>
          </a:prstGeom>
          <a:solidFill>
            <a:srgbClr val="DED9D6"/>
          </a:solidFill>
          <a:ln>
            <a:noFill/>
          </a:ln>
        </p:spPr>
        <p:txBody>
          <a:bodyPr spcFirstLastPara="1" wrap="square" lIns="0" tIns="754375" rIns="0" bIns="34275" anchor="t" anchorCtr="0">
            <a:noAutofit/>
          </a:bodyPr>
          <a:lstStyle>
            <a:lvl1pPr marR="0" lvl="0" algn="ctr" rtl="0">
              <a:lnSpc>
                <a:spcPct val="90000"/>
              </a:lnSpc>
              <a:spcBef>
                <a:spcPts val="1400"/>
              </a:spcBef>
              <a:spcAft>
                <a:spcPts val="0"/>
              </a:spcAft>
              <a:buClr>
                <a:schemeClr val="dk1"/>
              </a:buClr>
              <a:buSzPts val="1500"/>
              <a:buFont typeface="Noto Sans Symbols"/>
              <a:buNone/>
              <a:defRPr sz="15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1200"/>
              <a:buFont typeface="Noto Sans Symbols"/>
              <a:buChar char="▪"/>
              <a:defRPr sz="12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1100"/>
              <a:buFont typeface="Noto Sans Symbols"/>
              <a:buChar char="▪"/>
              <a:defRPr sz="11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100"/>
              <a:buFont typeface="Noto Sans Symbols"/>
              <a:buChar char="▪"/>
              <a:defRPr sz="11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100"/>
              <a:buFont typeface="Noto Sans Symbols"/>
              <a:buChar char="▪"/>
              <a:defRPr sz="1100" b="0" i="0" u="none" strike="noStrike" cap="none">
                <a:solidFill>
                  <a:schemeClr val="dk1"/>
                </a:solidFill>
                <a:latin typeface="Arial"/>
                <a:ea typeface="Arial"/>
                <a:cs typeface="Arial"/>
                <a:sym typeface="Arial"/>
              </a:defRPr>
            </a:lvl5pPr>
            <a:lvl6pPr marR="0" lvl="5" algn="l" rtl="0">
              <a:lnSpc>
                <a:spcPct val="90000"/>
              </a:lnSpc>
              <a:spcBef>
                <a:spcPts val="400"/>
              </a:spcBef>
              <a:spcAft>
                <a:spcPts val="0"/>
              </a:spcAft>
              <a:buClr>
                <a:schemeClr val="dk1"/>
              </a:buClr>
              <a:buSzPts val="1100"/>
              <a:buFont typeface="Noto Sans Symbols"/>
              <a:buChar char="▪"/>
              <a:defRPr sz="1100" b="0" i="0" u="none" strike="noStrike" cap="none">
                <a:solidFill>
                  <a:schemeClr val="dk1"/>
                </a:solidFill>
                <a:latin typeface="Arial"/>
                <a:ea typeface="Arial"/>
                <a:cs typeface="Arial"/>
                <a:sym typeface="Arial"/>
              </a:defRPr>
            </a:lvl6pPr>
            <a:lvl7pPr marR="0" lvl="6" algn="l" rtl="0">
              <a:lnSpc>
                <a:spcPct val="90000"/>
              </a:lnSpc>
              <a:spcBef>
                <a:spcPts val="400"/>
              </a:spcBef>
              <a:spcAft>
                <a:spcPts val="0"/>
              </a:spcAft>
              <a:buClr>
                <a:schemeClr val="dk1"/>
              </a:buClr>
              <a:buSzPts val="1100"/>
              <a:buFont typeface="Noto Sans Symbols"/>
              <a:buChar char="▪"/>
              <a:defRPr sz="1100" b="0" i="0" u="none" strike="noStrike" cap="none">
                <a:solidFill>
                  <a:schemeClr val="dk1"/>
                </a:solidFill>
                <a:latin typeface="Arial"/>
                <a:ea typeface="Arial"/>
                <a:cs typeface="Arial"/>
                <a:sym typeface="Arial"/>
              </a:defRPr>
            </a:lvl7pPr>
            <a:lvl8pPr marR="0" lvl="7" algn="l" rtl="0">
              <a:lnSpc>
                <a:spcPct val="90000"/>
              </a:lnSpc>
              <a:spcBef>
                <a:spcPts val="400"/>
              </a:spcBef>
              <a:spcAft>
                <a:spcPts val="0"/>
              </a:spcAft>
              <a:buClr>
                <a:schemeClr val="dk1"/>
              </a:buClr>
              <a:buSzPts val="1100"/>
              <a:buFont typeface="Noto Sans Symbols"/>
              <a:buChar char="▪"/>
              <a:defRPr sz="1100" b="0" i="0" u="none" strike="noStrike" cap="none">
                <a:solidFill>
                  <a:schemeClr val="dk1"/>
                </a:solidFill>
                <a:latin typeface="Arial"/>
                <a:ea typeface="Arial"/>
                <a:cs typeface="Arial"/>
                <a:sym typeface="Arial"/>
              </a:defRPr>
            </a:lvl8pPr>
            <a:lvl9pPr marR="0" lvl="8" algn="l" rtl="0">
              <a:lnSpc>
                <a:spcPct val="90000"/>
              </a:lnSpc>
              <a:spcBef>
                <a:spcPts val="400"/>
              </a:spcBef>
              <a:spcAft>
                <a:spcPts val="0"/>
              </a:spcAft>
              <a:buClr>
                <a:schemeClr val="dk1"/>
              </a:buClr>
              <a:buSzPts val="1100"/>
              <a:buFont typeface="Noto Sans Symbols"/>
              <a:buChar char="▪"/>
              <a:defRPr sz="1100" b="0" i="0" u="none" strike="noStrike" cap="none">
                <a:solidFill>
                  <a:schemeClr val="dk1"/>
                </a:solidFill>
                <a:latin typeface="Arial"/>
                <a:ea typeface="Arial"/>
                <a:cs typeface="Arial"/>
                <a:sym typeface="Arial"/>
              </a:defRPr>
            </a:lvl9pPr>
          </a:lstStyle>
          <a:p>
            <a:endParaRPr/>
          </a:p>
        </p:txBody>
      </p:sp>
      <p:sp>
        <p:nvSpPr>
          <p:cNvPr id="18" name="Google Shape;18;p2"/>
          <p:cNvSpPr/>
          <p:nvPr/>
        </p:nvSpPr>
        <p:spPr>
          <a:xfrm>
            <a:off x="0" y="0"/>
            <a:ext cx="9144000" cy="8100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grpSp>
        <p:nvGrpSpPr>
          <p:cNvPr id="19" name="Google Shape;19;p2"/>
          <p:cNvGrpSpPr/>
          <p:nvPr/>
        </p:nvGrpSpPr>
        <p:grpSpPr>
          <a:xfrm>
            <a:off x="-30" y="857250"/>
            <a:ext cx="9143612" cy="47344"/>
            <a:chOff x="507492" y="1501519"/>
            <a:chExt cx="8129100" cy="63125"/>
          </a:xfrm>
        </p:grpSpPr>
        <p:cxnSp>
          <p:nvCxnSpPr>
            <p:cNvPr id="20" name="Google Shape;20;p2"/>
            <p:cNvCxnSpPr/>
            <p:nvPr/>
          </p:nvCxnSpPr>
          <p:spPr>
            <a:xfrm>
              <a:off x="507492" y="1564644"/>
              <a:ext cx="8129100" cy="0"/>
            </a:xfrm>
            <a:prstGeom prst="straightConnector1">
              <a:avLst/>
            </a:prstGeom>
            <a:noFill/>
            <a:ln w="38100" cap="flat" cmpd="sng">
              <a:solidFill>
                <a:schemeClr val="dk1"/>
              </a:solidFill>
              <a:prstDash val="solid"/>
              <a:miter lim="800000"/>
              <a:headEnd type="none" w="sm" len="sm"/>
              <a:tailEnd type="none" w="sm" len="sm"/>
            </a:ln>
          </p:spPr>
        </p:cxnSp>
        <p:cxnSp>
          <p:nvCxnSpPr>
            <p:cNvPr id="21" name="Google Shape;21;p2"/>
            <p:cNvCxnSpPr/>
            <p:nvPr/>
          </p:nvCxnSpPr>
          <p:spPr>
            <a:xfrm>
              <a:off x="507492" y="1501519"/>
              <a:ext cx="8129100" cy="0"/>
            </a:xfrm>
            <a:prstGeom prst="straightConnector1">
              <a:avLst/>
            </a:prstGeom>
            <a:noFill/>
            <a:ln w="12700" cap="flat" cmpd="sng">
              <a:solidFill>
                <a:schemeClr val="dk1"/>
              </a:solidFill>
              <a:prstDash val="solid"/>
              <a:miter lim="800000"/>
              <a:headEnd type="none" w="sm" len="sm"/>
              <a:tailEnd type="none" w="sm" len="sm"/>
            </a:ln>
          </p:spPr>
        </p:cxnSp>
      </p:grpSp>
      <p:pic>
        <p:nvPicPr>
          <p:cNvPr id="22" name="Google Shape;22;p2"/>
          <p:cNvPicPr preferRelativeResize="0"/>
          <p:nvPr/>
        </p:nvPicPr>
        <p:blipFill rotWithShape="1">
          <a:blip r:embed="rId2">
            <a:alphaModFix/>
          </a:blip>
          <a:srcRect/>
          <a:stretch/>
        </p:blipFill>
        <p:spPr>
          <a:xfrm>
            <a:off x="994410" y="0"/>
            <a:ext cx="1310643" cy="1719071"/>
          </a:xfrm>
          <a:prstGeom prst="rect">
            <a:avLst/>
          </a:prstGeom>
          <a:noFill/>
          <a:ln>
            <a:noFill/>
          </a:ln>
        </p:spPr>
      </p:pic>
      <p:grpSp>
        <p:nvGrpSpPr>
          <p:cNvPr id="23" name="Google Shape;23;p2"/>
          <p:cNvGrpSpPr/>
          <p:nvPr/>
        </p:nvGrpSpPr>
        <p:grpSpPr>
          <a:xfrm rot="10800000">
            <a:off x="419" y="4234132"/>
            <a:ext cx="9143612" cy="47344"/>
            <a:chOff x="507492" y="1501519"/>
            <a:chExt cx="8129100" cy="63125"/>
          </a:xfrm>
        </p:grpSpPr>
        <p:cxnSp>
          <p:nvCxnSpPr>
            <p:cNvPr id="24" name="Google Shape;24;p2"/>
            <p:cNvCxnSpPr/>
            <p:nvPr/>
          </p:nvCxnSpPr>
          <p:spPr>
            <a:xfrm>
              <a:off x="507492" y="1564644"/>
              <a:ext cx="8129100" cy="0"/>
            </a:xfrm>
            <a:prstGeom prst="straightConnector1">
              <a:avLst/>
            </a:prstGeom>
            <a:noFill/>
            <a:ln w="38100" cap="flat" cmpd="sng">
              <a:solidFill>
                <a:schemeClr val="dk1"/>
              </a:solidFill>
              <a:prstDash val="solid"/>
              <a:miter lim="800000"/>
              <a:headEnd type="none" w="sm" len="sm"/>
              <a:tailEnd type="none" w="sm" len="sm"/>
            </a:ln>
          </p:spPr>
        </p:cxnSp>
        <p:cxnSp>
          <p:nvCxnSpPr>
            <p:cNvPr id="25" name="Google Shape;25;p2"/>
            <p:cNvCxnSpPr/>
            <p:nvPr/>
          </p:nvCxnSpPr>
          <p:spPr>
            <a:xfrm>
              <a:off x="507492" y="1501519"/>
              <a:ext cx="8129100" cy="0"/>
            </a:xfrm>
            <a:prstGeom prst="straightConnector1">
              <a:avLst/>
            </a:prstGeom>
            <a:noFill/>
            <a:ln w="12700" cap="flat" cmpd="sng">
              <a:solidFill>
                <a:schemeClr val="dk1"/>
              </a:solidFill>
              <a:prstDash val="solid"/>
              <a:miter lim="800000"/>
              <a:headEnd type="none" w="sm" len="sm"/>
              <a:tailEnd type="none" w="sm" len="sm"/>
            </a:ln>
          </p:spPr>
        </p:cxnSp>
      </p:grpSp>
      <p:sp>
        <p:nvSpPr>
          <p:cNvPr id="26" name="Google Shape;26;p2"/>
          <p:cNvSpPr/>
          <p:nvPr/>
        </p:nvSpPr>
        <p:spPr>
          <a:xfrm>
            <a:off x="0" y="4333593"/>
            <a:ext cx="9144000" cy="8100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27" name="Google Shape;27;p2"/>
          <p:cNvPicPr preferRelativeResize="0"/>
          <p:nvPr/>
        </p:nvPicPr>
        <p:blipFill>
          <a:blip r:embed="rId3">
            <a:alphaModFix/>
          </a:blip>
          <a:stretch>
            <a:fillRect/>
          </a:stretch>
        </p:blipFill>
        <p:spPr>
          <a:xfrm>
            <a:off x="28575" y="4645072"/>
            <a:ext cx="2276475" cy="46830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1"/>
        <p:cNvGrpSpPr/>
        <p:nvPr/>
      </p:nvGrpSpPr>
      <p:grpSpPr>
        <a:xfrm>
          <a:off x="0" y="0"/>
          <a:ext cx="0" cy="0"/>
          <a:chOff x="0" y="0"/>
          <a:chExt cx="0" cy="0"/>
        </a:xfrm>
      </p:grpSpPr>
      <p:sp>
        <p:nvSpPr>
          <p:cNvPr id="92" name="Google Shape;92;p11"/>
          <p:cNvSpPr txBox="1">
            <a:spLocks noGrp="1"/>
          </p:cNvSpPr>
          <p:nvPr>
            <p:ph type="title"/>
          </p:nvPr>
        </p:nvSpPr>
        <p:spPr>
          <a:xfrm>
            <a:off x="828675" y="57150"/>
            <a:ext cx="7485600" cy="822600"/>
          </a:xfrm>
          <a:prstGeom prst="rect">
            <a:avLst/>
          </a:prstGeom>
          <a:noFill/>
          <a:ln>
            <a:noFill/>
          </a:ln>
        </p:spPr>
        <p:txBody>
          <a:bodyPr spcFirstLastPara="1" wrap="square" lIns="0" tIns="34275" rIns="0" bIns="34275" anchor="b" anchorCtr="0">
            <a:noAutofit/>
          </a:bodyPr>
          <a:lstStyle>
            <a:lvl1pPr marR="0" lvl="0" algn="l" rtl="0">
              <a:lnSpc>
                <a:spcPct val="9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93" name="Google Shape;93;p11"/>
          <p:cNvSpPr txBox="1">
            <a:spLocks noGrp="1"/>
          </p:cNvSpPr>
          <p:nvPr>
            <p:ph type="body" idx="1"/>
          </p:nvPr>
        </p:nvSpPr>
        <p:spPr>
          <a:xfrm>
            <a:off x="828675" y="1200150"/>
            <a:ext cx="3288300" cy="3429000"/>
          </a:xfrm>
          <a:prstGeom prst="rect">
            <a:avLst/>
          </a:prstGeom>
          <a:noFill/>
          <a:ln>
            <a:noFill/>
          </a:ln>
        </p:spPr>
        <p:txBody>
          <a:bodyPr spcFirstLastPara="1" wrap="square" lIns="0" tIns="34275" rIns="0" bIns="34275" anchor="t" anchorCtr="0">
            <a:noAutofit/>
          </a:bodyPr>
          <a:lstStyle>
            <a:lvl1pPr marL="457200" marR="0" lvl="0" indent="-228600" algn="l" rtl="0">
              <a:lnSpc>
                <a:spcPct val="90000"/>
              </a:lnSpc>
              <a:spcBef>
                <a:spcPts val="900"/>
              </a:spcBef>
              <a:spcAft>
                <a:spcPts val="0"/>
              </a:spcAft>
              <a:buClr>
                <a:schemeClr val="dk1"/>
              </a:buClr>
              <a:buSzPts val="1400"/>
              <a:buFont typeface="Noto Sans Symbols"/>
              <a:buNone/>
              <a:defRPr sz="1400" b="0" i="0" u="none" strike="noStrike" cap="none">
                <a:solidFill>
                  <a:schemeClr val="dk1"/>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100"/>
              <a:buFont typeface="Noto Sans Symbols"/>
              <a:buNone/>
              <a:defRPr sz="11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900"/>
              <a:buFont typeface="Noto Sans Symbols"/>
              <a:buNone/>
              <a:defRPr sz="9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800"/>
              <a:buFont typeface="Noto Sans Symbols"/>
              <a:buNone/>
              <a:defRPr sz="8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800"/>
              <a:buFont typeface="Noto Sans Symbols"/>
              <a:buNone/>
              <a:defRPr sz="800" b="0" i="0" u="none" strike="noStrike" cap="none">
                <a:solidFill>
                  <a:schemeClr val="dk1"/>
                </a:solidFill>
                <a:latin typeface="Arial"/>
                <a:ea typeface="Arial"/>
                <a:cs typeface="Arial"/>
                <a:sym typeface="Arial"/>
              </a:defRPr>
            </a:lvl5pPr>
            <a:lvl6pPr marL="2743200" marR="0" lvl="5" indent="-228600" algn="l" rtl="0">
              <a:lnSpc>
                <a:spcPct val="90000"/>
              </a:lnSpc>
              <a:spcBef>
                <a:spcPts val="400"/>
              </a:spcBef>
              <a:spcAft>
                <a:spcPts val="0"/>
              </a:spcAft>
              <a:buClr>
                <a:schemeClr val="dk1"/>
              </a:buClr>
              <a:buSzPts val="800"/>
              <a:buFont typeface="Noto Sans Symbols"/>
              <a:buNone/>
              <a:defRPr sz="800" b="0" i="0" u="none" strike="noStrike" cap="none">
                <a:solidFill>
                  <a:schemeClr val="dk1"/>
                </a:solidFill>
                <a:latin typeface="Arial"/>
                <a:ea typeface="Arial"/>
                <a:cs typeface="Arial"/>
                <a:sym typeface="Arial"/>
              </a:defRPr>
            </a:lvl6pPr>
            <a:lvl7pPr marL="3200400" marR="0" lvl="6" indent="-228600" algn="l" rtl="0">
              <a:lnSpc>
                <a:spcPct val="90000"/>
              </a:lnSpc>
              <a:spcBef>
                <a:spcPts val="400"/>
              </a:spcBef>
              <a:spcAft>
                <a:spcPts val="0"/>
              </a:spcAft>
              <a:buClr>
                <a:schemeClr val="dk1"/>
              </a:buClr>
              <a:buSzPts val="800"/>
              <a:buFont typeface="Noto Sans Symbols"/>
              <a:buNone/>
              <a:defRPr sz="800" b="0" i="0" u="none" strike="noStrike" cap="none">
                <a:solidFill>
                  <a:schemeClr val="dk1"/>
                </a:solidFill>
                <a:latin typeface="Arial"/>
                <a:ea typeface="Arial"/>
                <a:cs typeface="Arial"/>
                <a:sym typeface="Arial"/>
              </a:defRPr>
            </a:lvl7pPr>
            <a:lvl8pPr marL="3657600" marR="0" lvl="7" indent="-228600" algn="l" rtl="0">
              <a:lnSpc>
                <a:spcPct val="90000"/>
              </a:lnSpc>
              <a:spcBef>
                <a:spcPts val="400"/>
              </a:spcBef>
              <a:spcAft>
                <a:spcPts val="0"/>
              </a:spcAft>
              <a:buClr>
                <a:schemeClr val="dk1"/>
              </a:buClr>
              <a:buSzPts val="800"/>
              <a:buFont typeface="Noto Sans Symbols"/>
              <a:buNone/>
              <a:defRPr sz="800" b="0" i="0" u="none" strike="noStrike" cap="none">
                <a:solidFill>
                  <a:schemeClr val="dk1"/>
                </a:solidFill>
                <a:latin typeface="Arial"/>
                <a:ea typeface="Arial"/>
                <a:cs typeface="Arial"/>
                <a:sym typeface="Arial"/>
              </a:defRPr>
            </a:lvl8pPr>
            <a:lvl9pPr marL="4114800" marR="0" lvl="8" indent="-228600" algn="l" rtl="0">
              <a:lnSpc>
                <a:spcPct val="90000"/>
              </a:lnSpc>
              <a:spcBef>
                <a:spcPts val="400"/>
              </a:spcBef>
              <a:spcAft>
                <a:spcPts val="0"/>
              </a:spcAft>
              <a:buClr>
                <a:schemeClr val="dk1"/>
              </a:buClr>
              <a:buSzPts val="800"/>
              <a:buFont typeface="Noto Sans Symbols"/>
              <a:buNone/>
              <a:defRPr sz="800" b="0" i="0" u="none" strike="noStrike" cap="none">
                <a:solidFill>
                  <a:schemeClr val="dk1"/>
                </a:solidFill>
                <a:latin typeface="Arial"/>
                <a:ea typeface="Arial"/>
                <a:cs typeface="Arial"/>
                <a:sym typeface="Arial"/>
              </a:defRPr>
            </a:lvl9pPr>
          </a:lstStyle>
          <a:p>
            <a:endParaRPr/>
          </a:p>
        </p:txBody>
      </p:sp>
      <p:sp>
        <p:nvSpPr>
          <p:cNvPr id="94" name="Google Shape;94;p11"/>
          <p:cNvSpPr txBox="1">
            <a:spLocks noGrp="1"/>
          </p:cNvSpPr>
          <p:nvPr>
            <p:ph type="body" idx="2"/>
          </p:nvPr>
        </p:nvSpPr>
        <p:spPr>
          <a:xfrm>
            <a:off x="4231386" y="1200149"/>
            <a:ext cx="4083900" cy="3429000"/>
          </a:xfrm>
          <a:prstGeom prst="rect">
            <a:avLst/>
          </a:prstGeom>
          <a:noFill/>
          <a:ln>
            <a:noFill/>
          </a:ln>
        </p:spPr>
        <p:txBody>
          <a:bodyPr spcFirstLastPara="1" wrap="square" lIns="0" tIns="34275" rIns="0" bIns="34275" anchor="t" anchorCtr="0">
            <a:noAutofit/>
          </a:bodyPr>
          <a:lstStyle>
            <a:lvl1pPr marL="457200" marR="0" lvl="0" indent="-323850" algn="l" rtl="0">
              <a:lnSpc>
                <a:spcPct val="90000"/>
              </a:lnSpc>
              <a:spcBef>
                <a:spcPts val="1400"/>
              </a:spcBef>
              <a:spcAft>
                <a:spcPts val="0"/>
              </a:spcAft>
              <a:buClr>
                <a:schemeClr val="dk1"/>
              </a:buClr>
              <a:buSzPts val="1500"/>
              <a:buFont typeface="Noto Sans Symbols"/>
              <a:buChar char="▪"/>
              <a:defRPr sz="1500" b="0" i="0" u="none" strike="noStrike" cap="none">
                <a:solidFill>
                  <a:schemeClr val="dk1"/>
                </a:solidFill>
                <a:latin typeface="Arial"/>
                <a:ea typeface="Arial"/>
                <a:cs typeface="Arial"/>
                <a:sym typeface="Arial"/>
              </a:defRPr>
            </a:lvl1pPr>
            <a:lvl2pPr marL="914400" marR="0" lvl="1" indent="-304800" algn="l" rtl="0">
              <a:lnSpc>
                <a:spcPct val="90000"/>
              </a:lnSpc>
              <a:spcBef>
                <a:spcPts val="500"/>
              </a:spcBef>
              <a:spcAft>
                <a:spcPts val="0"/>
              </a:spcAft>
              <a:buClr>
                <a:schemeClr val="dk1"/>
              </a:buClr>
              <a:buSzPts val="1200"/>
              <a:buFont typeface="Noto Sans Symbols"/>
              <a:buChar char="▪"/>
              <a:defRPr sz="1200" b="0" i="0" u="none" strike="noStrike" cap="none">
                <a:solidFill>
                  <a:schemeClr val="dk1"/>
                </a:solidFill>
                <a:latin typeface="Arial"/>
                <a:ea typeface="Arial"/>
                <a:cs typeface="Arial"/>
                <a:sym typeface="Arial"/>
              </a:defRPr>
            </a:lvl2pPr>
            <a:lvl3pPr marL="1371600" marR="0" lvl="2" indent="-304800" algn="l" rtl="0">
              <a:lnSpc>
                <a:spcPct val="90000"/>
              </a:lnSpc>
              <a:spcBef>
                <a:spcPts val="500"/>
              </a:spcBef>
              <a:spcAft>
                <a:spcPts val="0"/>
              </a:spcAft>
              <a:buClr>
                <a:schemeClr val="dk1"/>
              </a:buClr>
              <a:buSzPts val="1200"/>
              <a:buFont typeface="Noto Sans Symbols"/>
              <a:buChar char="▪"/>
              <a:defRPr sz="1200" b="0" i="0" u="none" strike="noStrike" cap="none">
                <a:solidFill>
                  <a:schemeClr val="dk1"/>
                </a:solidFill>
                <a:latin typeface="Arial"/>
                <a:ea typeface="Arial"/>
                <a:cs typeface="Arial"/>
                <a:sym typeface="Arial"/>
              </a:defRPr>
            </a:lvl3pPr>
            <a:lvl4pPr marL="1828800" marR="0" lvl="3" indent="-298450" algn="l" rtl="0">
              <a:lnSpc>
                <a:spcPct val="90000"/>
              </a:lnSpc>
              <a:spcBef>
                <a:spcPts val="500"/>
              </a:spcBef>
              <a:spcAft>
                <a:spcPts val="0"/>
              </a:spcAft>
              <a:buClr>
                <a:schemeClr val="dk1"/>
              </a:buClr>
              <a:buSzPts val="1100"/>
              <a:buFont typeface="Noto Sans Symbols"/>
              <a:buChar char="▪"/>
              <a:defRPr sz="1100" b="0" i="0" u="none" strike="noStrike" cap="none">
                <a:solidFill>
                  <a:schemeClr val="dk1"/>
                </a:solidFill>
                <a:latin typeface="Arial"/>
                <a:ea typeface="Arial"/>
                <a:cs typeface="Arial"/>
                <a:sym typeface="Arial"/>
              </a:defRPr>
            </a:lvl4pPr>
            <a:lvl5pPr marL="2286000" marR="0" lvl="4" indent="-298450" algn="l" rtl="0">
              <a:lnSpc>
                <a:spcPct val="90000"/>
              </a:lnSpc>
              <a:spcBef>
                <a:spcPts val="500"/>
              </a:spcBef>
              <a:spcAft>
                <a:spcPts val="0"/>
              </a:spcAft>
              <a:buClr>
                <a:schemeClr val="dk1"/>
              </a:buClr>
              <a:buSzPts val="1100"/>
              <a:buFont typeface="Noto Sans Symbols"/>
              <a:buChar char="▪"/>
              <a:defRPr sz="1100" b="0" i="0" u="none" strike="noStrike" cap="none">
                <a:solidFill>
                  <a:schemeClr val="dk1"/>
                </a:solidFill>
                <a:latin typeface="Arial"/>
                <a:ea typeface="Arial"/>
                <a:cs typeface="Arial"/>
                <a:sym typeface="Arial"/>
              </a:defRPr>
            </a:lvl5pPr>
            <a:lvl6pPr marL="2743200" marR="0" lvl="5" indent="-298450" algn="l" rtl="0">
              <a:lnSpc>
                <a:spcPct val="90000"/>
              </a:lnSpc>
              <a:spcBef>
                <a:spcPts val="400"/>
              </a:spcBef>
              <a:spcAft>
                <a:spcPts val="0"/>
              </a:spcAft>
              <a:buClr>
                <a:schemeClr val="dk1"/>
              </a:buClr>
              <a:buSzPts val="1100"/>
              <a:buFont typeface="Noto Sans Symbols"/>
              <a:buChar char="▪"/>
              <a:defRPr sz="1100" b="0" i="0" u="none" strike="noStrike" cap="none">
                <a:solidFill>
                  <a:schemeClr val="dk1"/>
                </a:solidFill>
                <a:latin typeface="Arial"/>
                <a:ea typeface="Arial"/>
                <a:cs typeface="Arial"/>
                <a:sym typeface="Arial"/>
              </a:defRPr>
            </a:lvl6pPr>
            <a:lvl7pPr marL="3200400" marR="0" lvl="6" indent="-298450" algn="l" rtl="0">
              <a:lnSpc>
                <a:spcPct val="90000"/>
              </a:lnSpc>
              <a:spcBef>
                <a:spcPts val="400"/>
              </a:spcBef>
              <a:spcAft>
                <a:spcPts val="0"/>
              </a:spcAft>
              <a:buClr>
                <a:schemeClr val="dk1"/>
              </a:buClr>
              <a:buSzPts val="1100"/>
              <a:buFont typeface="Noto Sans Symbols"/>
              <a:buChar char="▪"/>
              <a:defRPr sz="1100" b="0" i="0" u="none" strike="noStrike" cap="none">
                <a:solidFill>
                  <a:schemeClr val="dk1"/>
                </a:solidFill>
                <a:latin typeface="Arial"/>
                <a:ea typeface="Arial"/>
                <a:cs typeface="Arial"/>
                <a:sym typeface="Arial"/>
              </a:defRPr>
            </a:lvl7pPr>
            <a:lvl8pPr marL="3657600" marR="0" lvl="7" indent="-298450" algn="l" rtl="0">
              <a:lnSpc>
                <a:spcPct val="90000"/>
              </a:lnSpc>
              <a:spcBef>
                <a:spcPts val="400"/>
              </a:spcBef>
              <a:spcAft>
                <a:spcPts val="0"/>
              </a:spcAft>
              <a:buClr>
                <a:schemeClr val="dk1"/>
              </a:buClr>
              <a:buSzPts val="1100"/>
              <a:buFont typeface="Noto Sans Symbols"/>
              <a:buChar char="▪"/>
              <a:defRPr sz="1100" b="0" i="0" u="none" strike="noStrike" cap="none">
                <a:solidFill>
                  <a:schemeClr val="dk1"/>
                </a:solidFill>
                <a:latin typeface="Arial"/>
                <a:ea typeface="Arial"/>
                <a:cs typeface="Arial"/>
                <a:sym typeface="Arial"/>
              </a:defRPr>
            </a:lvl8pPr>
            <a:lvl9pPr marL="4114800" marR="0" lvl="8" indent="-298450" algn="l" rtl="0">
              <a:lnSpc>
                <a:spcPct val="90000"/>
              </a:lnSpc>
              <a:spcBef>
                <a:spcPts val="400"/>
              </a:spcBef>
              <a:spcAft>
                <a:spcPts val="0"/>
              </a:spcAft>
              <a:buClr>
                <a:schemeClr val="dk1"/>
              </a:buClr>
              <a:buSzPts val="1100"/>
              <a:buFont typeface="Noto Sans Symbols"/>
              <a:buChar char="▪"/>
              <a:defRPr sz="1100" b="0" i="0" u="none" strike="noStrike" cap="none">
                <a:solidFill>
                  <a:schemeClr val="dk1"/>
                </a:solidFill>
                <a:latin typeface="Arial"/>
                <a:ea typeface="Arial"/>
                <a:cs typeface="Arial"/>
                <a:sym typeface="Arial"/>
              </a:defRPr>
            </a:lvl9pPr>
          </a:lstStyle>
          <a:p>
            <a:endParaRPr/>
          </a:p>
        </p:txBody>
      </p:sp>
      <p:sp>
        <p:nvSpPr>
          <p:cNvPr id="95" name="Google Shape;95;p11"/>
          <p:cNvSpPr txBox="1">
            <a:spLocks noGrp="1"/>
          </p:cNvSpPr>
          <p:nvPr>
            <p:ph type="dt" idx="10"/>
          </p:nvPr>
        </p:nvSpPr>
        <p:spPr>
          <a:xfrm>
            <a:off x="828674" y="4767263"/>
            <a:ext cx="1372200" cy="273900"/>
          </a:xfrm>
          <a:prstGeom prst="rect">
            <a:avLst/>
          </a:prstGeom>
          <a:noFill/>
          <a:ln>
            <a:noFill/>
          </a:ln>
        </p:spPr>
        <p:txBody>
          <a:bodyPr spcFirstLastPara="1" wrap="square" lIns="0" tIns="34275" rIns="0" bIns="34275" anchor="ctr" anchorCtr="0">
            <a:noAutofit/>
          </a:bodyPr>
          <a:lstStyle>
            <a:lvl1pPr marR="0" lvl="0" algn="l" rtl="0">
              <a:spcBef>
                <a:spcPts val="0"/>
              </a:spcBef>
              <a:spcAft>
                <a:spcPts val="0"/>
              </a:spcAft>
              <a:buSzPts val="1100"/>
              <a:buNone/>
              <a:defRPr sz="900" b="0" i="0" u="none" strike="noStrike" cap="none">
                <a:solidFill>
                  <a:srgbClr val="3C3632"/>
                </a:solidFill>
                <a:latin typeface="Arial"/>
                <a:ea typeface="Arial"/>
                <a:cs typeface="Arial"/>
                <a:sym typeface="Arial"/>
              </a:defRPr>
            </a:lvl1pPr>
            <a:lvl2pPr marR="0" lvl="1"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96" name="Google Shape;96;p11"/>
          <p:cNvSpPr txBox="1">
            <a:spLocks noGrp="1"/>
          </p:cNvSpPr>
          <p:nvPr>
            <p:ph type="ftr" idx="11"/>
          </p:nvPr>
        </p:nvSpPr>
        <p:spPr>
          <a:xfrm>
            <a:off x="2200844" y="4767263"/>
            <a:ext cx="4742400" cy="273900"/>
          </a:xfrm>
          <a:prstGeom prst="rect">
            <a:avLst/>
          </a:prstGeom>
          <a:noFill/>
          <a:ln>
            <a:noFill/>
          </a:ln>
        </p:spPr>
        <p:txBody>
          <a:bodyPr spcFirstLastPara="1" wrap="square" lIns="0" tIns="34275" rIns="0" bIns="34275" anchor="ctr" anchorCtr="0">
            <a:noAutofit/>
          </a:bodyPr>
          <a:lstStyle>
            <a:lvl1pPr marR="0" lvl="0" algn="ctr" rtl="0">
              <a:spcBef>
                <a:spcPts val="0"/>
              </a:spcBef>
              <a:spcAft>
                <a:spcPts val="0"/>
              </a:spcAft>
              <a:buSzPts val="1100"/>
              <a:buNone/>
              <a:defRPr sz="900" b="0" i="0" u="none" strike="noStrike" cap="none">
                <a:solidFill>
                  <a:srgbClr val="3C3632"/>
                </a:solidFill>
                <a:latin typeface="Arial"/>
                <a:ea typeface="Arial"/>
                <a:cs typeface="Arial"/>
                <a:sym typeface="Arial"/>
              </a:defRPr>
            </a:lvl1pPr>
            <a:lvl2pPr marR="0" lvl="1"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97" name="Google Shape;97;p11"/>
          <p:cNvSpPr txBox="1">
            <a:spLocks noGrp="1"/>
          </p:cNvSpPr>
          <p:nvPr>
            <p:ph type="sldNum" idx="12"/>
          </p:nvPr>
        </p:nvSpPr>
        <p:spPr>
          <a:xfrm>
            <a:off x="7717662" y="57138"/>
            <a:ext cx="1371600" cy="273900"/>
          </a:xfrm>
          <a:prstGeom prst="rect">
            <a:avLst/>
          </a:prstGeom>
          <a:noFill/>
          <a:ln>
            <a:noFill/>
          </a:ln>
        </p:spPr>
        <p:txBody>
          <a:bodyPr spcFirstLastPara="1" wrap="square" lIns="0" tIns="34275" rIns="0" bIns="34275" anchor="ctr" anchorCtr="0">
            <a:noAutofit/>
          </a:bodyPr>
          <a:lstStyle>
            <a:lvl1pPr marL="0" marR="0" lvl="0" indent="0" algn="r" rtl="0">
              <a:spcBef>
                <a:spcPts val="0"/>
              </a:spcBef>
              <a:buNone/>
              <a:defRPr sz="900" b="0" i="0" u="none" strike="noStrike" cap="none">
                <a:solidFill>
                  <a:srgbClr val="3C3632"/>
                </a:solidFill>
                <a:latin typeface="Arial"/>
                <a:ea typeface="Arial"/>
                <a:cs typeface="Arial"/>
                <a:sym typeface="Arial"/>
              </a:defRPr>
            </a:lvl1pPr>
            <a:lvl2pPr marL="0" marR="0" lvl="1" indent="0" algn="r" rtl="0">
              <a:spcBef>
                <a:spcPts val="0"/>
              </a:spcBef>
              <a:buNone/>
              <a:defRPr sz="900" b="0" i="0" u="none" strike="noStrike" cap="none">
                <a:solidFill>
                  <a:srgbClr val="3C3632"/>
                </a:solidFill>
                <a:latin typeface="Arial"/>
                <a:ea typeface="Arial"/>
                <a:cs typeface="Arial"/>
                <a:sym typeface="Arial"/>
              </a:defRPr>
            </a:lvl2pPr>
            <a:lvl3pPr marL="0" marR="0" lvl="2" indent="0" algn="r" rtl="0">
              <a:spcBef>
                <a:spcPts val="0"/>
              </a:spcBef>
              <a:buNone/>
              <a:defRPr sz="900" b="0" i="0" u="none" strike="noStrike" cap="none">
                <a:solidFill>
                  <a:srgbClr val="3C3632"/>
                </a:solidFill>
                <a:latin typeface="Arial"/>
                <a:ea typeface="Arial"/>
                <a:cs typeface="Arial"/>
                <a:sym typeface="Arial"/>
              </a:defRPr>
            </a:lvl3pPr>
            <a:lvl4pPr marL="0" marR="0" lvl="3" indent="0" algn="r" rtl="0">
              <a:spcBef>
                <a:spcPts val="0"/>
              </a:spcBef>
              <a:buNone/>
              <a:defRPr sz="900" b="0" i="0" u="none" strike="noStrike" cap="none">
                <a:solidFill>
                  <a:srgbClr val="3C3632"/>
                </a:solidFill>
                <a:latin typeface="Arial"/>
                <a:ea typeface="Arial"/>
                <a:cs typeface="Arial"/>
                <a:sym typeface="Arial"/>
              </a:defRPr>
            </a:lvl4pPr>
            <a:lvl5pPr marL="0" marR="0" lvl="4" indent="0" algn="r" rtl="0">
              <a:spcBef>
                <a:spcPts val="0"/>
              </a:spcBef>
              <a:buNone/>
              <a:defRPr sz="900" b="0" i="0" u="none" strike="noStrike" cap="none">
                <a:solidFill>
                  <a:srgbClr val="3C3632"/>
                </a:solidFill>
                <a:latin typeface="Arial"/>
                <a:ea typeface="Arial"/>
                <a:cs typeface="Arial"/>
                <a:sym typeface="Arial"/>
              </a:defRPr>
            </a:lvl5pPr>
            <a:lvl6pPr marL="0" marR="0" lvl="5" indent="0" algn="r" rtl="0">
              <a:spcBef>
                <a:spcPts val="0"/>
              </a:spcBef>
              <a:buNone/>
              <a:defRPr sz="900" b="0" i="0" u="none" strike="noStrike" cap="none">
                <a:solidFill>
                  <a:srgbClr val="3C3632"/>
                </a:solidFill>
                <a:latin typeface="Arial"/>
                <a:ea typeface="Arial"/>
                <a:cs typeface="Arial"/>
                <a:sym typeface="Arial"/>
              </a:defRPr>
            </a:lvl6pPr>
            <a:lvl7pPr marL="0" marR="0" lvl="6" indent="0" algn="r" rtl="0">
              <a:spcBef>
                <a:spcPts val="0"/>
              </a:spcBef>
              <a:buNone/>
              <a:defRPr sz="900" b="0" i="0" u="none" strike="noStrike" cap="none">
                <a:solidFill>
                  <a:srgbClr val="3C3632"/>
                </a:solidFill>
                <a:latin typeface="Arial"/>
                <a:ea typeface="Arial"/>
                <a:cs typeface="Arial"/>
                <a:sym typeface="Arial"/>
              </a:defRPr>
            </a:lvl7pPr>
            <a:lvl8pPr marL="0" marR="0" lvl="7" indent="0" algn="r" rtl="0">
              <a:spcBef>
                <a:spcPts val="0"/>
              </a:spcBef>
              <a:buNone/>
              <a:defRPr sz="900" b="0" i="0" u="none" strike="noStrike" cap="none">
                <a:solidFill>
                  <a:srgbClr val="3C3632"/>
                </a:solidFill>
                <a:latin typeface="Arial"/>
                <a:ea typeface="Arial"/>
                <a:cs typeface="Arial"/>
                <a:sym typeface="Arial"/>
              </a:defRPr>
            </a:lvl8pPr>
            <a:lvl9pPr marL="0" marR="0" lvl="8" indent="0" algn="r" rtl="0">
              <a:spcBef>
                <a:spcPts val="0"/>
              </a:spcBef>
              <a:buNone/>
              <a:defRPr sz="900" b="0" i="0" u="none" strike="noStrike" cap="none">
                <a:solidFill>
                  <a:srgbClr val="3C363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8"/>
        <p:cNvGrpSpPr/>
        <p:nvPr/>
      </p:nvGrpSpPr>
      <p:grpSpPr>
        <a:xfrm>
          <a:off x="0" y="0"/>
          <a:ext cx="0" cy="0"/>
          <a:chOff x="0" y="0"/>
          <a:chExt cx="0" cy="0"/>
        </a:xfrm>
      </p:grpSpPr>
      <p:sp>
        <p:nvSpPr>
          <p:cNvPr id="99" name="Google Shape;99;p12"/>
          <p:cNvSpPr txBox="1">
            <a:spLocks noGrp="1"/>
          </p:cNvSpPr>
          <p:nvPr>
            <p:ph type="title"/>
          </p:nvPr>
        </p:nvSpPr>
        <p:spPr>
          <a:xfrm>
            <a:off x="828675" y="57150"/>
            <a:ext cx="7485600" cy="822600"/>
          </a:xfrm>
          <a:prstGeom prst="rect">
            <a:avLst/>
          </a:prstGeom>
          <a:noFill/>
          <a:ln>
            <a:noFill/>
          </a:ln>
        </p:spPr>
        <p:txBody>
          <a:bodyPr spcFirstLastPara="1" wrap="square" lIns="0" tIns="34275" rIns="0" bIns="34275" anchor="b" anchorCtr="0">
            <a:noAutofit/>
          </a:bodyPr>
          <a:lstStyle>
            <a:lvl1pPr marR="0" lvl="0" algn="l" rtl="0">
              <a:lnSpc>
                <a:spcPct val="9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100" name="Google Shape;100;p12"/>
          <p:cNvSpPr txBox="1">
            <a:spLocks noGrp="1"/>
          </p:cNvSpPr>
          <p:nvPr>
            <p:ph type="body" idx="1"/>
          </p:nvPr>
        </p:nvSpPr>
        <p:spPr>
          <a:xfrm rot="5400000">
            <a:off x="2857575" y="-828600"/>
            <a:ext cx="3429000" cy="7486500"/>
          </a:xfrm>
          <a:prstGeom prst="rect">
            <a:avLst/>
          </a:prstGeom>
          <a:noFill/>
          <a:ln>
            <a:noFill/>
          </a:ln>
        </p:spPr>
        <p:txBody>
          <a:bodyPr spcFirstLastPara="1" wrap="square" lIns="0" tIns="34275" rIns="0" bIns="34275" anchor="t" anchorCtr="0">
            <a:noAutofit/>
          </a:bodyPr>
          <a:lstStyle>
            <a:lvl1pPr marL="457200" marR="0" lvl="0" indent="-323850" algn="l" rtl="0">
              <a:lnSpc>
                <a:spcPct val="90000"/>
              </a:lnSpc>
              <a:spcBef>
                <a:spcPts val="1400"/>
              </a:spcBef>
              <a:spcAft>
                <a:spcPts val="0"/>
              </a:spcAft>
              <a:buClr>
                <a:schemeClr val="dk1"/>
              </a:buClr>
              <a:buSzPts val="1500"/>
              <a:buFont typeface="Noto Sans Symbols"/>
              <a:buChar char="▪"/>
              <a:defRPr sz="1500" b="0" i="0" u="none" strike="noStrike" cap="none">
                <a:solidFill>
                  <a:schemeClr val="dk1"/>
                </a:solidFill>
                <a:latin typeface="Arial"/>
                <a:ea typeface="Arial"/>
                <a:cs typeface="Arial"/>
                <a:sym typeface="Arial"/>
              </a:defRPr>
            </a:lvl1pPr>
            <a:lvl2pPr marL="914400" marR="0" lvl="1" indent="-304800" algn="l" rtl="0">
              <a:lnSpc>
                <a:spcPct val="90000"/>
              </a:lnSpc>
              <a:spcBef>
                <a:spcPts val="500"/>
              </a:spcBef>
              <a:spcAft>
                <a:spcPts val="0"/>
              </a:spcAft>
              <a:buClr>
                <a:schemeClr val="dk1"/>
              </a:buClr>
              <a:buSzPts val="1200"/>
              <a:buFont typeface="Noto Sans Symbols"/>
              <a:buChar char="▪"/>
              <a:defRPr sz="1200" b="0" i="0" u="none" strike="noStrike" cap="none">
                <a:solidFill>
                  <a:schemeClr val="dk1"/>
                </a:solidFill>
                <a:latin typeface="Arial"/>
                <a:ea typeface="Arial"/>
                <a:cs typeface="Arial"/>
                <a:sym typeface="Arial"/>
              </a:defRPr>
            </a:lvl2pPr>
            <a:lvl3pPr marL="1371600" marR="0" lvl="2" indent="-298450" algn="l" rtl="0">
              <a:lnSpc>
                <a:spcPct val="90000"/>
              </a:lnSpc>
              <a:spcBef>
                <a:spcPts val="500"/>
              </a:spcBef>
              <a:spcAft>
                <a:spcPts val="0"/>
              </a:spcAft>
              <a:buClr>
                <a:schemeClr val="dk1"/>
              </a:buClr>
              <a:buSzPts val="1100"/>
              <a:buFont typeface="Noto Sans Symbols"/>
              <a:buChar char="▪"/>
              <a:defRPr sz="1100" b="0" i="0" u="none" strike="noStrike" cap="none">
                <a:solidFill>
                  <a:schemeClr val="dk1"/>
                </a:solidFill>
                <a:latin typeface="Arial"/>
                <a:ea typeface="Arial"/>
                <a:cs typeface="Arial"/>
                <a:sym typeface="Arial"/>
              </a:defRPr>
            </a:lvl3pPr>
            <a:lvl4pPr marL="1828800" marR="0" lvl="3" indent="-298450" algn="l" rtl="0">
              <a:lnSpc>
                <a:spcPct val="90000"/>
              </a:lnSpc>
              <a:spcBef>
                <a:spcPts val="500"/>
              </a:spcBef>
              <a:spcAft>
                <a:spcPts val="0"/>
              </a:spcAft>
              <a:buClr>
                <a:schemeClr val="dk1"/>
              </a:buClr>
              <a:buSzPts val="1100"/>
              <a:buFont typeface="Noto Sans Symbols"/>
              <a:buChar char="▪"/>
              <a:defRPr sz="1100" b="0" i="0" u="none" strike="noStrike" cap="none">
                <a:solidFill>
                  <a:schemeClr val="dk1"/>
                </a:solidFill>
                <a:latin typeface="Arial"/>
                <a:ea typeface="Arial"/>
                <a:cs typeface="Arial"/>
                <a:sym typeface="Arial"/>
              </a:defRPr>
            </a:lvl4pPr>
            <a:lvl5pPr marL="2286000" marR="0" lvl="4" indent="-298450" algn="l" rtl="0">
              <a:lnSpc>
                <a:spcPct val="90000"/>
              </a:lnSpc>
              <a:spcBef>
                <a:spcPts val="500"/>
              </a:spcBef>
              <a:spcAft>
                <a:spcPts val="0"/>
              </a:spcAft>
              <a:buClr>
                <a:schemeClr val="dk1"/>
              </a:buClr>
              <a:buSzPts val="1100"/>
              <a:buFont typeface="Noto Sans Symbols"/>
              <a:buChar char="▪"/>
              <a:defRPr sz="1100" b="0" i="0" u="none" strike="noStrike" cap="none">
                <a:solidFill>
                  <a:schemeClr val="dk1"/>
                </a:solidFill>
                <a:latin typeface="Arial"/>
                <a:ea typeface="Arial"/>
                <a:cs typeface="Arial"/>
                <a:sym typeface="Arial"/>
              </a:defRPr>
            </a:lvl5pPr>
            <a:lvl6pPr marL="2743200" marR="0" lvl="5" indent="-298450" algn="l" rtl="0">
              <a:lnSpc>
                <a:spcPct val="90000"/>
              </a:lnSpc>
              <a:spcBef>
                <a:spcPts val="400"/>
              </a:spcBef>
              <a:spcAft>
                <a:spcPts val="0"/>
              </a:spcAft>
              <a:buClr>
                <a:schemeClr val="dk1"/>
              </a:buClr>
              <a:buSzPts val="1100"/>
              <a:buFont typeface="Noto Sans Symbols"/>
              <a:buChar char="▪"/>
              <a:defRPr sz="1100" b="0" i="0" u="none" strike="noStrike" cap="none">
                <a:solidFill>
                  <a:schemeClr val="dk1"/>
                </a:solidFill>
                <a:latin typeface="Arial"/>
                <a:ea typeface="Arial"/>
                <a:cs typeface="Arial"/>
                <a:sym typeface="Arial"/>
              </a:defRPr>
            </a:lvl6pPr>
            <a:lvl7pPr marL="3200400" marR="0" lvl="6" indent="-298450" algn="l" rtl="0">
              <a:lnSpc>
                <a:spcPct val="90000"/>
              </a:lnSpc>
              <a:spcBef>
                <a:spcPts val="400"/>
              </a:spcBef>
              <a:spcAft>
                <a:spcPts val="0"/>
              </a:spcAft>
              <a:buClr>
                <a:schemeClr val="dk1"/>
              </a:buClr>
              <a:buSzPts val="1100"/>
              <a:buFont typeface="Noto Sans Symbols"/>
              <a:buChar char="▪"/>
              <a:defRPr sz="1100" b="0" i="0" u="none" strike="noStrike" cap="none">
                <a:solidFill>
                  <a:schemeClr val="dk1"/>
                </a:solidFill>
                <a:latin typeface="Arial"/>
                <a:ea typeface="Arial"/>
                <a:cs typeface="Arial"/>
                <a:sym typeface="Arial"/>
              </a:defRPr>
            </a:lvl7pPr>
            <a:lvl8pPr marL="3657600" marR="0" lvl="7" indent="-298450" algn="l" rtl="0">
              <a:lnSpc>
                <a:spcPct val="90000"/>
              </a:lnSpc>
              <a:spcBef>
                <a:spcPts val="400"/>
              </a:spcBef>
              <a:spcAft>
                <a:spcPts val="0"/>
              </a:spcAft>
              <a:buClr>
                <a:schemeClr val="dk1"/>
              </a:buClr>
              <a:buSzPts val="1100"/>
              <a:buFont typeface="Noto Sans Symbols"/>
              <a:buChar char="▪"/>
              <a:defRPr sz="1100" b="0" i="0" u="none" strike="noStrike" cap="none">
                <a:solidFill>
                  <a:schemeClr val="dk1"/>
                </a:solidFill>
                <a:latin typeface="Arial"/>
                <a:ea typeface="Arial"/>
                <a:cs typeface="Arial"/>
                <a:sym typeface="Arial"/>
              </a:defRPr>
            </a:lvl8pPr>
            <a:lvl9pPr marL="4114800" marR="0" lvl="8" indent="-298450" algn="l" rtl="0">
              <a:lnSpc>
                <a:spcPct val="90000"/>
              </a:lnSpc>
              <a:spcBef>
                <a:spcPts val="400"/>
              </a:spcBef>
              <a:spcAft>
                <a:spcPts val="0"/>
              </a:spcAft>
              <a:buClr>
                <a:schemeClr val="dk1"/>
              </a:buClr>
              <a:buSzPts val="1100"/>
              <a:buFont typeface="Noto Sans Symbols"/>
              <a:buChar char="▪"/>
              <a:defRPr sz="1100" b="0" i="0" u="none" strike="noStrike" cap="none">
                <a:solidFill>
                  <a:schemeClr val="dk1"/>
                </a:solidFill>
                <a:latin typeface="Arial"/>
                <a:ea typeface="Arial"/>
                <a:cs typeface="Arial"/>
                <a:sym typeface="Arial"/>
              </a:defRPr>
            </a:lvl9pPr>
          </a:lstStyle>
          <a:p>
            <a:endParaRPr/>
          </a:p>
        </p:txBody>
      </p:sp>
      <p:sp>
        <p:nvSpPr>
          <p:cNvPr id="101" name="Google Shape;101;p12"/>
          <p:cNvSpPr txBox="1">
            <a:spLocks noGrp="1"/>
          </p:cNvSpPr>
          <p:nvPr>
            <p:ph type="dt" idx="10"/>
          </p:nvPr>
        </p:nvSpPr>
        <p:spPr>
          <a:xfrm>
            <a:off x="828674" y="4767263"/>
            <a:ext cx="1372200" cy="273900"/>
          </a:xfrm>
          <a:prstGeom prst="rect">
            <a:avLst/>
          </a:prstGeom>
          <a:noFill/>
          <a:ln>
            <a:noFill/>
          </a:ln>
        </p:spPr>
        <p:txBody>
          <a:bodyPr spcFirstLastPara="1" wrap="square" lIns="0" tIns="34275" rIns="0" bIns="34275" anchor="ctr" anchorCtr="0">
            <a:noAutofit/>
          </a:bodyPr>
          <a:lstStyle>
            <a:lvl1pPr marR="0" lvl="0" algn="l" rtl="0">
              <a:spcBef>
                <a:spcPts val="0"/>
              </a:spcBef>
              <a:spcAft>
                <a:spcPts val="0"/>
              </a:spcAft>
              <a:buSzPts val="1100"/>
              <a:buNone/>
              <a:defRPr sz="900" b="0" i="0" u="none" strike="noStrike" cap="none">
                <a:solidFill>
                  <a:srgbClr val="3C3632"/>
                </a:solidFill>
                <a:latin typeface="Arial"/>
                <a:ea typeface="Arial"/>
                <a:cs typeface="Arial"/>
                <a:sym typeface="Arial"/>
              </a:defRPr>
            </a:lvl1pPr>
            <a:lvl2pPr marR="0" lvl="1"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102" name="Google Shape;102;p12"/>
          <p:cNvSpPr txBox="1">
            <a:spLocks noGrp="1"/>
          </p:cNvSpPr>
          <p:nvPr>
            <p:ph type="ftr" idx="11"/>
          </p:nvPr>
        </p:nvSpPr>
        <p:spPr>
          <a:xfrm>
            <a:off x="2200844" y="4767263"/>
            <a:ext cx="4742400" cy="273900"/>
          </a:xfrm>
          <a:prstGeom prst="rect">
            <a:avLst/>
          </a:prstGeom>
          <a:noFill/>
          <a:ln>
            <a:noFill/>
          </a:ln>
        </p:spPr>
        <p:txBody>
          <a:bodyPr spcFirstLastPara="1" wrap="square" lIns="0" tIns="34275" rIns="0" bIns="34275" anchor="ctr" anchorCtr="0">
            <a:noAutofit/>
          </a:bodyPr>
          <a:lstStyle>
            <a:lvl1pPr marR="0" lvl="0" algn="ctr" rtl="0">
              <a:spcBef>
                <a:spcPts val="0"/>
              </a:spcBef>
              <a:spcAft>
                <a:spcPts val="0"/>
              </a:spcAft>
              <a:buSzPts val="1100"/>
              <a:buNone/>
              <a:defRPr sz="900" b="0" i="0" u="none" strike="noStrike" cap="none">
                <a:solidFill>
                  <a:srgbClr val="3C3632"/>
                </a:solidFill>
                <a:latin typeface="Arial"/>
                <a:ea typeface="Arial"/>
                <a:cs typeface="Arial"/>
                <a:sym typeface="Arial"/>
              </a:defRPr>
            </a:lvl1pPr>
            <a:lvl2pPr marR="0" lvl="1"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103" name="Google Shape;103;p12"/>
          <p:cNvSpPr txBox="1">
            <a:spLocks noGrp="1"/>
          </p:cNvSpPr>
          <p:nvPr>
            <p:ph type="sldNum" idx="12"/>
          </p:nvPr>
        </p:nvSpPr>
        <p:spPr>
          <a:xfrm>
            <a:off x="7717662" y="57138"/>
            <a:ext cx="1371600" cy="273900"/>
          </a:xfrm>
          <a:prstGeom prst="rect">
            <a:avLst/>
          </a:prstGeom>
          <a:noFill/>
          <a:ln>
            <a:noFill/>
          </a:ln>
        </p:spPr>
        <p:txBody>
          <a:bodyPr spcFirstLastPara="1" wrap="square" lIns="0" tIns="34275" rIns="0" bIns="34275" anchor="ctr" anchorCtr="0">
            <a:noAutofit/>
          </a:bodyPr>
          <a:lstStyle>
            <a:lvl1pPr marL="0" marR="0" lvl="0" indent="0" algn="r" rtl="0">
              <a:spcBef>
                <a:spcPts val="0"/>
              </a:spcBef>
              <a:buNone/>
              <a:defRPr sz="900" b="0" i="0" u="none" strike="noStrike" cap="none">
                <a:solidFill>
                  <a:srgbClr val="3C3632"/>
                </a:solidFill>
                <a:latin typeface="Arial"/>
                <a:ea typeface="Arial"/>
                <a:cs typeface="Arial"/>
                <a:sym typeface="Arial"/>
              </a:defRPr>
            </a:lvl1pPr>
            <a:lvl2pPr marL="0" marR="0" lvl="1" indent="0" algn="r" rtl="0">
              <a:spcBef>
                <a:spcPts val="0"/>
              </a:spcBef>
              <a:buNone/>
              <a:defRPr sz="900" b="0" i="0" u="none" strike="noStrike" cap="none">
                <a:solidFill>
                  <a:srgbClr val="3C3632"/>
                </a:solidFill>
                <a:latin typeface="Arial"/>
                <a:ea typeface="Arial"/>
                <a:cs typeface="Arial"/>
                <a:sym typeface="Arial"/>
              </a:defRPr>
            </a:lvl2pPr>
            <a:lvl3pPr marL="0" marR="0" lvl="2" indent="0" algn="r" rtl="0">
              <a:spcBef>
                <a:spcPts val="0"/>
              </a:spcBef>
              <a:buNone/>
              <a:defRPr sz="900" b="0" i="0" u="none" strike="noStrike" cap="none">
                <a:solidFill>
                  <a:srgbClr val="3C3632"/>
                </a:solidFill>
                <a:latin typeface="Arial"/>
                <a:ea typeface="Arial"/>
                <a:cs typeface="Arial"/>
                <a:sym typeface="Arial"/>
              </a:defRPr>
            </a:lvl3pPr>
            <a:lvl4pPr marL="0" marR="0" lvl="3" indent="0" algn="r" rtl="0">
              <a:spcBef>
                <a:spcPts val="0"/>
              </a:spcBef>
              <a:buNone/>
              <a:defRPr sz="900" b="0" i="0" u="none" strike="noStrike" cap="none">
                <a:solidFill>
                  <a:srgbClr val="3C3632"/>
                </a:solidFill>
                <a:latin typeface="Arial"/>
                <a:ea typeface="Arial"/>
                <a:cs typeface="Arial"/>
                <a:sym typeface="Arial"/>
              </a:defRPr>
            </a:lvl4pPr>
            <a:lvl5pPr marL="0" marR="0" lvl="4" indent="0" algn="r" rtl="0">
              <a:spcBef>
                <a:spcPts val="0"/>
              </a:spcBef>
              <a:buNone/>
              <a:defRPr sz="900" b="0" i="0" u="none" strike="noStrike" cap="none">
                <a:solidFill>
                  <a:srgbClr val="3C3632"/>
                </a:solidFill>
                <a:latin typeface="Arial"/>
                <a:ea typeface="Arial"/>
                <a:cs typeface="Arial"/>
                <a:sym typeface="Arial"/>
              </a:defRPr>
            </a:lvl5pPr>
            <a:lvl6pPr marL="0" marR="0" lvl="5" indent="0" algn="r" rtl="0">
              <a:spcBef>
                <a:spcPts val="0"/>
              </a:spcBef>
              <a:buNone/>
              <a:defRPr sz="900" b="0" i="0" u="none" strike="noStrike" cap="none">
                <a:solidFill>
                  <a:srgbClr val="3C3632"/>
                </a:solidFill>
                <a:latin typeface="Arial"/>
                <a:ea typeface="Arial"/>
                <a:cs typeface="Arial"/>
                <a:sym typeface="Arial"/>
              </a:defRPr>
            </a:lvl6pPr>
            <a:lvl7pPr marL="0" marR="0" lvl="6" indent="0" algn="r" rtl="0">
              <a:spcBef>
                <a:spcPts val="0"/>
              </a:spcBef>
              <a:buNone/>
              <a:defRPr sz="900" b="0" i="0" u="none" strike="noStrike" cap="none">
                <a:solidFill>
                  <a:srgbClr val="3C3632"/>
                </a:solidFill>
                <a:latin typeface="Arial"/>
                <a:ea typeface="Arial"/>
                <a:cs typeface="Arial"/>
                <a:sym typeface="Arial"/>
              </a:defRPr>
            </a:lvl7pPr>
            <a:lvl8pPr marL="0" marR="0" lvl="7" indent="0" algn="r" rtl="0">
              <a:spcBef>
                <a:spcPts val="0"/>
              </a:spcBef>
              <a:buNone/>
              <a:defRPr sz="900" b="0" i="0" u="none" strike="noStrike" cap="none">
                <a:solidFill>
                  <a:srgbClr val="3C3632"/>
                </a:solidFill>
                <a:latin typeface="Arial"/>
                <a:ea typeface="Arial"/>
                <a:cs typeface="Arial"/>
                <a:sym typeface="Arial"/>
              </a:defRPr>
            </a:lvl8pPr>
            <a:lvl9pPr marL="0" marR="0" lvl="8" indent="0" algn="r" rtl="0">
              <a:spcBef>
                <a:spcPts val="0"/>
              </a:spcBef>
              <a:buNone/>
              <a:defRPr sz="900" b="0" i="0" u="none" strike="noStrike" cap="none">
                <a:solidFill>
                  <a:srgbClr val="3C363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04"/>
        <p:cNvGrpSpPr/>
        <p:nvPr/>
      </p:nvGrpSpPr>
      <p:grpSpPr>
        <a:xfrm>
          <a:off x="0" y="0"/>
          <a:ext cx="0" cy="0"/>
          <a:chOff x="0" y="0"/>
          <a:chExt cx="0" cy="0"/>
        </a:xfrm>
      </p:grpSpPr>
      <p:sp>
        <p:nvSpPr>
          <p:cNvPr id="105" name="Google Shape;105;p13"/>
          <p:cNvSpPr txBox="1">
            <a:spLocks noGrp="1"/>
          </p:cNvSpPr>
          <p:nvPr>
            <p:ph type="title"/>
          </p:nvPr>
        </p:nvSpPr>
        <p:spPr>
          <a:xfrm rot="5400000">
            <a:off x="5492925" y="1810444"/>
            <a:ext cx="4359000" cy="1285800"/>
          </a:xfrm>
          <a:prstGeom prst="rect">
            <a:avLst/>
          </a:prstGeom>
          <a:noFill/>
          <a:ln>
            <a:noFill/>
          </a:ln>
        </p:spPr>
        <p:txBody>
          <a:bodyPr spcFirstLastPara="1" wrap="square" lIns="0" tIns="34275" rIns="0" bIns="34275" anchor="b" anchorCtr="0">
            <a:noAutofit/>
          </a:bodyPr>
          <a:lstStyle>
            <a:lvl1pPr marR="0" lvl="0" algn="l" rtl="0">
              <a:lnSpc>
                <a:spcPct val="9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106" name="Google Shape;106;p13"/>
          <p:cNvSpPr txBox="1">
            <a:spLocks noGrp="1"/>
          </p:cNvSpPr>
          <p:nvPr>
            <p:ph type="body" idx="1"/>
          </p:nvPr>
        </p:nvSpPr>
        <p:spPr>
          <a:xfrm rot="5400000">
            <a:off x="1686297" y="-583706"/>
            <a:ext cx="4359000" cy="6074100"/>
          </a:xfrm>
          <a:prstGeom prst="rect">
            <a:avLst/>
          </a:prstGeom>
          <a:noFill/>
          <a:ln>
            <a:noFill/>
          </a:ln>
        </p:spPr>
        <p:txBody>
          <a:bodyPr spcFirstLastPara="1" wrap="square" lIns="0" tIns="34275" rIns="0" bIns="34275" anchor="t" anchorCtr="0">
            <a:noAutofit/>
          </a:bodyPr>
          <a:lstStyle>
            <a:lvl1pPr marL="457200" marR="0" lvl="0" indent="-323850" algn="l" rtl="0">
              <a:lnSpc>
                <a:spcPct val="90000"/>
              </a:lnSpc>
              <a:spcBef>
                <a:spcPts val="1400"/>
              </a:spcBef>
              <a:spcAft>
                <a:spcPts val="0"/>
              </a:spcAft>
              <a:buClr>
                <a:schemeClr val="dk1"/>
              </a:buClr>
              <a:buSzPts val="1500"/>
              <a:buFont typeface="Noto Sans Symbols"/>
              <a:buChar char="▪"/>
              <a:defRPr sz="1500" b="0" i="0" u="none" strike="noStrike" cap="none">
                <a:solidFill>
                  <a:schemeClr val="dk1"/>
                </a:solidFill>
                <a:latin typeface="Arial"/>
                <a:ea typeface="Arial"/>
                <a:cs typeface="Arial"/>
                <a:sym typeface="Arial"/>
              </a:defRPr>
            </a:lvl1pPr>
            <a:lvl2pPr marL="914400" marR="0" lvl="1" indent="-304800" algn="l" rtl="0">
              <a:lnSpc>
                <a:spcPct val="90000"/>
              </a:lnSpc>
              <a:spcBef>
                <a:spcPts val="500"/>
              </a:spcBef>
              <a:spcAft>
                <a:spcPts val="0"/>
              </a:spcAft>
              <a:buClr>
                <a:schemeClr val="dk1"/>
              </a:buClr>
              <a:buSzPts val="1200"/>
              <a:buFont typeface="Noto Sans Symbols"/>
              <a:buChar char="▪"/>
              <a:defRPr sz="1200" b="0" i="0" u="none" strike="noStrike" cap="none">
                <a:solidFill>
                  <a:schemeClr val="dk1"/>
                </a:solidFill>
                <a:latin typeface="Arial"/>
                <a:ea typeface="Arial"/>
                <a:cs typeface="Arial"/>
                <a:sym typeface="Arial"/>
              </a:defRPr>
            </a:lvl2pPr>
            <a:lvl3pPr marL="1371600" marR="0" lvl="2" indent="-298450" algn="l" rtl="0">
              <a:lnSpc>
                <a:spcPct val="90000"/>
              </a:lnSpc>
              <a:spcBef>
                <a:spcPts val="500"/>
              </a:spcBef>
              <a:spcAft>
                <a:spcPts val="0"/>
              </a:spcAft>
              <a:buClr>
                <a:schemeClr val="dk1"/>
              </a:buClr>
              <a:buSzPts val="1100"/>
              <a:buFont typeface="Noto Sans Symbols"/>
              <a:buChar char="▪"/>
              <a:defRPr sz="1100" b="0" i="0" u="none" strike="noStrike" cap="none">
                <a:solidFill>
                  <a:schemeClr val="dk1"/>
                </a:solidFill>
                <a:latin typeface="Arial"/>
                <a:ea typeface="Arial"/>
                <a:cs typeface="Arial"/>
                <a:sym typeface="Arial"/>
              </a:defRPr>
            </a:lvl3pPr>
            <a:lvl4pPr marL="1828800" marR="0" lvl="3" indent="-298450" algn="l" rtl="0">
              <a:lnSpc>
                <a:spcPct val="90000"/>
              </a:lnSpc>
              <a:spcBef>
                <a:spcPts val="500"/>
              </a:spcBef>
              <a:spcAft>
                <a:spcPts val="0"/>
              </a:spcAft>
              <a:buClr>
                <a:schemeClr val="dk1"/>
              </a:buClr>
              <a:buSzPts val="1100"/>
              <a:buFont typeface="Noto Sans Symbols"/>
              <a:buChar char="▪"/>
              <a:defRPr sz="1100" b="0" i="0" u="none" strike="noStrike" cap="none">
                <a:solidFill>
                  <a:schemeClr val="dk1"/>
                </a:solidFill>
                <a:latin typeface="Arial"/>
                <a:ea typeface="Arial"/>
                <a:cs typeface="Arial"/>
                <a:sym typeface="Arial"/>
              </a:defRPr>
            </a:lvl4pPr>
            <a:lvl5pPr marL="2286000" marR="0" lvl="4" indent="-298450" algn="l" rtl="0">
              <a:lnSpc>
                <a:spcPct val="90000"/>
              </a:lnSpc>
              <a:spcBef>
                <a:spcPts val="500"/>
              </a:spcBef>
              <a:spcAft>
                <a:spcPts val="0"/>
              </a:spcAft>
              <a:buClr>
                <a:schemeClr val="dk1"/>
              </a:buClr>
              <a:buSzPts val="1100"/>
              <a:buFont typeface="Noto Sans Symbols"/>
              <a:buChar char="▪"/>
              <a:defRPr sz="1100" b="0" i="0" u="none" strike="noStrike" cap="none">
                <a:solidFill>
                  <a:schemeClr val="dk1"/>
                </a:solidFill>
                <a:latin typeface="Arial"/>
                <a:ea typeface="Arial"/>
                <a:cs typeface="Arial"/>
                <a:sym typeface="Arial"/>
              </a:defRPr>
            </a:lvl5pPr>
            <a:lvl6pPr marL="2743200" marR="0" lvl="5" indent="-298450" algn="l" rtl="0">
              <a:lnSpc>
                <a:spcPct val="90000"/>
              </a:lnSpc>
              <a:spcBef>
                <a:spcPts val="400"/>
              </a:spcBef>
              <a:spcAft>
                <a:spcPts val="0"/>
              </a:spcAft>
              <a:buClr>
                <a:schemeClr val="dk1"/>
              </a:buClr>
              <a:buSzPts val="1100"/>
              <a:buFont typeface="Noto Sans Symbols"/>
              <a:buChar char="▪"/>
              <a:defRPr sz="1100" b="0" i="0" u="none" strike="noStrike" cap="none">
                <a:solidFill>
                  <a:schemeClr val="dk1"/>
                </a:solidFill>
                <a:latin typeface="Arial"/>
                <a:ea typeface="Arial"/>
                <a:cs typeface="Arial"/>
                <a:sym typeface="Arial"/>
              </a:defRPr>
            </a:lvl6pPr>
            <a:lvl7pPr marL="3200400" marR="0" lvl="6" indent="-298450" algn="l" rtl="0">
              <a:lnSpc>
                <a:spcPct val="90000"/>
              </a:lnSpc>
              <a:spcBef>
                <a:spcPts val="400"/>
              </a:spcBef>
              <a:spcAft>
                <a:spcPts val="0"/>
              </a:spcAft>
              <a:buClr>
                <a:schemeClr val="dk1"/>
              </a:buClr>
              <a:buSzPts val="1100"/>
              <a:buFont typeface="Noto Sans Symbols"/>
              <a:buChar char="▪"/>
              <a:defRPr sz="1100" b="0" i="0" u="none" strike="noStrike" cap="none">
                <a:solidFill>
                  <a:schemeClr val="dk1"/>
                </a:solidFill>
                <a:latin typeface="Arial"/>
                <a:ea typeface="Arial"/>
                <a:cs typeface="Arial"/>
                <a:sym typeface="Arial"/>
              </a:defRPr>
            </a:lvl7pPr>
            <a:lvl8pPr marL="3657600" marR="0" lvl="7" indent="-298450" algn="l" rtl="0">
              <a:lnSpc>
                <a:spcPct val="90000"/>
              </a:lnSpc>
              <a:spcBef>
                <a:spcPts val="400"/>
              </a:spcBef>
              <a:spcAft>
                <a:spcPts val="0"/>
              </a:spcAft>
              <a:buClr>
                <a:schemeClr val="dk1"/>
              </a:buClr>
              <a:buSzPts val="1100"/>
              <a:buFont typeface="Noto Sans Symbols"/>
              <a:buChar char="▪"/>
              <a:defRPr sz="1100" b="0" i="0" u="none" strike="noStrike" cap="none">
                <a:solidFill>
                  <a:schemeClr val="dk1"/>
                </a:solidFill>
                <a:latin typeface="Arial"/>
                <a:ea typeface="Arial"/>
                <a:cs typeface="Arial"/>
                <a:sym typeface="Arial"/>
              </a:defRPr>
            </a:lvl8pPr>
            <a:lvl9pPr marL="4114800" marR="0" lvl="8" indent="-298450" algn="l" rtl="0">
              <a:lnSpc>
                <a:spcPct val="90000"/>
              </a:lnSpc>
              <a:spcBef>
                <a:spcPts val="400"/>
              </a:spcBef>
              <a:spcAft>
                <a:spcPts val="0"/>
              </a:spcAft>
              <a:buClr>
                <a:schemeClr val="dk1"/>
              </a:buClr>
              <a:buSzPts val="1100"/>
              <a:buFont typeface="Noto Sans Symbols"/>
              <a:buChar char="▪"/>
              <a:defRPr sz="1100" b="0" i="0" u="none" strike="noStrike" cap="none">
                <a:solidFill>
                  <a:schemeClr val="dk1"/>
                </a:solidFill>
                <a:latin typeface="Arial"/>
                <a:ea typeface="Arial"/>
                <a:cs typeface="Arial"/>
                <a:sym typeface="Arial"/>
              </a:defRPr>
            </a:lvl9pPr>
          </a:lstStyle>
          <a:p>
            <a:endParaRPr/>
          </a:p>
        </p:txBody>
      </p:sp>
      <p:sp>
        <p:nvSpPr>
          <p:cNvPr id="107" name="Google Shape;107;p13"/>
          <p:cNvSpPr txBox="1">
            <a:spLocks noGrp="1"/>
          </p:cNvSpPr>
          <p:nvPr>
            <p:ph type="dt" idx="10"/>
          </p:nvPr>
        </p:nvSpPr>
        <p:spPr>
          <a:xfrm>
            <a:off x="828674" y="4767263"/>
            <a:ext cx="1372200" cy="273900"/>
          </a:xfrm>
          <a:prstGeom prst="rect">
            <a:avLst/>
          </a:prstGeom>
          <a:noFill/>
          <a:ln>
            <a:noFill/>
          </a:ln>
        </p:spPr>
        <p:txBody>
          <a:bodyPr spcFirstLastPara="1" wrap="square" lIns="0" tIns="34275" rIns="0" bIns="34275" anchor="ctr" anchorCtr="0">
            <a:noAutofit/>
          </a:bodyPr>
          <a:lstStyle>
            <a:lvl1pPr marR="0" lvl="0" algn="l" rtl="0">
              <a:spcBef>
                <a:spcPts val="0"/>
              </a:spcBef>
              <a:spcAft>
                <a:spcPts val="0"/>
              </a:spcAft>
              <a:buSzPts val="1100"/>
              <a:buNone/>
              <a:defRPr sz="900" b="0" i="0" u="none" strike="noStrike" cap="none">
                <a:solidFill>
                  <a:srgbClr val="3C3632"/>
                </a:solidFill>
                <a:latin typeface="Arial"/>
                <a:ea typeface="Arial"/>
                <a:cs typeface="Arial"/>
                <a:sym typeface="Arial"/>
              </a:defRPr>
            </a:lvl1pPr>
            <a:lvl2pPr marR="0" lvl="1"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108" name="Google Shape;108;p13"/>
          <p:cNvSpPr txBox="1">
            <a:spLocks noGrp="1"/>
          </p:cNvSpPr>
          <p:nvPr>
            <p:ph type="ftr" idx="11"/>
          </p:nvPr>
        </p:nvSpPr>
        <p:spPr>
          <a:xfrm>
            <a:off x="2200844" y="4767263"/>
            <a:ext cx="4742400" cy="273900"/>
          </a:xfrm>
          <a:prstGeom prst="rect">
            <a:avLst/>
          </a:prstGeom>
          <a:noFill/>
          <a:ln>
            <a:noFill/>
          </a:ln>
        </p:spPr>
        <p:txBody>
          <a:bodyPr spcFirstLastPara="1" wrap="square" lIns="0" tIns="34275" rIns="0" bIns="34275" anchor="ctr" anchorCtr="0">
            <a:noAutofit/>
          </a:bodyPr>
          <a:lstStyle>
            <a:lvl1pPr marR="0" lvl="0" algn="ctr" rtl="0">
              <a:spcBef>
                <a:spcPts val="0"/>
              </a:spcBef>
              <a:spcAft>
                <a:spcPts val="0"/>
              </a:spcAft>
              <a:buSzPts val="1100"/>
              <a:buNone/>
              <a:defRPr sz="900" b="0" i="0" u="none" strike="noStrike" cap="none">
                <a:solidFill>
                  <a:srgbClr val="3C3632"/>
                </a:solidFill>
                <a:latin typeface="Arial"/>
                <a:ea typeface="Arial"/>
                <a:cs typeface="Arial"/>
                <a:sym typeface="Arial"/>
              </a:defRPr>
            </a:lvl1pPr>
            <a:lvl2pPr marR="0" lvl="1"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109" name="Google Shape;109;p13"/>
          <p:cNvSpPr txBox="1">
            <a:spLocks noGrp="1"/>
          </p:cNvSpPr>
          <p:nvPr>
            <p:ph type="sldNum" idx="12"/>
          </p:nvPr>
        </p:nvSpPr>
        <p:spPr>
          <a:xfrm>
            <a:off x="7717662" y="57138"/>
            <a:ext cx="1371600" cy="273900"/>
          </a:xfrm>
          <a:prstGeom prst="rect">
            <a:avLst/>
          </a:prstGeom>
          <a:noFill/>
          <a:ln>
            <a:noFill/>
          </a:ln>
        </p:spPr>
        <p:txBody>
          <a:bodyPr spcFirstLastPara="1" wrap="square" lIns="0" tIns="34275" rIns="0" bIns="34275" anchor="ctr" anchorCtr="0">
            <a:noAutofit/>
          </a:bodyPr>
          <a:lstStyle>
            <a:lvl1pPr marL="0" marR="0" lvl="0" indent="0" algn="r" rtl="0">
              <a:spcBef>
                <a:spcPts val="0"/>
              </a:spcBef>
              <a:buNone/>
              <a:defRPr sz="900" b="0" i="0" u="none" strike="noStrike" cap="none">
                <a:solidFill>
                  <a:srgbClr val="3C3632"/>
                </a:solidFill>
                <a:latin typeface="Arial"/>
                <a:ea typeface="Arial"/>
                <a:cs typeface="Arial"/>
                <a:sym typeface="Arial"/>
              </a:defRPr>
            </a:lvl1pPr>
            <a:lvl2pPr marL="0" marR="0" lvl="1" indent="0" algn="r" rtl="0">
              <a:spcBef>
                <a:spcPts val="0"/>
              </a:spcBef>
              <a:buNone/>
              <a:defRPr sz="900" b="0" i="0" u="none" strike="noStrike" cap="none">
                <a:solidFill>
                  <a:srgbClr val="3C3632"/>
                </a:solidFill>
                <a:latin typeface="Arial"/>
                <a:ea typeface="Arial"/>
                <a:cs typeface="Arial"/>
                <a:sym typeface="Arial"/>
              </a:defRPr>
            </a:lvl2pPr>
            <a:lvl3pPr marL="0" marR="0" lvl="2" indent="0" algn="r" rtl="0">
              <a:spcBef>
                <a:spcPts val="0"/>
              </a:spcBef>
              <a:buNone/>
              <a:defRPr sz="900" b="0" i="0" u="none" strike="noStrike" cap="none">
                <a:solidFill>
                  <a:srgbClr val="3C3632"/>
                </a:solidFill>
                <a:latin typeface="Arial"/>
                <a:ea typeface="Arial"/>
                <a:cs typeface="Arial"/>
                <a:sym typeface="Arial"/>
              </a:defRPr>
            </a:lvl3pPr>
            <a:lvl4pPr marL="0" marR="0" lvl="3" indent="0" algn="r" rtl="0">
              <a:spcBef>
                <a:spcPts val="0"/>
              </a:spcBef>
              <a:buNone/>
              <a:defRPr sz="900" b="0" i="0" u="none" strike="noStrike" cap="none">
                <a:solidFill>
                  <a:srgbClr val="3C3632"/>
                </a:solidFill>
                <a:latin typeface="Arial"/>
                <a:ea typeface="Arial"/>
                <a:cs typeface="Arial"/>
                <a:sym typeface="Arial"/>
              </a:defRPr>
            </a:lvl4pPr>
            <a:lvl5pPr marL="0" marR="0" lvl="4" indent="0" algn="r" rtl="0">
              <a:spcBef>
                <a:spcPts val="0"/>
              </a:spcBef>
              <a:buNone/>
              <a:defRPr sz="900" b="0" i="0" u="none" strike="noStrike" cap="none">
                <a:solidFill>
                  <a:srgbClr val="3C3632"/>
                </a:solidFill>
                <a:latin typeface="Arial"/>
                <a:ea typeface="Arial"/>
                <a:cs typeface="Arial"/>
                <a:sym typeface="Arial"/>
              </a:defRPr>
            </a:lvl5pPr>
            <a:lvl6pPr marL="0" marR="0" lvl="5" indent="0" algn="r" rtl="0">
              <a:spcBef>
                <a:spcPts val="0"/>
              </a:spcBef>
              <a:buNone/>
              <a:defRPr sz="900" b="0" i="0" u="none" strike="noStrike" cap="none">
                <a:solidFill>
                  <a:srgbClr val="3C3632"/>
                </a:solidFill>
                <a:latin typeface="Arial"/>
                <a:ea typeface="Arial"/>
                <a:cs typeface="Arial"/>
                <a:sym typeface="Arial"/>
              </a:defRPr>
            </a:lvl6pPr>
            <a:lvl7pPr marL="0" marR="0" lvl="6" indent="0" algn="r" rtl="0">
              <a:spcBef>
                <a:spcPts val="0"/>
              </a:spcBef>
              <a:buNone/>
              <a:defRPr sz="900" b="0" i="0" u="none" strike="noStrike" cap="none">
                <a:solidFill>
                  <a:srgbClr val="3C3632"/>
                </a:solidFill>
                <a:latin typeface="Arial"/>
                <a:ea typeface="Arial"/>
                <a:cs typeface="Arial"/>
                <a:sym typeface="Arial"/>
              </a:defRPr>
            </a:lvl7pPr>
            <a:lvl8pPr marL="0" marR="0" lvl="7" indent="0" algn="r" rtl="0">
              <a:spcBef>
                <a:spcPts val="0"/>
              </a:spcBef>
              <a:buNone/>
              <a:defRPr sz="900" b="0" i="0" u="none" strike="noStrike" cap="none">
                <a:solidFill>
                  <a:srgbClr val="3C3632"/>
                </a:solidFill>
                <a:latin typeface="Arial"/>
                <a:ea typeface="Arial"/>
                <a:cs typeface="Arial"/>
                <a:sym typeface="Arial"/>
              </a:defRPr>
            </a:lvl8pPr>
            <a:lvl9pPr marL="0" marR="0" lvl="8" indent="0" algn="r" rtl="0">
              <a:spcBef>
                <a:spcPts val="0"/>
              </a:spcBef>
              <a:buNone/>
              <a:defRPr sz="900" b="0" i="0" u="none" strike="noStrike" cap="none">
                <a:solidFill>
                  <a:srgbClr val="3C363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grpSp>
        <p:nvGrpSpPr>
          <p:cNvPr id="110" name="Google Shape;110;p13"/>
          <p:cNvGrpSpPr/>
          <p:nvPr/>
        </p:nvGrpSpPr>
        <p:grpSpPr>
          <a:xfrm rot="5400000">
            <a:off x="4885545" y="2421633"/>
            <a:ext cx="4224528" cy="63302"/>
            <a:chOff x="1073150" y="1219201"/>
            <a:chExt cx="10058400" cy="63125"/>
          </a:xfrm>
        </p:grpSpPr>
        <p:cxnSp>
          <p:nvCxnSpPr>
            <p:cNvPr id="111" name="Google Shape;111;p13"/>
            <p:cNvCxnSpPr/>
            <p:nvPr/>
          </p:nvCxnSpPr>
          <p:spPr>
            <a:xfrm rot="10800000">
              <a:off x="1073150" y="1219201"/>
              <a:ext cx="10058400" cy="0"/>
            </a:xfrm>
            <a:prstGeom prst="straightConnector1">
              <a:avLst/>
            </a:prstGeom>
            <a:noFill/>
            <a:ln w="38100" cap="flat" cmpd="sng">
              <a:solidFill>
                <a:schemeClr val="dk1"/>
              </a:solidFill>
              <a:prstDash val="solid"/>
              <a:miter lim="800000"/>
              <a:headEnd type="none" w="sm" len="sm"/>
              <a:tailEnd type="none" w="sm" len="sm"/>
            </a:ln>
          </p:spPr>
        </p:cxnSp>
        <p:cxnSp>
          <p:nvCxnSpPr>
            <p:cNvPr id="112" name="Google Shape;112;p13"/>
            <p:cNvCxnSpPr/>
            <p:nvPr/>
          </p:nvCxnSpPr>
          <p:spPr>
            <a:xfrm rot="10800000">
              <a:off x="1073150" y="1282326"/>
              <a:ext cx="10058400" cy="0"/>
            </a:xfrm>
            <a:prstGeom prst="straightConnector1">
              <a:avLst/>
            </a:prstGeom>
            <a:noFill/>
            <a:ln w="12700" cap="flat" cmpd="sng">
              <a:solidFill>
                <a:schemeClr val="dk1"/>
              </a:solidFill>
              <a:prstDash val="solid"/>
              <a:miter lim="800000"/>
              <a:headEnd type="none" w="sm" len="sm"/>
              <a:tailEnd type="none" w="sm" len="sm"/>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3"/>
          <p:cNvSpPr txBox="1">
            <a:spLocks noGrp="1"/>
          </p:cNvSpPr>
          <p:nvPr>
            <p:ph type="title"/>
          </p:nvPr>
        </p:nvSpPr>
        <p:spPr>
          <a:xfrm>
            <a:off x="828675" y="57150"/>
            <a:ext cx="7485600" cy="822600"/>
          </a:xfrm>
          <a:prstGeom prst="rect">
            <a:avLst/>
          </a:prstGeom>
          <a:noFill/>
          <a:ln>
            <a:noFill/>
          </a:ln>
        </p:spPr>
        <p:txBody>
          <a:bodyPr spcFirstLastPara="1" wrap="square" lIns="0" tIns="34275" rIns="0" bIns="34275" anchor="b" anchorCtr="0">
            <a:noAutofit/>
          </a:bodyPr>
          <a:lstStyle>
            <a:lvl1pPr marR="0" lvl="0" algn="l" rtl="0">
              <a:lnSpc>
                <a:spcPct val="9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30" name="Google Shape;30;p3"/>
          <p:cNvSpPr txBox="1">
            <a:spLocks noGrp="1"/>
          </p:cNvSpPr>
          <p:nvPr>
            <p:ph type="body" idx="1"/>
          </p:nvPr>
        </p:nvSpPr>
        <p:spPr>
          <a:xfrm>
            <a:off x="828675" y="1200150"/>
            <a:ext cx="7486500" cy="3429000"/>
          </a:xfrm>
          <a:prstGeom prst="rect">
            <a:avLst/>
          </a:prstGeom>
          <a:noFill/>
          <a:ln>
            <a:noFill/>
          </a:ln>
        </p:spPr>
        <p:txBody>
          <a:bodyPr spcFirstLastPara="1" wrap="square" lIns="0" tIns="34275" rIns="0" bIns="34275" anchor="t" anchorCtr="0">
            <a:noAutofit/>
          </a:bodyPr>
          <a:lstStyle>
            <a:lvl1pPr marL="457200" marR="0" lvl="0" indent="-323850" algn="l" rtl="0">
              <a:lnSpc>
                <a:spcPct val="90000"/>
              </a:lnSpc>
              <a:spcBef>
                <a:spcPts val="1400"/>
              </a:spcBef>
              <a:spcAft>
                <a:spcPts val="0"/>
              </a:spcAft>
              <a:buClr>
                <a:schemeClr val="dk1"/>
              </a:buClr>
              <a:buSzPts val="1500"/>
              <a:buFont typeface="Noto Sans Symbols"/>
              <a:buChar char="▪"/>
              <a:defRPr sz="1500" b="0" i="0" u="none" strike="noStrike" cap="none">
                <a:solidFill>
                  <a:schemeClr val="dk1"/>
                </a:solidFill>
                <a:latin typeface="Arial"/>
                <a:ea typeface="Arial"/>
                <a:cs typeface="Arial"/>
                <a:sym typeface="Arial"/>
              </a:defRPr>
            </a:lvl1pPr>
            <a:lvl2pPr marL="914400" marR="0" lvl="1" indent="-304800" algn="l" rtl="0">
              <a:lnSpc>
                <a:spcPct val="90000"/>
              </a:lnSpc>
              <a:spcBef>
                <a:spcPts val="500"/>
              </a:spcBef>
              <a:spcAft>
                <a:spcPts val="0"/>
              </a:spcAft>
              <a:buClr>
                <a:schemeClr val="dk1"/>
              </a:buClr>
              <a:buSzPts val="1200"/>
              <a:buFont typeface="Noto Sans Symbols"/>
              <a:buChar char="▪"/>
              <a:defRPr sz="1200" b="0" i="0" u="none" strike="noStrike" cap="none">
                <a:solidFill>
                  <a:schemeClr val="dk1"/>
                </a:solidFill>
                <a:latin typeface="Arial"/>
                <a:ea typeface="Arial"/>
                <a:cs typeface="Arial"/>
                <a:sym typeface="Arial"/>
              </a:defRPr>
            </a:lvl2pPr>
            <a:lvl3pPr marL="1371600" marR="0" lvl="2" indent="-298450" algn="l" rtl="0">
              <a:lnSpc>
                <a:spcPct val="90000"/>
              </a:lnSpc>
              <a:spcBef>
                <a:spcPts val="500"/>
              </a:spcBef>
              <a:spcAft>
                <a:spcPts val="0"/>
              </a:spcAft>
              <a:buClr>
                <a:schemeClr val="dk1"/>
              </a:buClr>
              <a:buSzPts val="1100"/>
              <a:buFont typeface="Noto Sans Symbols"/>
              <a:buChar char="▪"/>
              <a:defRPr sz="1100" b="0" i="0" u="none" strike="noStrike" cap="none">
                <a:solidFill>
                  <a:schemeClr val="dk1"/>
                </a:solidFill>
                <a:latin typeface="Arial"/>
                <a:ea typeface="Arial"/>
                <a:cs typeface="Arial"/>
                <a:sym typeface="Arial"/>
              </a:defRPr>
            </a:lvl3pPr>
            <a:lvl4pPr marL="1828800" marR="0" lvl="3" indent="-298450" algn="l" rtl="0">
              <a:lnSpc>
                <a:spcPct val="90000"/>
              </a:lnSpc>
              <a:spcBef>
                <a:spcPts val="500"/>
              </a:spcBef>
              <a:spcAft>
                <a:spcPts val="0"/>
              </a:spcAft>
              <a:buClr>
                <a:schemeClr val="dk1"/>
              </a:buClr>
              <a:buSzPts val="1100"/>
              <a:buFont typeface="Noto Sans Symbols"/>
              <a:buChar char="▪"/>
              <a:defRPr sz="1100" b="0" i="0" u="none" strike="noStrike" cap="none">
                <a:solidFill>
                  <a:schemeClr val="dk1"/>
                </a:solidFill>
                <a:latin typeface="Arial"/>
                <a:ea typeface="Arial"/>
                <a:cs typeface="Arial"/>
                <a:sym typeface="Arial"/>
              </a:defRPr>
            </a:lvl4pPr>
            <a:lvl5pPr marL="2286000" marR="0" lvl="4" indent="-298450" algn="l" rtl="0">
              <a:lnSpc>
                <a:spcPct val="90000"/>
              </a:lnSpc>
              <a:spcBef>
                <a:spcPts val="500"/>
              </a:spcBef>
              <a:spcAft>
                <a:spcPts val="0"/>
              </a:spcAft>
              <a:buClr>
                <a:schemeClr val="dk1"/>
              </a:buClr>
              <a:buSzPts val="1100"/>
              <a:buFont typeface="Noto Sans Symbols"/>
              <a:buChar char="▪"/>
              <a:defRPr sz="1100" b="0" i="0" u="none" strike="noStrike" cap="none">
                <a:solidFill>
                  <a:schemeClr val="dk1"/>
                </a:solidFill>
                <a:latin typeface="Arial"/>
                <a:ea typeface="Arial"/>
                <a:cs typeface="Arial"/>
                <a:sym typeface="Arial"/>
              </a:defRPr>
            </a:lvl5pPr>
            <a:lvl6pPr marL="2743200" marR="0" lvl="5" indent="-298450" algn="l" rtl="0">
              <a:lnSpc>
                <a:spcPct val="90000"/>
              </a:lnSpc>
              <a:spcBef>
                <a:spcPts val="400"/>
              </a:spcBef>
              <a:spcAft>
                <a:spcPts val="0"/>
              </a:spcAft>
              <a:buClr>
                <a:schemeClr val="dk1"/>
              </a:buClr>
              <a:buSzPts val="1100"/>
              <a:buFont typeface="Noto Sans Symbols"/>
              <a:buChar char="▪"/>
              <a:defRPr sz="1100" b="0" i="0" u="none" strike="noStrike" cap="none">
                <a:solidFill>
                  <a:schemeClr val="dk1"/>
                </a:solidFill>
                <a:latin typeface="Arial"/>
                <a:ea typeface="Arial"/>
                <a:cs typeface="Arial"/>
                <a:sym typeface="Arial"/>
              </a:defRPr>
            </a:lvl6pPr>
            <a:lvl7pPr marL="3200400" marR="0" lvl="6" indent="-298450" algn="l" rtl="0">
              <a:lnSpc>
                <a:spcPct val="90000"/>
              </a:lnSpc>
              <a:spcBef>
                <a:spcPts val="400"/>
              </a:spcBef>
              <a:spcAft>
                <a:spcPts val="0"/>
              </a:spcAft>
              <a:buClr>
                <a:schemeClr val="dk1"/>
              </a:buClr>
              <a:buSzPts val="1100"/>
              <a:buFont typeface="Noto Sans Symbols"/>
              <a:buChar char="▪"/>
              <a:defRPr sz="1100" b="0" i="0" u="none" strike="noStrike" cap="none">
                <a:solidFill>
                  <a:schemeClr val="dk1"/>
                </a:solidFill>
                <a:latin typeface="Arial"/>
                <a:ea typeface="Arial"/>
                <a:cs typeface="Arial"/>
                <a:sym typeface="Arial"/>
              </a:defRPr>
            </a:lvl7pPr>
            <a:lvl8pPr marL="3657600" marR="0" lvl="7" indent="-298450" algn="l" rtl="0">
              <a:lnSpc>
                <a:spcPct val="90000"/>
              </a:lnSpc>
              <a:spcBef>
                <a:spcPts val="400"/>
              </a:spcBef>
              <a:spcAft>
                <a:spcPts val="0"/>
              </a:spcAft>
              <a:buClr>
                <a:schemeClr val="dk1"/>
              </a:buClr>
              <a:buSzPts val="1100"/>
              <a:buFont typeface="Noto Sans Symbols"/>
              <a:buChar char="▪"/>
              <a:defRPr sz="1100" b="0" i="0" u="none" strike="noStrike" cap="none">
                <a:solidFill>
                  <a:schemeClr val="dk1"/>
                </a:solidFill>
                <a:latin typeface="Arial"/>
                <a:ea typeface="Arial"/>
                <a:cs typeface="Arial"/>
                <a:sym typeface="Arial"/>
              </a:defRPr>
            </a:lvl8pPr>
            <a:lvl9pPr marL="4114800" marR="0" lvl="8" indent="-298450" algn="l" rtl="0">
              <a:lnSpc>
                <a:spcPct val="90000"/>
              </a:lnSpc>
              <a:spcBef>
                <a:spcPts val="400"/>
              </a:spcBef>
              <a:spcAft>
                <a:spcPts val="0"/>
              </a:spcAft>
              <a:buClr>
                <a:schemeClr val="dk1"/>
              </a:buClr>
              <a:buSzPts val="1100"/>
              <a:buFont typeface="Noto Sans Symbols"/>
              <a:buChar char="▪"/>
              <a:defRPr sz="1100" b="0" i="0" u="none" strike="noStrike" cap="none">
                <a:solidFill>
                  <a:schemeClr val="dk1"/>
                </a:solidFill>
                <a:latin typeface="Arial"/>
                <a:ea typeface="Arial"/>
                <a:cs typeface="Arial"/>
                <a:sym typeface="Arial"/>
              </a:defRPr>
            </a:lvl9pPr>
          </a:lstStyle>
          <a:p>
            <a:endParaRPr/>
          </a:p>
        </p:txBody>
      </p:sp>
      <p:sp>
        <p:nvSpPr>
          <p:cNvPr id="31" name="Google Shape;31;p3"/>
          <p:cNvSpPr txBox="1">
            <a:spLocks noGrp="1"/>
          </p:cNvSpPr>
          <p:nvPr>
            <p:ph type="dt" idx="10"/>
          </p:nvPr>
        </p:nvSpPr>
        <p:spPr>
          <a:xfrm>
            <a:off x="828674" y="4767263"/>
            <a:ext cx="1372200" cy="273900"/>
          </a:xfrm>
          <a:prstGeom prst="rect">
            <a:avLst/>
          </a:prstGeom>
          <a:noFill/>
          <a:ln>
            <a:noFill/>
          </a:ln>
        </p:spPr>
        <p:txBody>
          <a:bodyPr spcFirstLastPara="1" wrap="square" lIns="0" tIns="34275" rIns="0" bIns="34275" anchor="ctr" anchorCtr="0">
            <a:noAutofit/>
          </a:bodyPr>
          <a:lstStyle>
            <a:lvl1pPr marR="0" lvl="0" algn="l" rtl="0">
              <a:spcBef>
                <a:spcPts val="0"/>
              </a:spcBef>
              <a:spcAft>
                <a:spcPts val="0"/>
              </a:spcAft>
              <a:buSzPts val="1100"/>
              <a:buNone/>
              <a:defRPr sz="900" b="0" i="0" u="none" strike="noStrike" cap="none">
                <a:solidFill>
                  <a:srgbClr val="3C3632"/>
                </a:solidFill>
                <a:latin typeface="Arial"/>
                <a:ea typeface="Arial"/>
                <a:cs typeface="Arial"/>
                <a:sym typeface="Arial"/>
              </a:defRPr>
            </a:lvl1pPr>
            <a:lvl2pPr marR="0" lvl="1"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32" name="Google Shape;32;p3"/>
          <p:cNvSpPr txBox="1">
            <a:spLocks noGrp="1"/>
          </p:cNvSpPr>
          <p:nvPr>
            <p:ph type="ftr" idx="11"/>
          </p:nvPr>
        </p:nvSpPr>
        <p:spPr>
          <a:xfrm>
            <a:off x="2200844" y="4767263"/>
            <a:ext cx="4742400" cy="273900"/>
          </a:xfrm>
          <a:prstGeom prst="rect">
            <a:avLst/>
          </a:prstGeom>
          <a:noFill/>
          <a:ln>
            <a:noFill/>
          </a:ln>
        </p:spPr>
        <p:txBody>
          <a:bodyPr spcFirstLastPara="1" wrap="square" lIns="0" tIns="34275" rIns="0" bIns="34275" anchor="ctr" anchorCtr="0">
            <a:noAutofit/>
          </a:bodyPr>
          <a:lstStyle>
            <a:lvl1pPr marR="0" lvl="0" algn="ctr" rtl="0">
              <a:spcBef>
                <a:spcPts val="0"/>
              </a:spcBef>
              <a:spcAft>
                <a:spcPts val="0"/>
              </a:spcAft>
              <a:buSzPts val="1100"/>
              <a:buNone/>
              <a:defRPr sz="900" b="0" i="0" u="none" strike="noStrike" cap="none">
                <a:solidFill>
                  <a:srgbClr val="3C3632"/>
                </a:solidFill>
                <a:latin typeface="Arial"/>
                <a:ea typeface="Arial"/>
                <a:cs typeface="Arial"/>
                <a:sym typeface="Arial"/>
              </a:defRPr>
            </a:lvl1pPr>
            <a:lvl2pPr marR="0" lvl="1"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33" name="Google Shape;33;p3"/>
          <p:cNvSpPr txBox="1">
            <a:spLocks noGrp="1"/>
          </p:cNvSpPr>
          <p:nvPr>
            <p:ph type="sldNum" idx="12"/>
          </p:nvPr>
        </p:nvSpPr>
        <p:spPr>
          <a:xfrm>
            <a:off x="7717662" y="57138"/>
            <a:ext cx="1371600" cy="273900"/>
          </a:xfrm>
          <a:prstGeom prst="rect">
            <a:avLst/>
          </a:prstGeom>
          <a:noFill/>
          <a:ln>
            <a:noFill/>
          </a:ln>
        </p:spPr>
        <p:txBody>
          <a:bodyPr spcFirstLastPara="1" wrap="square" lIns="0" tIns="34275" rIns="0" bIns="34275" anchor="ctr" anchorCtr="0">
            <a:noAutofit/>
          </a:bodyPr>
          <a:lstStyle>
            <a:lvl1pPr marL="0" marR="0" lvl="0" indent="0" algn="r" rtl="0">
              <a:spcBef>
                <a:spcPts val="0"/>
              </a:spcBef>
              <a:buNone/>
              <a:defRPr sz="900" b="0" i="0" u="none" strike="noStrike" cap="none">
                <a:solidFill>
                  <a:srgbClr val="3C3632"/>
                </a:solidFill>
                <a:latin typeface="Arial"/>
                <a:ea typeface="Arial"/>
                <a:cs typeface="Arial"/>
                <a:sym typeface="Arial"/>
              </a:defRPr>
            </a:lvl1pPr>
            <a:lvl2pPr marL="0" marR="0" lvl="1" indent="0" algn="r" rtl="0">
              <a:spcBef>
                <a:spcPts val="0"/>
              </a:spcBef>
              <a:buNone/>
              <a:defRPr sz="900" b="0" i="0" u="none" strike="noStrike" cap="none">
                <a:solidFill>
                  <a:srgbClr val="3C3632"/>
                </a:solidFill>
                <a:latin typeface="Arial"/>
                <a:ea typeface="Arial"/>
                <a:cs typeface="Arial"/>
                <a:sym typeface="Arial"/>
              </a:defRPr>
            </a:lvl2pPr>
            <a:lvl3pPr marL="0" marR="0" lvl="2" indent="0" algn="r" rtl="0">
              <a:spcBef>
                <a:spcPts val="0"/>
              </a:spcBef>
              <a:buNone/>
              <a:defRPr sz="900" b="0" i="0" u="none" strike="noStrike" cap="none">
                <a:solidFill>
                  <a:srgbClr val="3C3632"/>
                </a:solidFill>
                <a:latin typeface="Arial"/>
                <a:ea typeface="Arial"/>
                <a:cs typeface="Arial"/>
                <a:sym typeface="Arial"/>
              </a:defRPr>
            </a:lvl3pPr>
            <a:lvl4pPr marL="0" marR="0" lvl="3" indent="0" algn="r" rtl="0">
              <a:spcBef>
                <a:spcPts val="0"/>
              </a:spcBef>
              <a:buNone/>
              <a:defRPr sz="900" b="0" i="0" u="none" strike="noStrike" cap="none">
                <a:solidFill>
                  <a:srgbClr val="3C3632"/>
                </a:solidFill>
                <a:latin typeface="Arial"/>
                <a:ea typeface="Arial"/>
                <a:cs typeface="Arial"/>
                <a:sym typeface="Arial"/>
              </a:defRPr>
            </a:lvl4pPr>
            <a:lvl5pPr marL="0" marR="0" lvl="4" indent="0" algn="r" rtl="0">
              <a:spcBef>
                <a:spcPts val="0"/>
              </a:spcBef>
              <a:buNone/>
              <a:defRPr sz="900" b="0" i="0" u="none" strike="noStrike" cap="none">
                <a:solidFill>
                  <a:srgbClr val="3C3632"/>
                </a:solidFill>
                <a:latin typeface="Arial"/>
                <a:ea typeface="Arial"/>
                <a:cs typeface="Arial"/>
                <a:sym typeface="Arial"/>
              </a:defRPr>
            </a:lvl5pPr>
            <a:lvl6pPr marL="0" marR="0" lvl="5" indent="0" algn="r" rtl="0">
              <a:spcBef>
                <a:spcPts val="0"/>
              </a:spcBef>
              <a:buNone/>
              <a:defRPr sz="900" b="0" i="0" u="none" strike="noStrike" cap="none">
                <a:solidFill>
                  <a:srgbClr val="3C3632"/>
                </a:solidFill>
                <a:latin typeface="Arial"/>
                <a:ea typeface="Arial"/>
                <a:cs typeface="Arial"/>
                <a:sym typeface="Arial"/>
              </a:defRPr>
            </a:lvl6pPr>
            <a:lvl7pPr marL="0" marR="0" lvl="6" indent="0" algn="r" rtl="0">
              <a:spcBef>
                <a:spcPts val="0"/>
              </a:spcBef>
              <a:buNone/>
              <a:defRPr sz="900" b="0" i="0" u="none" strike="noStrike" cap="none">
                <a:solidFill>
                  <a:srgbClr val="3C3632"/>
                </a:solidFill>
                <a:latin typeface="Arial"/>
                <a:ea typeface="Arial"/>
                <a:cs typeface="Arial"/>
                <a:sym typeface="Arial"/>
              </a:defRPr>
            </a:lvl7pPr>
            <a:lvl8pPr marL="0" marR="0" lvl="7" indent="0" algn="r" rtl="0">
              <a:spcBef>
                <a:spcPts val="0"/>
              </a:spcBef>
              <a:buNone/>
              <a:defRPr sz="900" b="0" i="0" u="none" strike="noStrike" cap="none">
                <a:solidFill>
                  <a:srgbClr val="3C3632"/>
                </a:solidFill>
                <a:latin typeface="Arial"/>
                <a:ea typeface="Arial"/>
                <a:cs typeface="Arial"/>
                <a:sym typeface="Arial"/>
              </a:defRPr>
            </a:lvl8pPr>
            <a:lvl9pPr marL="0" marR="0" lvl="8" indent="0" algn="r" rtl="0">
              <a:spcBef>
                <a:spcPts val="0"/>
              </a:spcBef>
              <a:buNone/>
              <a:defRPr sz="900" b="0" i="0" u="none" strike="noStrike" cap="none">
                <a:solidFill>
                  <a:srgbClr val="3C363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
        <p:cNvGrpSpPr/>
        <p:nvPr/>
      </p:nvGrpSpPr>
      <p:grpSpPr>
        <a:xfrm>
          <a:off x="0" y="0"/>
          <a:ext cx="0" cy="0"/>
          <a:chOff x="0" y="0"/>
          <a:chExt cx="0" cy="0"/>
        </a:xfrm>
      </p:grpSpPr>
      <p:sp>
        <p:nvSpPr>
          <p:cNvPr id="35" name="Google Shape;35;p4"/>
          <p:cNvSpPr txBox="1">
            <a:spLocks noGrp="1"/>
          </p:cNvSpPr>
          <p:nvPr>
            <p:ph type="title"/>
          </p:nvPr>
        </p:nvSpPr>
        <p:spPr>
          <a:xfrm>
            <a:off x="828675" y="57150"/>
            <a:ext cx="7485600" cy="822600"/>
          </a:xfrm>
          <a:prstGeom prst="rect">
            <a:avLst/>
          </a:prstGeom>
          <a:noFill/>
          <a:ln>
            <a:noFill/>
          </a:ln>
        </p:spPr>
        <p:txBody>
          <a:bodyPr spcFirstLastPara="1" wrap="square" lIns="0" tIns="34275" rIns="0" bIns="34275" anchor="b" anchorCtr="0">
            <a:noAutofit/>
          </a:bodyPr>
          <a:lstStyle>
            <a:lvl1pPr marR="0" lvl="0" algn="l" rtl="0">
              <a:lnSpc>
                <a:spcPct val="9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36" name="Google Shape;36;p4"/>
          <p:cNvSpPr txBox="1">
            <a:spLocks noGrp="1"/>
          </p:cNvSpPr>
          <p:nvPr>
            <p:ph type="body" idx="1"/>
          </p:nvPr>
        </p:nvSpPr>
        <p:spPr>
          <a:xfrm>
            <a:off x="828675" y="1200150"/>
            <a:ext cx="3686100" cy="3429000"/>
          </a:xfrm>
          <a:prstGeom prst="rect">
            <a:avLst/>
          </a:prstGeom>
          <a:noFill/>
          <a:ln>
            <a:noFill/>
          </a:ln>
        </p:spPr>
        <p:txBody>
          <a:bodyPr spcFirstLastPara="1" wrap="square" lIns="0" tIns="34275" rIns="0" bIns="34275" anchor="t" anchorCtr="0">
            <a:noAutofit/>
          </a:bodyPr>
          <a:lstStyle>
            <a:lvl1pPr marL="457200" marR="0" lvl="0" indent="-323850" algn="l" rtl="0">
              <a:lnSpc>
                <a:spcPct val="90000"/>
              </a:lnSpc>
              <a:spcBef>
                <a:spcPts val="1400"/>
              </a:spcBef>
              <a:spcAft>
                <a:spcPts val="0"/>
              </a:spcAft>
              <a:buClr>
                <a:schemeClr val="dk1"/>
              </a:buClr>
              <a:buSzPts val="1500"/>
              <a:buFont typeface="Noto Sans Symbols"/>
              <a:buChar char="▪"/>
              <a:defRPr sz="1500" b="0" i="0" u="none" strike="noStrike" cap="none">
                <a:solidFill>
                  <a:schemeClr val="dk1"/>
                </a:solidFill>
                <a:latin typeface="Arial"/>
                <a:ea typeface="Arial"/>
                <a:cs typeface="Arial"/>
                <a:sym typeface="Arial"/>
              </a:defRPr>
            </a:lvl1pPr>
            <a:lvl2pPr marL="914400" marR="0" lvl="1" indent="-304800" algn="l" rtl="0">
              <a:lnSpc>
                <a:spcPct val="90000"/>
              </a:lnSpc>
              <a:spcBef>
                <a:spcPts val="500"/>
              </a:spcBef>
              <a:spcAft>
                <a:spcPts val="0"/>
              </a:spcAft>
              <a:buClr>
                <a:schemeClr val="dk1"/>
              </a:buClr>
              <a:buSzPts val="1200"/>
              <a:buFont typeface="Noto Sans Symbols"/>
              <a:buChar char="▪"/>
              <a:defRPr sz="1200" b="0" i="0" u="none" strike="noStrike" cap="none">
                <a:solidFill>
                  <a:schemeClr val="dk1"/>
                </a:solidFill>
                <a:latin typeface="Arial"/>
                <a:ea typeface="Arial"/>
                <a:cs typeface="Arial"/>
                <a:sym typeface="Arial"/>
              </a:defRPr>
            </a:lvl2pPr>
            <a:lvl3pPr marL="1371600" marR="0" lvl="2" indent="-298450" algn="l" rtl="0">
              <a:lnSpc>
                <a:spcPct val="90000"/>
              </a:lnSpc>
              <a:spcBef>
                <a:spcPts val="500"/>
              </a:spcBef>
              <a:spcAft>
                <a:spcPts val="0"/>
              </a:spcAft>
              <a:buClr>
                <a:schemeClr val="dk1"/>
              </a:buClr>
              <a:buSzPts val="1100"/>
              <a:buFont typeface="Noto Sans Symbols"/>
              <a:buChar char="▪"/>
              <a:defRPr sz="1100" b="0" i="0" u="none" strike="noStrike" cap="none">
                <a:solidFill>
                  <a:schemeClr val="dk1"/>
                </a:solidFill>
                <a:latin typeface="Arial"/>
                <a:ea typeface="Arial"/>
                <a:cs typeface="Arial"/>
                <a:sym typeface="Arial"/>
              </a:defRPr>
            </a:lvl3pPr>
            <a:lvl4pPr marL="1828800" marR="0" lvl="3" indent="-298450" algn="l" rtl="0">
              <a:lnSpc>
                <a:spcPct val="90000"/>
              </a:lnSpc>
              <a:spcBef>
                <a:spcPts val="500"/>
              </a:spcBef>
              <a:spcAft>
                <a:spcPts val="0"/>
              </a:spcAft>
              <a:buClr>
                <a:schemeClr val="dk1"/>
              </a:buClr>
              <a:buSzPts val="1100"/>
              <a:buFont typeface="Noto Sans Symbols"/>
              <a:buChar char="▪"/>
              <a:defRPr sz="1100" b="0" i="0" u="none" strike="noStrike" cap="none">
                <a:solidFill>
                  <a:schemeClr val="dk1"/>
                </a:solidFill>
                <a:latin typeface="Arial"/>
                <a:ea typeface="Arial"/>
                <a:cs typeface="Arial"/>
                <a:sym typeface="Arial"/>
              </a:defRPr>
            </a:lvl4pPr>
            <a:lvl5pPr marL="2286000" marR="0" lvl="4" indent="-298450" algn="l" rtl="0">
              <a:lnSpc>
                <a:spcPct val="90000"/>
              </a:lnSpc>
              <a:spcBef>
                <a:spcPts val="500"/>
              </a:spcBef>
              <a:spcAft>
                <a:spcPts val="0"/>
              </a:spcAft>
              <a:buClr>
                <a:schemeClr val="dk1"/>
              </a:buClr>
              <a:buSzPts val="1100"/>
              <a:buFont typeface="Noto Sans Symbols"/>
              <a:buChar char="▪"/>
              <a:defRPr sz="1100" b="0" i="0" u="none" strike="noStrike" cap="none">
                <a:solidFill>
                  <a:schemeClr val="dk1"/>
                </a:solidFill>
                <a:latin typeface="Arial"/>
                <a:ea typeface="Arial"/>
                <a:cs typeface="Arial"/>
                <a:sym typeface="Arial"/>
              </a:defRPr>
            </a:lvl5pPr>
            <a:lvl6pPr marL="2743200" marR="0" lvl="5" indent="-298450" algn="l" rtl="0">
              <a:lnSpc>
                <a:spcPct val="90000"/>
              </a:lnSpc>
              <a:spcBef>
                <a:spcPts val="400"/>
              </a:spcBef>
              <a:spcAft>
                <a:spcPts val="0"/>
              </a:spcAft>
              <a:buClr>
                <a:schemeClr val="dk1"/>
              </a:buClr>
              <a:buSzPts val="1100"/>
              <a:buFont typeface="Noto Sans Symbols"/>
              <a:buChar char="▪"/>
              <a:defRPr sz="1100" b="0" i="0" u="none" strike="noStrike" cap="none">
                <a:solidFill>
                  <a:schemeClr val="dk1"/>
                </a:solidFill>
                <a:latin typeface="Arial"/>
                <a:ea typeface="Arial"/>
                <a:cs typeface="Arial"/>
                <a:sym typeface="Arial"/>
              </a:defRPr>
            </a:lvl6pPr>
            <a:lvl7pPr marL="3200400" marR="0" lvl="6" indent="-298450" algn="l" rtl="0">
              <a:lnSpc>
                <a:spcPct val="90000"/>
              </a:lnSpc>
              <a:spcBef>
                <a:spcPts val="400"/>
              </a:spcBef>
              <a:spcAft>
                <a:spcPts val="0"/>
              </a:spcAft>
              <a:buClr>
                <a:schemeClr val="dk1"/>
              </a:buClr>
              <a:buSzPts val="1100"/>
              <a:buFont typeface="Noto Sans Symbols"/>
              <a:buChar char="▪"/>
              <a:defRPr sz="1100" b="0" i="0" u="none" strike="noStrike" cap="none">
                <a:solidFill>
                  <a:schemeClr val="dk1"/>
                </a:solidFill>
                <a:latin typeface="Arial"/>
                <a:ea typeface="Arial"/>
                <a:cs typeface="Arial"/>
                <a:sym typeface="Arial"/>
              </a:defRPr>
            </a:lvl7pPr>
            <a:lvl8pPr marL="3657600" marR="0" lvl="7" indent="-298450" algn="l" rtl="0">
              <a:lnSpc>
                <a:spcPct val="90000"/>
              </a:lnSpc>
              <a:spcBef>
                <a:spcPts val="400"/>
              </a:spcBef>
              <a:spcAft>
                <a:spcPts val="0"/>
              </a:spcAft>
              <a:buClr>
                <a:schemeClr val="dk1"/>
              </a:buClr>
              <a:buSzPts val="1100"/>
              <a:buFont typeface="Noto Sans Symbols"/>
              <a:buChar char="▪"/>
              <a:defRPr sz="1100" b="0" i="0" u="none" strike="noStrike" cap="none">
                <a:solidFill>
                  <a:schemeClr val="dk1"/>
                </a:solidFill>
                <a:latin typeface="Arial"/>
                <a:ea typeface="Arial"/>
                <a:cs typeface="Arial"/>
                <a:sym typeface="Arial"/>
              </a:defRPr>
            </a:lvl8pPr>
            <a:lvl9pPr marL="4114800" marR="0" lvl="8" indent="-298450" algn="l" rtl="0">
              <a:lnSpc>
                <a:spcPct val="90000"/>
              </a:lnSpc>
              <a:spcBef>
                <a:spcPts val="400"/>
              </a:spcBef>
              <a:spcAft>
                <a:spcPts val="0"/>
              </a:spcAft>
              <a:buClr>
                <a:schemeClr val="dk1"/>
              </a:buClr>
              <a:buSzPts val="1100"/>
              <a:buFont typeface="Noto Sans Symbols"/>
              <a:buChar char="▪"/>
              <a:defRPr sz="1100" b="0" i="0" u="none" strike="noStrike" cap="none">
                <a:solidFill>
                  <a:schemeClr val="dk1"/>
                </a:solidFill>
                <a:latin typeface="Arial"/>
                <a:ea typeface="Arial"/>
                <a:cs typeface="Arial"/>
                <a:sym typeface="Arial"/>
              </a:defRPr>
            </a:lvl9pPr>
          </a:lstStyle>
          <a:p>
            <a:endParaRPr/>
          </a:p>
        </p:txBody>
      </p:sp>
      <p:sp>
        <p:nvSpPr>
          <p:cNvPr id="37" name="Google Shape;37;p4"/>
          <p:cNvSpPr txBox="1">
            <a:spLocks noGrp="1"/>
          </p:cNvSpPr>
          <p:nvPr>
            <p:ph type="body" idx="2"/>
          </p:nvPr>
        </p:nvSpPr>
        <p:spPr>
          <a:xfrm>
            <a:off x="4629150" y="1200150"/>
            <a:ext cx="3686100" cy="3429000"/>
          </a:xfrm>
          <a:prstGeom prst="rect">
            <a:avLst/>
          </a:prstGeom>
          <a:noFill/>
          <a:ln>
            <a:noFill/>
          </a:ln>
        </p:spPr>
        <p:txBody>
          <a:bodyPr spcFirstLastPara="1" wrap="square" lIns="0" tIns="34275" rIns="0" bIns="34275" anchor="t" anchorCtr="0">
            <a:noAutofit/>
          </a:bodyPr>
          <a:lstStyle>
            <a:lvl1pPr marL="457200" marR="0" lvl="0" indent="-323850" algn="l" rtl="0">
              <a:lnSpc>
                <a:spcPct val="90000"/>
              </a:lnSpc>
              <a:spcBef>
                <a:spcPts val="1400"/>
              </a:spcBef>
              <a:spcAft>
                <a:spcPts val="0"/>
              </a:spcAft>
              <a:buClr>
                <a:schemeClr val="dk1"/>
              </a:buClr>
              <a:buSzPts val="1500"/>
              <a:buFont typeface="Noto Sans Symbols"/>
              <a:buChar char="▪"/>
              <a:defRPr sz="1500" b="0" i="0" u="none" strike="noStrike" cap="none">
                <a:solidFill>
                  <a:schemeClr val="dk1"/>
                </a:solidFill>
                <a:latin typeface="Arial"/>
                <a:ea typeface="Arial"/>
                <a:cs typeface="Arial"/>
                <a:sym typeface="Arial"/>
              </a:defRPr>
            </a:lvl1pPr>
            <a:lvl2pPr marL="914400" marR="0" lvl="1" indent="-304800" algn="l" rtl="0">
              <a:lnSpc>
                <a:spcPct val="90000"/>
              </a:lnSpc>
              <a:spcBef>
                <a:spcPts val="500"/>
              </a:spcBef>
              <a:spcAft>
                <a:spcPts val="0"/>
              </a:spcAft>
              <a:buClr>
                <a:schemeClr val="dk1"/>
              </a:buClr>
              <a:buSzPts val="1200"/>
              <a:buFont typeface="Noto Sans Symbols"/>
              <a:buChar char="▪"/>
              <a:defRPr sz="1200" b="0" i="0" u="none" strike="noStrike" cap="none">
                <a:solidFill>
                  <a:schemeClr val="dk1"/>
                </a:solidFill>
                <a:latin typeface="Arial"/>
                <a:ea typeface="Arial"/>
                <a:cs typeface="Arial"/>
                <a:sym typeface="Arial"/>
              </a:defRPr>
            </a:lvl2pPr>
            <a:lvl3pPr marL="1371600" marR="0" lvl="2" indent="-298450" algn="l" rtl="0">
              <a:lnSpc>
                <a:spcPct val="90000"/>
              </a:lnSpc>
              <a:spcBef>
                <a:spcPts val="500"/>
              </a:spcBef>
              <a:spcAft>
                <a:spcPts val="0"/>
              </a:spcAft>
              <a:buClr>
                <a:schemeClr val="dk1"/>
              </a:buClr>
              <a:buSzPts val="1100"/>
              <a:buFont typeface="Noto Sans Symbols"/>
              <a:buChar char="▪"/>
              <a:defRPr sz="1100" b="0" i="0" u="none" strike="noStrike" cap="none">
                <a:solidFill>
                  <a:schemeClr val="dk1"/>
                </a:solidFill>
                <a:latin typeface="Arial"/>
                <a:ea typeface="Arial"/>
                <a:cs typeface="Arial"/>
                <a:sym typeface="Arial"/>
              </a:defRPr>
            </a:lvl3pPr>
            <a:lvl4pPr marL="1828800" marR="0" lvl="3" indent="-298450" algn="l" rtl="0">
              <a:lnSpc>
                <a:spcPct val="90000"/>
              </a:lnSpc>
              <a:spcBef>
                <a:spcPts val="500"/>
              </a:spcBef>
              <a:spcAft>
                <a:spcPts val="0"/>
              </a:spcAft>
              <a:buClr>
                <a:schemeClr val="dk1"/>
              </a:buClr>
              <a:buSzPts val="1100"/>
              <a:buFont typeface="Noto Sans Symbols"/>
              <a:buChar char="▪"/>
              <a:defRPr sz="1100" b="0" i="0" u="none" strike="noStrike" cap="none">
                <a:solidFill>
                  <a:schemeClr val="dk1"/>
                </a:solidFill>
                <a:latin typeface="Arial"/>
                <a:ea typeface="Arial"/>
                <a:cs typeface="Arial"/>
                <a:sym typeface="Arial"/>
              </a:defRPr>
            </a:lvl4pPr>
            <a:lvl5pPr marL="2286000" marR="0" lvl="4" indent="-298450" algn="l" rtl="0">
              <a:lnSpc>
                <a:spcPct val="90000"/>
              </a:lnSpc>
              <a:spcBef>
                <a:spcPts val="500"/>
              </a:spcBef>
              <a:spcAft>
                <a:spcPts val="0"/>
              </a:spcAft>
              <a:buClr>
                <a:schemeClr val="dk1"/>
              </a:buClr>
              <a:buSzPts val="1100"/>
              <a:buFont typeface="Noto Sans Symbols"/>
              <a:buChar char="▪"/>
              <a:defRPr sz="1100" b="0" i="0" u="none" strike="noStrike" cap="none">
                <a:solidFill>
                  <a:schemeClr val="dk1"/>
                </a:solidFill>
                <a:latin typeface="Arial"/>
                <a:ea typeface="Arial"/>
                <a:cs typeface="Arial"/>
                <a:sym typeface="Arial"/>
              </a:defRPr>
            </a:lvl5pPr>
            <a:lvl6pPr marL="2743200" marR="0" lvl="5" indent="-298450" algn="l" rtl="0">
              <a:lnSpc>
                <a:spcPct val="90000"/>
              </a:lnSpc>
              <a:spcBef>
                <a:spcPts val="400"/>
              </a:spcBef>
              <a:spcAft>
                <a:spcPts val="0"/>
              </a:spcAft>
              <a:buClr>
                <a:schemeClr val="dk1"/>
              </a:buClr>
              <a:buSzPts val="1100"/>
              <a:buFont typeface="Noto Sans Symbols"/>
              <a:buChar char="▪"/>
              <a:defRPr sz="1100" b="0" i="0" u="none" strike="noStrike" cap="none">
                <a:solidFill>
                  <a:schemeClr val="dk1"/>
                </a:solidFill>
                <a:latin typeface="Arial"/>
                <a:ea typeface="Arial"/>
                <a:cs typeface="Arial"/>
                <a:sym typeface="Arial"/>
              </a:defRPr>
            </a:lvl6pPr>
            <a:lvl7pPr marL="3200400" marR="0" lvl="6" indent="-298450" algn="l" rtl="0">
              <a:lnSpc>
                <a:spcPct val="90000"/>
              </a:lnSpc>
              <a:spcBef>
                <a:spcPts val="400"/>
              </a:spcBef>
              <a:spcAft>
                <a:spcPts val="0"/>
              </a:spcAft>
              <a:buClr>
                <a:schemeClr val="dk1"/>
              </a:buClr>
              <a:buSzPts val="1100"/>
              <a:buFont typeface="Noto Sans Symbols"/>
              <a:buChar char="▪"/>
              <a:defRPr sz="1100" b="0" i="0" u="none" strike="noStrike" cap="none">
                <a:solidFill>
                  <a:schemeClr val="dk1"/>
                </a:solidFill>
                <a:latin typeface="Arial"/>
                <a:ea typeface="Arial"/>
                <a:cs typeface="Arial"/>
                <a:sym typeface="Arial"/>
              </a:defRPr>
            </a:lvl7pPr>
            <a:lvl8pPr marL="3657600" marR="0" lvl="7" indent="-298450" algn="l" rtl="0">
              <a:lnSpc>
                <a:spcPct val="90000"/>
              </a:lnSpc>
              <a:spcBef>
                <a:spcPts val="400"/>
              </a:spcBef>
              <a:spcAft>
                <a:spcPts val="0"/>
              </a:spcAft>
              <a:buClr>
                <a:schemeClr val="dk1"/>
              </a:buClr>
              <a:buSzPts val="1100"/>
              <a:buFont typeface="Noto Sans Symbols"/>
              <a:buChar char="▪"/>
              <a:defRPr sz="1100" b="0" i="0" u="none" strike="noStrike" cap="none">
                <a:solidFill>
                  <a:schemeClr val="dk1"/>
                </a:solidFill>
                <a:latin typeface="Arial"/>
                <a:ea typeface="Arial"/>
                <a:cs typeface="Arial"/>
                <a:sym typeface="Arial"/>
              </a:defRPr>
            </a:lvl8pPr>
            <a:lvl9pPr marL="4114800" marR="0" lvl="8" indent="-298450" algn="l" rtl="0">
              <a:lnSpc>
                <a:spcPct val="90000"/>
              </a:lnSpc>
              <a:spcBef>
                <a:spcPts val="400"/>
              </a:spcBef>
              <a:spcAft>
                <a:spcPts val="0"/>
              </a:spcAft>
              <a:buClr>
                <a:schemeClr val="dk1"/>
              </a:buClr>
              <a:buSzPts val="1100"/>
              <a:buFont typeface="Noto Sans Symbols"/>
              <a:buChar char="▪"/>
              <a:defRPr sz="1100" b="0" i="0" u="none" strike="noStrike" cap="none">
                <a:solidFill>
                  <a:schemeClr val="dk1"/>
                </a:solidFill>
                <a:latin typeface="Arial"/>
                <a:ea typeface="Arial"/>
                <a:cs typeface="Arial"/>
                <a:sym typeface="Arial"/>
              </a:defRPr>
            </a:lvl9pPr>
          </a:lstStyle>
          <a:p>
            <a:endParaRPr/>
          </a:p>
        </p:txBody>
      </p:sp>
      <p:sp>
        <p:nvSpPr>
          <p:cNvPr id="38" name="Google Shape;38;p4"/>
          <p:cNvSpPr txBox="1">
            <a:spLocks noGrp="1"/>
          </p:cNvSpPr>
          <p:nvPr>
            <p:ph type="dt" idx="10"/>
          </p:nvPr>
        </p:nvSpPr>
        <p:spPr>
          <a:xfrm>
            <a:off x="828674" y="4767263"/>
            <a:ext cx="1372200" cy="273900"/>
          </a:xfrm>
          <a:prstGeom prst="rect">
            <a:avLst/>
          </a:prstGeom>
          <a:noFill/>
          <a:ln>
            <a:noFill/>
          </a:ln>
        </p:spPr>
        <p:txBody>
          <a:bodyPr spcFirstLastPara="1" wrap="square" lIns="0" tIns="34275" rIns="0" bIns="34275" anchor="ctr" anchorCtr="0">
            <a:noAutofit/>
          </a:bodyPr>
          <a:lstStyle>
            <a:lvl1pPr marR="0" lvl="0" algn="l" rtl="0">
              <a:spcBef>
                <a:spcPts val="0"/>
              </a:spcBef>
              <a:spcAft>
                <a:spcPts val="0"/>
              </a:spcAft>
              <a:buSzPts val="1100"/>
              <a:buNone/>
              <a:defRPr sz="900" b="0" i="0" u="none" strike="noStrike" cap="none">
                <a:solidFill>
                  <a:srgbClr val="3C3632"/>
                </a:solidFill>
                <a:latin typeface="Arial"/>
                <a:ea typeface="Arial"/>
                <a:cs typeface="Arial"/>
                <a:sym typeface="Arial"/>
              </a:defRPr>
            </a:lvl1pPr>
            <a:lvl2pPr marR="0" lvl="1"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39" name="Google Shape;39;p4"/>
          <p:cNvSpPr txBox="1">
            <a:spLocks noGrp="1"/>
          </p:cNvSpPr>
          <p:nvPr>
            <p:ph type="ftr" idx="11"/>
          </p:nvPr>
        </p:nvSpPr>
        <p:spPr>
          <a:xfrm>
            <a:off x="2200844" y="4767263"/>
            <a:ext cx="4742400" cy="273900"/>
          </a:xfrm>
          <a:prstGeom prst="rect">
            <a:avLst/>
          </a:prstGeom>
          <a:noFill/>
          <a:ln>
            <a:noFill/>
          </a:ln>
        </p:spPr>
        <p:txBody>
          <a:bodyPr spcFirstLastPara="1" wrap="square" lIns="0" tIns="34275" rIns="0" bIns="34275" anchor="ctr" anchorCtr="0">
            <a:noAutofit/>
          </a:bodyPr>
          <a:lstStyle>
            <a:lvl1pPr marR="0" lvl="0" algn="ctr" rtl="0">
              <a:spcBef>
                <a:spcPts val="0"/>
              </a:spcBef>
              <a:spcAft>
                <a:spcPts val="0"/>
              </a:spcAft>
              <a:buSzPts val="1100"/>
              <a:buNone/>
              <a:defRPr sz="900" b="0" i="0" u="none" strike="noStrike" cap="none">
                <a:solidFill>
                  <a:srgbClr val="3C3632"/>
                </a:solidFill>
                <a:latin typeface="Arial"/>
                <a:ea typeface="Arial"/>
                <a:cs typeface="Arial"/>
                <a:sym typeface="Arial"/>
              </a:defRPr>
            </a:lvl1pPr>
            <a:lvl2pPr marR="0" lvl="1"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40" name="Google Shape;40;p4"/>
          <p:cNvSpPr txBox="1">
            <a:spLocks noGrp="1"/>
          </p:cNvSpPr>
          <p:nvPr>
            <p:ph type="sldNum" idx="12"/>
          </p:nvPr>
        </p:nvSpPr>
        <p:spPr>
          <a:xfrm>
            <a:off x="7717662" y="57138"/>
            <a:ext cx="1371600" cy="273900"/>
          </a:xfrm>
          <a:prstGeom prst="rect">
            <a:avLst/>
          </a:prstGeom>
          <a:noFill/>
          <a:ln>
            <a:noFill/>
          </a:ln>
        </p:spPr>
        <p:txBody>
          <a:bodyPr spcFirstLastPara="1" wrap="square" lIns="0" tIns="34275" rIns="0" bIns="34275" anchor="ctr" anchorCtr="0">
            <a:noAutofit/>
          </a:bodyPr>
          <a:lstStyle>
            <a:lvl1pPr marL="0" marR="0" lvl="0" indent="0" algn="r" rtl="0">
              <a:spcBef>
                <a:spcPts val="0"/>
              </a:spcBef>
              <a:buNone/>
              <a:defRPr sz="900" b="0" i="0" u="none" strike="noStrike" cap="none">
                <a:solidFill>
                  <a:srgbClr val="3C3632"/>
                </a:solidFill>
                <a:latin typeface="Arial"/>
                <a:ea typeface="Arial"/>
                <a:cs typeface="Arial"/>
                <a:sym typeface="Arial"/>
              </a:defRPr>
            </a:lvl1pPr>
            <a:lvl2pPr marL="0" marR="0" lvl="1" indent="0" algn="r" rtl="0">
              <a:spcBef>
                <a:spcPts val="0"/>
              </a:spcBef>
              <a:buNone/>
              <a:defRPr sz="900" b="0" i="0" u="none" strike="noStrike" cap="none">
                <a:solidFill>
                  <a:srgbClr val="3C3632"/>
                </a:solidFill>
                <a:latin typeface="Arial"/>
                <a:ea typeface="Arial"/>
                <a:cs typeface="Arial"/>
                <a:sym typeface="Arial"/>
              </a:defRPr>
            </a:lvl2pPr>
            <a:lvl3pPr marL="0" marR="0" lvl="2" indent="0" algn="r" rtl="0">
              <a:spcBef>
                <a:spcPts val="0"/>
              </a:spcBef>
              <a:buNone/>
              <a:defRPr sz="900" b="0" i="0" u="none" strike="noStrike" cap="none">
                <a:solidFill>
                  <a:srgbClr val="3C3632"/>
                </a:solidFill>
                <a:latin typeface="Arial"/>
                <a:ea typeface="Arial"/>
                <a:cs typeface="Arial"/>
                <a:sym typeface="Arial"/>
              </a:defRPr>
            </a:lvl3pPr>
            <a:lvl4pPr marL="0" marR="0" lvl="3" indent="0" algn="r" rtl="0">
              <a:spcBef>
                <a:spcPts val="0"/>
              </a:spcBef>
              <a:buNone/>
              <a:defRPr sz="900" b="0" i="0" u="none" strike="noStrike" cap="none">
                <a:solidFill>
                  <a:srgbClr val="3C3632"/>
                </a:solidFill>
                <a:latin typeface="Arial"/>
                <a:ea typeface="Arial"/>
                <a:cs typeface="Arial"/>
                <a:sym typeface="Arial"/>
              </a:defRPr>
            </a:lvl4pPr>
            <a:lvl5pPr marL="0" marR="0" lvl="4" indent="0" algn="r" rtl="0">
              <a:spcBef>
                <a:spcPts val="0"/>
              </a:spcBef>
              <a:buNone/>
              <a:defRPr sz="900" b="0" i="0" u="none" strike="noStrike" cap="none">
                <a:solidFill>
                  <a:srgbClr val="3C3632"/>
                </a:solidFill>
                <a:latin typeface="Arial"/>
                <a:ea typeface="Arial"/>
                <a:cs typeface="Arial"/>
                <a:sym typeface="Arial"/>
              </a:defRPr>
            </a:lvl5pPr>
            <a:lvl6pPr marL="0" marR="0" lvl="5" indent="0" algn="r" rtl="0">
              <a:spcBef>
                <a:spcPts val="0"/>
              </a:spcBef>
              <a:buNone/>
              <a:defRPr sz="900" b="0" i="0" u="none" strike="noStrike" cap="none">
                <a:solidFill>
                  <a:srgbClr val="3C3632"/>
                </a:solidFill>
                <a:latin typeface="Arial"/>
                <a:ea typeface="Arial"/>
                <a:cs typeface="Arial"/>
                <a:sym typeface="Arial"/>
              </a:defRPr>
            </a:lvl6pPr>
            <a:lvl7pPr marL="0" marR="0" lvl="6" indent="0" algn="r" rtl="0">
              <a:spcBef>
                <a:spcPts val="0"/>
              </a:spcBef>
              <a:buNone/>
              <a:defRPr sz="900" b="0" i="0" u="none" strike="noStrike" cap="none">
                <a:solidFill>
                  <a:srgbClr val="3C3632"/>
                </a:solidFill>
                <a:latin typeface="Arial"/>
                <a:ea typeface="Arial"/>
                <a:cs typeface="Arial"/>
                <a:sym typeface="Arial"/>
              </a:defRPr>
            </a:lvl7pPr>
            <a:lvl8pPr marL="0" marR="0" lvl="7" indent="0" algn="r" rtl="0">
              <a:spcBef>
                <a:spcPts val="0"/>
              </a:spcBef>
              <a:buNone/>
              <a:defRPr sz="900" b="0" i="0" u="none" strike="noStrike" cap="none">
                <a:solidFill>
                  <a:srgbClr val="3C3632"/>
                </a:solidFill>
                <a:latin typeface="Arial"/>
                <a:ea typeface="Arial"/>
                <a:cs typeface="Arial"/>
                <a:sym typeface="Arial"/>
              </a:defRPr>
            </a:lvl8pPr>
            <a:lvl9pPr marL="0" marR="0" lvl="8" indent="0" algn="r" rtl="0">
              <a:spcBef>
                <a:spcPts val="0"/>
              </a:spcBef>
              <a:buNone/>
              <a:defRPr sz="900" b="0" i="0" u="none" strike="noStrike" cap="none">
                <a:solidFill>
                  <a:srgbClr val="3C363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1"/>
        <p:cNvGrpSpPr/>
        <p:nvPr/>
      </p:nvGrpSpPr>
      <p:grpSpPr>
        <a:xfrm>
          <a:off x="0" y="0"/>
          <a:ext cx="0" cy="0"/>
          <a:chOff x="0" y="0"/>
          <a:chExt cx="0" cy="0"/>
        </a:xfrm>
      </p:grpSpPr>
      <p:sp>
        <p:nvSpPr>
          <p:cNvPr id="42" name="Google Shape;42;p5"/>
          <p:cNvSpPr txBox="1">
            <a:spLocks noGrp="1"/>
          </p:cNvSpPr>
          <p:nvPr>
            <p:ph type="title"/>
          </p:nvPr>
        </p:nvSpPr>
        <p:spPr>
          <a:xfrm>
            <a:off x="828675" y="57150"/>
            <a:ext cx="7485600" cy="822600"/>
          </a:xfrm>
          <a:prstGeom prst="rect">
            <a:avLst/>
          </a:prstGeom>
          <a:noFill/>
          <a:ln>
            <a:noFill/>
          </a:ln>
        </p:spPr>
        <p:txBody>
          <a:bodyPr spcFirstLastPara="1" wrap="square" lIns="0" tIns="34275" rIns="0" bIns="34275" anchor="b" anchorCtr="0">
            <a:noAutofit/>
          </a:bodyPr>
          <a:lstStyle>
            <a:lvl1pPr marR="0" lvl="0" algn="l" rtl="0">
              <a:lnSpc>
                <a:spcPct val="9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43" name="Google Shape;43;p5"/>
          <p:cNvSpPr txBox="1">
            <a:spLocks noGrp="1"/>
          </p:cNvSpPr>
          <p:nvPr>
            <p:ph type="body" idx="1"/>
          </p:nvPr>
        </p:nvSpPr>
        <p:spPr>
          <a:xfrm>
            <a:off x="828675" y="1200150"/>
            <a:ext cx="2547600" cy="3429000"/>
          </a:xfrm>
          <a:prstGeom prst="rect">
            <a:avLst/>
          </a:prstGeom>
          <a:noFill/>
          <a:ln>
            <a:noFill/>
          </a:ln>
        </p:spPr>
        <p:txBody>
          <a:bodyPr spcFirstLastPara="1" wrap="square" lIns="0" tIns="34275" rIns="0" bIns="34275" anchor="t" anchorCtr="0">
            <a:noAutofit/>
          </a:bodyPr>
          <a:lstStyle>
            <a:lvl1pPr marL="457200" marR="0" lvl="0" indent="-228600" algn="l" rtl="0">
              <a:lnSpc>
                <a:spcPct val="90000"/>
              </a:lnSpc>
              <a:spcBef>
                <a:spcPts val="900"/>
              </a:spcBef>
              <a:spcAft>
                <a:spcPts val="0"/>
              </a:spcAft>
              <a:buClr>
                <a:schemeClr val="dk1"/>
              </a:buClr>
              <a:buSzPts val="1400"/>
              <a:buFont typeface="Noto Sans Symbols"/>
              <a:buNone/>
              <a:defRPr sz="1400" b="0" i="0" u="none" strike="noStrike" cap="none">
                <a:solidFill>
                  <a:schemeClr val="dk1"/>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100"/>
              <a:buFont typeface="Noto Sans Symbols"/>
              <a:buNone/>
              <a:defRPr sz="11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900"/>
              <a:buFont typeface="Noto Sans Symbols"/>
              <a:buNone/>
              <a:defRPr sz="9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800"/>
              <a:buFont typeface="Noto Sans Symbols"/>
              <a:buNone/>
              <a:defRPr sz="8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800"/>
              <a:buFont typeface="Noto Sans Symbols"/>
              <a:buNone/>
              <a:defRPr sz="800" b="0" i="0" u="none" strike="noStrike" cap="none">
                <a:solidFill>
                  <a:schemeClr val="dk1"/>
                </a:solidFill>
                <a:latin typeface="Arial"/>
                <a:ea typeface="Arial"/>
                <a:cs typeface="Arial"/>
                <a:sym typeface="Arial"/>
              </a:defRPr>
            </a:lvl5pPr>
            <a:lvl6pPr marL="2743200" marR="0" lvl="5" indent="-228600" algn="l" rtl="0">
              <a:lnSpc>
                <a:spcPct val="90000"/>
              </a:lnSpc>
              <a:spcBef>
                <a:spcPts val="400"/>
              </a:spcBef>
              <a:spcAft>
                <a:spcPts val="0"/>
              </a:spcAft>
              <a:buClr>
                <a:schemeClr val="dk1"/>
              </a:buClr>
              <a:buSzPts val="800"/>
              <a:buFont typeface="Noto Sans Symbols"/>
              <a:buNone/>
              <a:defRPr sz="800" b="0" i="0" u="none" strike="noStrike" cap="none">
                <a:solidFill>
                  <a:schemeClr val="dk1"/>
                </a:solidFill>
                <a:latin typeface="Arial"/>
                <a:ea typeface="Arial"/>
                <a:cs typeface="Arial"/>
                <a:sym typeface="Arial"/>
              </a:defRPr>
            </a:lvl6pPr>
            <a:lvl7pPr marL="3200400" marR="0" lvl="6" indent="-228600" algn="l" rtl="0">
              <a:lnSpc>
                <a:spcPct val="90000"/>
              </a:lnSpc>
              <a:spcBef>
                <a:spcPts val="400"/>
              </a:spcBef>
              <a:spcAft>
                <a:spcPts val="0"/>
              </a:spcAft>
              <a:buClr>
                <a:schemeClr val="dk1"/>
              </a:buClr>
              <a:buSzPts val="800"/>
              <a:buFont typeface="Noto Sans Symbols"/>
              <a:buNone/>
              <a:defRPr sz="800" b="0" i="0" u="none" strike="noStrike" cap="none">
                <a:solidFill>
                  <a:schemeClr val="dk1"/>
                </a:solidFill>
                <a:latin typeface="Arial"/>
                <a:ea typeface="Arial"/>
                <a:cs typeface="Arial"/>
                <a:sym typeface="Arial"/>
              </a:defRPr>
            </a:lvl7pPr>
            <a:lvl8pPr marL="3657600" marR="0" lvl="7" indent="-228600" algn="l" rtl="0">
              <a:lnSpc>
                <a:spcPct val="90000"/>
              </a:lnSpc>
              <a:spcBef>
                <a:spcPts val="400"/>
              </a:spcBef>
              <a:spcAft>
                <a:spcPts val="0"/>
              </a:spcAft>
              <a:buClr>
                <a:schemeClr val="dk1"/>
              </a:buClr>
              <a:buSzPts val="800"/>
              <a:buFont typeface="Noto Sans Symbols"/>
              <a:buNone/>
              <a:defRPr sz="800" b="0" i="0" u="none" strike="noStrike" cap="none">
                <a:solidFill>
                  <a:schemeClr val="dk1"/>
                </a:solidFill>
                <a:latin typeface="Arial"/>
                <a:ea typeface="Arial"/>
                <a:cs typeface="Arial"/>
                <a:sym typeface="Arial"/>
              </a:defRPr>
            </a:lvl8pPr>
            <a:lvl9pPr marL="4114800" marR="0" lvl="8" indent="-228600" algn="l" rtl="0">
              <a:lnSpc>
                <a:spcPct val="90000"/>
              </a:lnSpc>
              <a:spcBef>
                <a:spcPts val="400"/>
              </a:spcBef>
              <a:spcAft>
                <a:spcPts val="0"/>
              </a:spcAft>
              <a:buClr>
                <a:schemeClr val="dk1"/>
              </a:buClr>
              <a:buSzPts val="800"/>
              <a:buFont typeface="Noto Sans Symbols"/>
              <a:buNone/>
              <a:defRPr sz="800" b="0" i="0" u="none" strike="noStrike" cap="none">
                <a:solidFill>
                  <a:schemeClr val="dk1"/>
                </a:solidFill>
                <a:latin typeface="Arial"/>
                <a:ea typeface="Arial"/>
                <a:cs typeface="Arial"/>
                <a:sym typeface="Arial"/>
              </a:defRPr>
            </a:lvl9pPr>
          </a:lstStyle>
          <a:p>
            <a:endParaRPr/>
          </a:p>
        </p:txBody>
      </p:sp>
      <p:sp>
        <p:nvSpPr>
          <p:cNvPr id="44" name="Google Shape;44;p5" descr="An empty placeholder to add an image. Click on the placeholder and select the image that you wish to add."/>
          <p:cNvSpPr>
            <a:spLocks noGrp="1"/>
          </p:cNvSpPr>
          <p:nvPr>
            <p:ph type="pic" idx="2"/>
          </p:nvPr>
        </p:nvSpPr>
        <p:spPr>
          <a:xfrm>
            <a:off x="3491003" y="1200149"/>
            <a:ext cx="4823100" cy="3429000"/>
          </a:xfrm>
          <a:prstGeom prst="rect">
            <a:avLst/>
          </a:prstGeom>
          <a:noFill/>
          <a:ln>
            <a:noFill/>
          </a:ln>
        </p:spPr>
        <p:txBody>
          <a:bodyPr spcFirstLastPara="1" wrap="square" lIns="0" tIns="891525" rIns="0" bIns="34275" anchor="t" anchorCtr="0">
            <a:noAutofit/>
          </a:bodyPr>
          <a:lstStyle>
            <a:lvl1pPr marR="0" lvl="0" algn="ctr" rtl="0">
              <a:lnSpc>
                <a:spcPct val="90000"/>
              </a:lnSpc>
              <a:spcBef>
                <a:spcPts val="1400"/>
              </a:spcBef>
              <a:spcAft>
                <a:spcPts val="0"/>
              </a:spcAft>
              <a:buClr>
                <a:schemeClr val="dk1"/>
              </a:buClr>
              <a:buSzPts val="1500"/>
              <a:buFont typeface="Noto Sans Symbols"/>
              <a:buNone/>
              <a:defRPr sz="15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100"/>
              <a:buFont typeface="Noto Sans Symbols"/>
              <a:buNone/>
              <a:defRPr sz="21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1800"/>
              <a:buFont typeface="Noto Sans Symbols"/>
              <a:buNone/>
              <a:defRPr sz="18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500"/>
              <a:buFont typeface="Noto Sans Symbols"/>
              <a:buNone/>
              <a:defRPr sz="15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500"/>
              <a:buFont typeface="Noto Sans Symbols"/>
              <a:buNone/>
              <a:defRPr sz="1500" b="0" i="0" u="none" strike="noStrike" cap="none">
                <a:solidFill>
                  <a:schemeClr val="dk1"/>
                </a:solidFill>
                <a:latin typeface="Arial"/>
                <a:ea typeface="Arial"/>
                <a:cs typeface="Arial"/>
                <a:sym typeface="Arial"/>
              </a:defRPr>
            </a:lvl5pPr>
            <a:lvl6pPr marR="0" lvl="5" algn="l" rtl="0">
              <a:lnSpc>
                <a:spcPct val="90000"/>
              </a:lnSpc>
              <a:spcBef>
                <a:spcPts val="400"/>
              </a:spcBef>
              <a:spcAft>
                <a:spcPts val="0"/>
              </a:spcAft>
              <a:buClr>
                <a:schemeClr val="dk1"/>
              </a:buClr>
              <a:buSzPts val="1500"/>
              <a:buFont typeface="Noto Sans Symbols"/>
              <a:buNone/>
              <a:defRPr sz="1500" b="0" i="0" u="none" strike="noStrike" cap="none">
                <a:solidFill>
                  <a:schemeClr val="dk1"/>
                </a:solidFill>
                <a:latin typeface="Arial"/>
                <a:ea typeface="Arial"/>
                <a:cs typeface="Arial"/>
                <a:sym typeface="Arial"/>
              </a:defRPr>
            </a:lvl6pPr>
            <a:lvl7pPr marR="0" lvl="6" algn="l" rtl="0">
              <a:lnSpc>
                <a:spcPct val="90000"/>
              </a:lnSpc>
              <a:spcBef>
                <a:spcPts val="400"/>
              </a:spcBef>
              <a:spcAft>
                <a:spcPts val="0"/>
              </a:spcAft>
              <a:buClr>
                <a:schemeClr val="dk1"/>
              </a:buClr>
              <a:buSzPts val="1500"/>
              <a:buFont typeface="Noto Sans Symbols"/>
              <a:buNone/>
              <a:defRPr sz="1500" b="0" i="0" u="none" strike="noStrike" cap="none">
                <a:solidFill>
                  <a:schemeClr val="dk1"/>
                </a:solidFill>
                <a:latin typeface="Arial"/>
                <a:ea typeface="Arial"/>
                <a:cs typeface="Arial"/>
                <a:sym typeface="Arial"/>
              </a:defRPr>
            </a:lvl7pPr>
            <a:lvl8pPr marR="0" lvl="7" algn="l" rtl="0">
              <a:lnSpc>
                <a:spcPct val="90000"/>
              </a:lnSpc>
              <a:spcBef>
                <a:spcPts val="400"/>
              </a:spcBef>
              <a:spcAft>
                <a:spcPts val="0"/>
              </a:spcAft>
              <a:buClr>
                <a:schemeClr val="dk1"/>
              </a:buClr>
              <a:buSzPts val="1500"/>
              <a:buFont typeface="Noto Sans Symbols"/>
              <a:buNone/>
              <a:defRPr sz="1500" b="0" i="0" u="none" strike="noStrike" cap="none">
                <a:solidFill>
                  <a:schemeClr val="dk1"/>
                </a:solidFill>
                <a:latin typeface="Arial"/>
                <a:ea typeface="Arial"/>
                <a:cs typeface="Arial"/>
                <a:sym typeface="Arial"/>
              </a:defRPr>
            </a:lvl8pPr>
            <a:lvl9pPr marR="0" lvl="8" algn="l" rtl="0">
              <a:lnSpc>
                <a:spcPct val="90000"/>
              </a:lnSpc>
              <a:spcBef>
                <a:spcPts val="400"/>
              </a:spcBef>
              <a:spcAft>
                <a:spcPts val="0"/>
              </a:spcAft>
              <a:buClr>
                <a:schemeClr val="dk1"/>
              </a:buClr>
              <a:buSzPts val="1500"/>
              <a:buFont typeface="Noto Sans Symbols"/>
              <a:buNone/>
              <a:defRPr sz="1500" b="0" i="0" u="none" strike="noStrike" cap="none">
                <a:solidFill>
                  <a:schemeClr val="dk1"/>
                </a:solidFill>
                <a:latin typeface="Arial"/>
                <a:ea typeface="Arial"/>
                <a:cs typeface="Arial"/>
                <a:sym typeface="Arial"/>
              </a:defRPr>
            </a:lvl9pPr>
          </a:lstStyle>
          <a:p>
            <a:endParaRPr/>
          </a:p>
        </p:txBody>
      </p:sp>
      <p:sp>
        <p:nvSpPr>
          <p:cNvPr id="45" name="Google Shape;45;p5"/>
          <p:cNvSpPr txBox="1">
            <a:spLocks noGrp="1"/>
          </p:cNvSpPr>
          <p:nvPr>
            <p:ph type="dt" idx="10"/>
          </p:nvPr>
        </p:nvSpPr>
        <p:spPr>
          <a:xfrm>
            <a:off x="828674" y="4767263"/>
            <a:ext cx="1372200" cy="273900"/>
          </a:xfrm>
          <a:prstGeom prst="rect">
            <a:avLst/>
          </a:prstGeom>
          <a:noFill/>
          <a:ln>
            <a:noFill/>
          </a:ln>
        </p:spPr>
        <p:txBody>
          <a:bodyPr spcFirstLastPara="1" wrap="square" lIns="0" tIns="34275" rIns="0" bIns="34275" anchor="ctr" anchorCtr="0">
            <a:noAutofit/>
          </a:bodyPr>
          <a:lstStyle>
            <a:lvl1pPr marR="0" lvl="0" algn="l" rtl="0">
              <a:spcBef>
                <a:spcPts val="0"/>
              </a:spcBef>
              <a:spcAft>
                <a:spcPts val="0"/>
              </a:spcAft>
              <a:buSzPts val="1100"/>
              <a:buNone/>
              <a:defRPr sz="900" b="0" i="0" u="none" strike="noStrike" cap="none">
                <a:solidFill>
                  <a:srgbClr val="3C3632"/>
                </a:solidFill>
                <a:latin typeface="Arial"/>
                <a:ea typeface="Arial"/>
                <a:cs typeface="Arial"/>
                <a:sym typeface="Arial"/>
              </a:defRPr>
            </a:lvl1pPr>
            <a:lvl2pPr marR="0" lvl="1"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46" name="Google Shape;46;p5"/>
          <p:cNvSpPr txBox="1">
            <a:spLocks noGrp="1"/>
          </p:cNvSpPr>
          <p:nvPr>
            <p:ph type="ftr" idx="11"/>
          </p:nvPr>
        </p:nvSpPr>
        <p:spPr>
          <a:xfrm>
            <a:off x="2200844" y="4767263"/>
            <a:ext cx="4742400" cy="273900"/>
          </a:xfrm>
          <a:prstGeom prst="rect">
            <a:avLst/>
          </a:prstGeom>
          <a:noFill/>
          <a:ln>
            <a:noFill/>
          </a:ln>
        </p:spPr>
        <p:txBody>
          <a:bodyPr spcFirstLastPara="1" wrap="square" lIns="0" tIns="34275" rIns="0" bIns="34275" anchor="ctr" anchorCtr="0">
            <a:noAutofit/>
          </a:bodyPr>
          <a:lstStyle>
            <a:lvl1pPr marR="0" lvl="0" algn="ctr" rtl="0">
              <a:spcBef>
                <a:spcPts val="0"/>
              </a:spcBef>
              <a:spcAft>
                <a:spcPts val="0"/>
              </a:spcAft>
              <a:buSzPts val="1100"/>
              <a:buNone/>
              <a:defRPr sz="900" b="0" i="0" u="none" strike="noStrike" cap="none">
                <a:solidFill>
                  <a:srgbClr val="3C3632"/>
                </a:solidFill>
                <a:latin typeface="Arial"/>
                <a:ea typeface="Arial"/>
                <a:cs typeface="Arial"/>
                <a:sym typeface="Arial"/>
              </a:defRPr>
            </a:lvl1pPr>
            <a:lvl2pPr marR="0" lvl="1"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47" name="Google Shape;47;p5"/>
          <p:cNvSpPr txBox="1">
            <a:spLocks noGrp="1"/>
          </p:cNvSpPr>
          <p:nvPr>
            <p:ph type="sldNum" idx="12"/>
          </p:nvPr>
        </p:nvSpPr>
        <p:spPr>
          <a:xfrm>
            <a:off x="7717662" y="57138"/>
            <a:ext cx="1371600" cy="273900"/>
          </a:xfrm>
          <a:prstGeom prst="rect">
            <a:avLst/>
          </a:prstGeom>
          <a:noFill/>
          <a:ln>
            <a:noFill/>
          </a:ln>
        </p:spPr>
        <p:txBody>
          <a:bodyPr spcFirstLastPara="1" wrap="square" lIns="0" tIns="34275" rIns="0" bIns="34275" anchor="ctr" anchorCtr="0">
            <a:noAutofit/>
          </a:bodyPr>
          <a:lstStyle>
            <a:lvl1pPr marL="0" marR="0" lvl="0" indent="0" algn="r" rtl="0">
              <a:spcBef>
                <a:spcPts val="0"/>
              </a:spcBef>
              <a:buNone/>
              <a:defRPr sz="900" b="0" i="0" u="none" strike="noStrike" cap="none">
                <a:solidFill>
                  <a:srgbClr val="3C3632"/>
                </a:solidFill>
                <a:latin typeface="Arial"/>
                <a:ea typeface="Arial"/>
                <a:cs typeface="Arial"/>
                <a:sym typeface="Arial"/>
              </a:defRPr>
            </a:lvl1pPr>
            <a:lvl2pPr marL="0" marR="0" lvl="1" indent="0" algn="r" rtl="0">
              <a:spcBef>
                <a:spcPts val="0"/>
              </a:spcBef>
              <a:buNone/>
              <a:defRPr sz="900" b="0" i="0" u="none" strike="noStrike" cap="none">
                <a:solidFill>
                  <a:srgbClr val="3C3632"/>
                </a:solidFill>
                <a:latin typeface="Arial"/>
                <a:ea typeface="Arial"/>
                <a:cs typeface="Arial"/>
                <a:sym typeface="Arial"/>
              </a:defRPr>
            </a:lvl2pPr>
            <a:lvl3pPr marL="0" marR="0" lvl="2" indent="0" algn="r" rtl="0">
              <a:spcBef>
                <a:spcPts val="0"/>
              </a:spcBef>
              <a:buNone/>
              <a:defRPr sz="900" b="0" i="0" u="none" strike="noStrike" cap="none">
                <a:solidFill>
                  <a:srgbClr val="3C3632"/>
                </a:solidFill>
                <a:latin typeface="Arial"/>
                <a:ea typeface="Arial"/>
                <a:cs typeface="Arial"/>
                <a:sym typeface="Arial"/>
              </a:defRPr>
            </a:lvl3pPr>
            <a:lvl4pPr marL="0" marR="0" lvl="3" indent="0" algn="r" rtl="0">
              <a:spcBef>
                <a:spcPts val="0"/>
              </a:spcBef>
              <a:buNone/>
              <a:defRPr sz="900" b="0" i="0" u="none" strike="noStrike" cap="none">
                <a:solidFill>
                  <a:srgbClr val="3C3632"/>
                </a:solidFill>
                <a:latin typeface="Arial"/>
                <a:ea typeface="Arial"/>
                <a:cs typeface="Arial"/>
                <a:sym typeface="Arial"/>
              </a:defRPr>
            </a:lvl4pPr>
            <a:lvl5pPr marL="0" marR="0" lvl="4" indent="0" algn="r" rtl="0">
              <a:spcBef>
                <a:spcPts val="0"/>
              </a:spcBef>
              <a:buNone/>
              <a:defRPr sz="900" b="0" i="0" u="none" strike="noStrike" cap="none">
                <a:solidFill>
                  <a:srgbClr val="3C3632"/>
                </a:solidFill>
                <a:latin typeface="Arial"/>
                <a:ea typeface="Arial"/>
                <a:cs typeface="Arial"/>
                <a:sym typeface="Arial"/>
              </a:defRPr>
            </a:lvl5pPr>
            <a:lvl6pPr marL="0" marR="0" lvl="5" indent="0" algn="r" rtl="0">
              <a:spcBef>
                <a:spcPts val="0"/>
              </a:spcBef>
              <a:buNone/>
              <a:defRPr sz="900" b="0" i="0" u="none" strike="noStrike" cap="none">
                <a:solidFill>
                  <a:srgbClr val="3C3632"/>
                </a:solidFill>
                <a:latin typeface="Arial"/>
                <a:ea typeface="Arial"/>
                <a:cs typeface="Arial"/>
                <a:sym typeface="Arial"/>
              </a:defRPr>
            </a:lvl6pPr>
            <a:lvl7pPr marL="0" marR="0" lvl="6" indent="0" algn="r" rtl="0">
              <a:spcBef>
                <a:spcPts val="0"/>
              </a:spcBef>
              <a:buNone/>
              <a:defRPr sz="900" b="0" i="0" u="none" strike="noStrike" cap="none">
                <a:solidFill>
                  <a:srgbClr val="3C3632"/>
                </a:solidFill>
                <a:latin typeface="Arial"/>
                <a:ea typeface="Arial"/>
                <a:cs typeface="Arial"/>
                <a:sym typeface="Arial"/>
              </a:defRPr>
            </a:lvl7pPr>
            <a:lvl8pPr marL="0" marR="0" lvl="7" indent="0" algn="r" rtl="0">
              <a:spcBef>
                <a:spcPts val="0"/>
              </a:spcBef>
              <a:buNone/>
              <a:defRPr sz="900" b="0" i="0" u="none" strike="noStrike" cap="none">
                <a:solidFill>
                  <a:srgbClr val="3C3632"/>
                </a:solidFill>
                <a:latin typeface="Arial"/>
                <a:ea typeface="Arial"/>
                <a:cs typeface="Arial"/>
                <a:sym typeface="Arial"/>
              </a:defRPr>
            </a:lvl8pPr>
            <a:lvl9pPr marL="0" marR="0" lvl="8" indent="0" algn="r" rtl="0">
              <a:spcBef>
                <a:spcPts val="0"/>
              </a:spcBef>
              <a:buNone/>
              <a:defRPr sz="900" b="0" i="0" u="none" strike="noStrike" cap="none">
                <a:solidFill>
                  <a:srgbClr val="3C363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48"/>
        <p:cNvGrpSpPr/>
        <p:nvPr/>
      </p:nvGrpSpPr>
      <p:grpSpPr>
        <a:xfrm>
          <a:off x="0" y="0"/>
          <a:ext cx="0" cy="0"/>
          <a:chOff x="0" y="0"/>
          <a:chExt cx="0" cy="0"/>
        </a:xfrm>
      </p:grpSpPr>
      <p:sp>
        <p:nvSpPr>
          <p:cNvPr id="49" name="Google Shape;49;p6"/>
          <p:cNvSpPr/>
          <p:nvPr/>
        </p:nvSpPr>
        <p:spPr>
          <a:xfrm>
            <a:off x="0" y="0"/>
            <a:ext cx="9144000" cy="8100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50" name="Google Shape;50;p6"/>
          <p:cNvPicPr preferRelativeResize="0"/>
          <p:nvPr/>
        </p:nvPicPr>
        <p:blipFill rotWithShape="1">
          <a:blip r:embed="rId2">
            <a:alphaModFix/>
          </a:blip>
          <a:srcRect/>
          <a:stretch/>
        </p:blipFill>
        <p:spPr>
          <a:xfrm>
            <a:off x="993334" y="0"/>
            <a:ext cx="1310643" cy="1719071"/>
          </a:xfrm>
          <a:prstGeom prst="rect">
            <a:avLst/>
          </a:prstGeom>
          <a:noFill/>
          <a:ln>
            <a:noFill/>
          </a:ln>
        </p:spPr>
      </p:pic>
      <p:sp>
        <p:nvSpPr>
          <p:cNvPr id="51" name="Google Shape;51;p6"/>
          <p:cNvSpPr txBox="1">
            <a:spLocks noGrp="1"/>
          </p:cNvSpPr>
          <p:nvPr>
            <p:ph type="ctrTitle"/>
          </p:nvPr>
        </p:nvSpPr>
        <p:spPr>
          <a:xfrm>
            <a:off x="828675" y="1719070"/>
            <a:ext cx="7572300" cy="1664700"/>
          </a:xfrm>
          <a:prstGeom prst="rect">
            <a:avLst/>
          </a:prstGeom>
          <a:noFill/>
          <a:ln>
            <a:noFill/>
          </a:ln>
        </p:spPr>
        <p:txBody>
          <a:bodyPr spcFirstLastPara="1" wrap="square" lIns="0" tIns="34275" rIns="0" bIns="34275" anchor="ctr" anchorCtr="0">
            <a:noAutofit/>
          </a:bodyPr>
          <a:lstStyle>
            <a:lvl1pPr marR="0" lvl="0" algn="l" rtl="0">
              <a:lnSpc>
                <a:spcPct val="90000"/>
              </a:lnSpc>
              <a:spcBef>
                <a:spcPts val="0"/>
              </a:spcBef>
              <a:spcAft>
                <a:spcPts val="0"/>
              </a:spcAft>
              <a:buClr>
                <a:schemeClr val="dk1"/>
              </a:buClr>
              <a:buSzPts val="3300"/>
              <a:buFont typeface="Arial"/>
              <a:buNone/>
              <a:defRPr sz="3300" b="0" i="0" u="none" strike="noStrike" cap="none">
                <a:solidFill>
                  <a:schemeClr val="dk1"/>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52" name="Google Shape;52;p6"/>
          <p:cNvSpPr txBox="1">
            <a:spLocks noGrp="1"/>
          </p:cNvSpPr>
          <p:nvPr>
            <p:ph type="subTitle" idx="1"/>
          </p:nvPr>
        </p:nvSpPr>
        <p:spPr>
          <a:xfrm>
            <a:off x="828674" y="3383838"/>
            <a:ext cx="7572300" cy="716700"/>
          </a:xfrm>
          <a:prstGeom prst="rect">
            <a:avLst/>
          </a:prstGeom>
          <a:noFill/>
          <a:ln>
            <a:noFill/>
          </a:ln>
        </p:spPr>
        <p:txBody>
          <a:bodyPr spcFirstLastPara="1" wrap="square" lIns="0" tIns="34275" rIns="0" bIns="34275" anchor="t" anchorCtr="0">
            <a:noAutofit/>
          </a:bodyPr>
          <a:lstStyle>
            <a:lvl1pPr marR="0" lvl="0" algn="l" rtl="0">
              <a:lnSpc>
                <a:spcPct val="90000"/>
              </a:lnSpc>
              <a:spcBef>
                <a:spcPts val="0"/>
              </a:spcBef>
              <a:spcAft>
                <a:spcPts val="0"/>
              </a:spcAft>
              <a:buClr>
                <a:schemeClr val="dk1"/>
              </a:buClr>
              <a:buSzPts val="1400"/>
              <a:buFont typeface="Noto Sans Symbols"/>
              <a:buNone/>
              <a:defRPr sz="1400" b="0" i="0" u="none" strike="noStrike" cap="none">
                <a:solidFill>
                  <a:schemeClr val="dk1"/>
                </a:solidFill>
                <a:latin typeface="Arial"/>
                <a:ea typeface="Arial"/>
                <a:cs typeface="Arial"/>
                <a:sym typeface="Arial"/>
              </a:defRPr>
            </a:lvl1pPr>
            <a:lvl2pPr marR="0" lvl="1" algn="ctr" rtl="0">
              <a:lnSpc>
                <a:spcPct val="90000"/>
              </a:lnSpc>
              <a:spcBef>
                <a:spcPts val="500"/>
              </a:spcBef>
              <a:spcAft>
                <a:spcPts val="0"/>
              </a:spcAft>
              <a:buClr>
                <a:schemeClr val="dk1"/>
              </a:buClr>
              <a:buSzPts val="1500"/>
              <a:buFont typeface="Noto Sans Symbols"/>
              <a:buNone/>
              <a:defRPr sz="1500" b="0" i="0" u="none" strike="noStrike" cap="none">
                <a:solidFill>
                  <a:schemeClr val="dk1"/>
                </a:solidFill>
                <a:latin typeface="Arial"/>
                <a:ea typeface="Arial"/>
                <a:cs typeface="Arial"/>
                <a:sym typeface="Arial"/>
              </a:defRPr>
            </a:lvl2pPr>
            <a:lvl3pPr marR="0" lvl="2" algn="ctr" rtl="0">
              <a:lnSpc>
                <a:spcPct val="90000"/>
              </a:lnSpc>
              <a:spcBef>
                <a:spcPts val="500"/>
              </a:spcBef>
              <a:spcAft>
                <a:spcPts val="0"/>
              </a:spcAft>
              <a:buClr>
                <a:schemeClr val="dk1"/>
              </a:buClr>
              <a:buSzPts val="1400"/>
              <a:buFont typeface="Noto Sans Symbols"/>
              <a:buNone/>
              <a:defRPr sz="1400" b="0" i="0" u="none" strike="noStrike" cap="none">
                <a:solidFill>
                  <a:schemeClr val="dk1"/>
                </a:solidFill>
                <a:latin typeface="Arial"/>
                <a:ea typeface="Arial"/>
                <a:cs typeface="Arial"/>
                <a:sym typeface="Arial"/>
              </a:defRPr>
            </a:lvl3pPr>
            <a:lvl4pPr marR="0" lvl="3" algn="ctr" rtl="0">
              <a:lnSpc>
                <a:spcPct val="90000"/>
              </a:lnSpc>
              <a:spcBef>
                <a:spcPts val="500"/>
              </a:spcBef>
              <a:spcAft>
                <a:spcPts val="0"/>
              </a:spcAft>
              <a:buClr>
                <a:schemeClr val="dk1"/>
              </a:buClr>
              <a:buSzPts val="1200"/>
              <a:buFont typeface="Noto Sans Symbols"/>
              <a:buNone/>
              <a:defRPr sz="1200" b="0" i="0" u="none" strike="noStrike" cap="none">
                <a:solidFill>
                  <a:schemeClr val="dk1"/>
                </a:solidFill>
                <a:latin typeface="Arial"/>
                <a:ea typeface="Arial"/>
                <a:cs typeface="Arial"/>
                <a:sym typeface="Arial"/>
              </a:defRPr>
            </a:lvl4pPr>
            <a:lvl5pPr marR="0" lvl="4" algn="ctr" rtl="0">
              <a:lnSpc>
                <a:spcPct val="90000"/>
              </a:lnSpc>
              <a:spcBef>
                <a:spcPts val="500"/>
              </a:spcBef>
              <a:spcAft>
                <a:spcPts val="0"/>
              </a:spcAft>
              <a:buClr>
                <a:schemeClr val="dk1"/>
              </a:buClr>
              <a:buSzPts val="1200"/>
              <a:buFont typeface="Noto Sans Symbols"/>
              <a:buNone/>
              <a:defRPr sz="1200" b="0" i="0" u="none" strike="noStrike" cap="none">
                <a:solidFill>
                  <a:schemeClr val="dk1"/>
                </a:solidFill>
                <a:latin typeface="Arial"/>
                <a:ea typeface="Arial"/>
                <a:cs typeface="Arial"/>
                <a:sym typeface="Arial"/>
              </a:defRPr>
            </a:lvl5pPr>
            <a:lvl6pPr marR="0" lvl="5" algn="ctr" rtl="0">
              <a:lnSpc>
                <a:spcPct val="90000"/>
              </a:lnSpc>
              <a:spcBef>
                <a:spcPts val="400"/>
              </a:spcBef>
              <a:spcAft>
                <a:spcPts val="0"/>
              </a:spcAft>
              <a:buClr>
                <a:schemeClr val="dk1"/>
              </a:buClr>
              <a:buSzPts val="1200"/>
              <a:buFont typeface="Noto Sans Symbols"/>
              <a:buNone/>
              <a:defRPr sz="1200" b="0" i="0" u="none" strike="noStrike" cap="none">
                <a:solidFill>
                  <a:schemeClr val="dk1"/>
                </a:solidFill>
                <a:latin typeface="Arial"/>
                <a:ea typeface="Arial"/>
                <a:cs typeface="Arial"/>
                <a:sym typeface="Arial"/>
              </a:defRPr>
            </a:lvl6pPr>
            <a:lvl7pPr marR="0" lvl="6" algn="ctr" rtl="0">
              <a:lnSpc>
                <a:spcPct val="90000"/>
              </a:lnSpc>
              <a:spcBef>
                <a:spcPts val="400"/>
              </a:spcBef>
              <a:spcAft>
                <a:spcPts val="0"/>
              </a:spcAft>
              <a:buClr>
                <a:schemeClr val="dk1"/>
              </a:buClr>
              <a:buSzPts val="1200"/>
              <a:buFont typeface="Noto Sans Symbols"/>
              <a:buNone/>
              <a:defRPr sz="1200" b="0" i="0" u="none" strike="noStrike" cap="none">
                <a:solidFill>
                  <a:schemeClr val="dk1"/>
                </a:solidFill>
                <a:latin typeface="Arial"/>
                <a:ea typeface="Arial"/>
                <a:cs typeface="Arial"/>
                <a:sym typeface="Arial"/>
              </a:defRPr>
            </a:lvl7pPr>
            <a:lvl8pPr marR="0" lvl="7" algn="ctr" rtl="0">
              <a:lnSpc>
                <a:spcPct val="90000"/>
              </a:lnSpc>
              <a:spcBef>
                <a:spcPts val="400"/>
              </a:spcBef>
              <a:spcAft>
                <a:spcPts val="0"/>
              </a:spcAft>
              <a:buClr>
                <a:schemeClr val="dk1"/>
              </a:buClr>
              <a:buSzPts val="1200"/>
              <a:buFont typeface="Noto Sans Symbols"/>
              <a:buNone/>
              <a:defRPr sz="1200" b="0" i="0" u="none" strike="noStrike" cap="none">
                <a:solidFill>
                  <a:schemeClr val="dk1"/>
                </a:solidFill>
                <a:latin typeface="Arial"/>
                <a:ea typeface="Arial"/>
                <a:cs typeface="Arial"/>
                <a:sym typeface="Arial"/>
              </a:defRPr>
            </a:lvl8pPr>
            <a:lvl9pPr marR="0" lvl="8" algn="ctr" rtl="0">
              <a:lnSpc>
                <a:spcPct val="90000"/>
              </a:lnSpc>
              <a:spcBef>
                <a:spcPts val="400"/>
              </a:spcBef>
              <a:spcAft>
                <a:spcPts val="0"/>
              </a:spcAft>
              <a:buClr>
                <a:schemeClr val="dk1"/>
              </a:buClr>
              <a:buSzPts val="1200"/>
              <a:buFont typeface="Noto Sans Symbols"/>
              <a:buNone/>
              <a:defRPr sz="1200" b="0" i="0" u="none" strike="noStrike" cap="none">
                <a:solidFill>
                  <a:schemeClr val="dk1"/>
                </a:solidFill>
                <a:latin typeface="Arial"/>
                <a:ea typeface="Arial"/>
                <a:cs typeface="Arial"/>
                <a:sym typeface="Arial"/>
              </a:defRPr>
            </a:lvl9pPr>
          </a:lstStyle>
          <a:p>
            <a:endParaRPr/>
          </a:p>
        </p:txBody>
      </p:sp>
      <p:sp>
        <p:nvSpPr>
          <p:cNvPr id="53" name="Google Shape;53;p6"/>
          <p:cNvSpPr/>
          <p:nvPr/>
        </p:nvSpPr>
        <p:spPr>
          <a:xfrm>
            <a:off x="0" y="4333593"/>
            <a:ext cx="9144000" cy="8100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4" name="Google Shape;54;p6"/>
          <p:cNvSpPr txBox="1">
            <a:spLocks noGrp="1"/>
          </p:cNvSpPr>
          <p:nvPr>
            <p:ph type="dt" idx="10"/>
          </p:nvPr>
        </p:nvSpPr>
        <p:spPr>
          <a:xfrm>
            <a:off x="828674" y="4767263"/>
            <a:ext cx="1372200" cy="273900"/>
          </a:xfrm>
          <a:prstGeom prst="rect">
            <a:avLst/>
          </a:prstGeom>
          <a:noFill/>
          <a:ln>
            <a:noFill/>
          </a:ln>
        </p:spPr>
        <p:txBody>
          <a:bodyPr spcFirstLastPara="1" wrap="square" lIns="0" tIns="34275" rIns="0" bIns="34275" anchor="ctr" anchorCtr="0">
            <a:noAutofit/>
          </a:bodyPr>
          <a:lstStyle>
            <a:lvl1pPr marR="0" lvl="0" algn="l" rtl="0">
              <a:spcBef>
                <a:spcPts val="0"/>
              </a:spcBef>
              <a:spcAft>
                <a:spcPts val="0"/>
              </a:spcAft>
              <a:buSzPts val="1100"/>
              <a:buNone/>
              <a:defRPr sz="900" b="0" i="0" u="none" strike="noStrike" cap="none">
                <a:solidFill>
                  <a:srgbClr val="DED9D6"/>
                </a:solidFill>
                <a:latin typeface="Arial"/>
                <a:ea typeface="Arial"/>
                <a:cs typeface="Arial"/>
                <a:sym typeface="Arial"/>
              </a:defRPr>
            </a:lvl1pPr>
            <a:lvl2pPr marR="0" lvl="1"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55" name="Google Shape;55;p6"/>
          <p:cNvSpPr txBox="1">
            <a:spLocks noGrp="1"/>
          </p:cNvSpPr>
          <p:nvPr>
            <p:ph type="ftr" idx="11"/>
          </p:nvPr>
        </p:nvSpPr>
        <p:spPr>
          <a:xfrm>
            <a:off x="2200844" y="4767263"/>
            <a:ext cx="4742400" cy="273900"/>
          </a:xfrm>
          <a:prstGeom prst="rect">
            <a:avLst/>
          </a:prstGeom>
          <a:noFill/>
          <a:ln>
            <a:noFill/>
          </a:ln>
        </p:spPr>
        <p:txBody>
          <a:bodyPr spcFirstLastPara="1" wrap="square" lIns="0" tIns="34275" rIns="0" bIns="34275" anchor="ctr" anchorCtr="0">
            <a:noAutofit/>
          </a:bodyPr>
          <a:lstStyle>
            <a:lvl1pPr marR="0" lvl="0" algn="ctr" rtl="0">
              <a:spcBef>
                <a:spcPts val="0"/>
              </a:spcBef>
              <a:spcAft>
                <a:spcPts val="0"/>
              </a:spcAft>
              <a:buSzPts val="1100"/>
              <a:buNone/>
              <a:defRPr sz="900" b="0" i="0" u="none" strike="noStrike" cap="none">
                <a:solidFill>
                  <a:srgbClr val="DED9D6"/>
                </a:solidFill>
                <a:latin typeface="Arial"/>
                <a:ea typeface="Arial"/>
                <a:cs typeface="Arial"/>
                <a:sym typeface="Arial"/>
              </a:defRPr>
            </a:lvl1pPr>
            <a:lvl2pPr marR="0" lvl="1"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56" name="Google Shape;56;p6"/>
          <p:cNvSpPr txBox="1">
            <a:spLocks noGrp="1"/>
          </p:cNvSpPr>
          <p:nvPr>
            <p:ph type="sldNum" idx="12"/>
          </p:nvPr>
        </p:nvSpPr>
        <p:spPr>
          <a:xfrm>
            <a:off x="7717662" y="57138"/>
            <a:ext cx="1371600" cy="273900"/>
          </a:xfrm>
          <a:prstGeom prst="rect">
            <a:avLst/>
          </a:prstGeom>
          <a:noFill/>
          <a:ln>
            <a:noFill/>
          </a:ln>
        </p:spPr>
        <p:txBody>
          <a:bodyPr spcFirstLastPara="1" wrap="square" lIns="0" tIns="34275" rIns="0" bIns="34275" anchor="ctr" anchorCtr="0">
            <a:noAutofit/>
          </a:bodyPr>
          <a:lstStyle>
            <a:lvl1pPr marL="0" marR="0" lvl="0" indent="0" algn="r" rtl="0">
              <a:spcBef>
                <a:spcPts val="0"/>
              </a:spcBef>
              <a:buNone/>
              <a:defRPr sz="900" b="0" i="0" u="none" strike="noStrike" cap="none">
                <a:solidFill>
                  <a:srgbClr val="DED9D6"/>
                </a:solidFill>
                <a:latin typeface="Arial"/>
                <a:ea typeface="Arial"/>
                <a:cs typeface="Arial"/>
                <a:sym typeface="Arial"/>
              </a:defRPr>
            </a:lvl1pPr>
            <a:lvl2pPr marL="0" marR="0" lvl="1" indent="0" algn="r" rtl="0">
              <a:spcBef>
                <a:spcPts val="0"/>
              </a:spcBef>
              <a:buNone/>
              <a:defRPr sz="900" b="0" i="0" u="none" strike="noStrike" cap="none">
                <a:solidFill>
                  <a:srgbClr val="DED9D6"/>
                </a:solidFill>
                <a:latin typeface="Arial"/>
                <a:ea typeface="Arial"/>
                <a:cs typeface="Arial"/>
                <a:sym typeface="Arial"/>
              </a:defRPr>
            </a:lvl2pPr>
            <a:lvl3pPr marL="0" marR="0" lvl="2" indent="0" algn="r" rtl="0">
              <a:spcBef>
                <a:spcPts val="0"/>
              </a:spcBef>
              <a:buNone/>
              <a:defRPr sz="900" b="0" i="0" u="none" strike="noStrike" cap="none">
                <a:solidFill>
                  <a:srgbClr val="DED9D6"/>
                </a:solidFill>
                <a:latin typeface="Arial"/>
                <a:ea typeface="Arial"/>
                <a:cs typeface="Arial"/>
                <a:sym typeface="Arial"/>
              </a:defRPr>
            </a:lvl3pPr>
            <a:lvl4pPr marL="0" marR="0" lvl="3" indent="0" algn="r" rtl="0">
              <a:spcBef>
                <a:spcPts val="0"/>
              </a:spcBef>
              <a:buNone/>
              <a:defRPr sz="900" b="0" i="0" u="none" strike="noStrike" cap="none">
                <a:solidFill>
                  <a:srgbClr val="DED9D6"/>
                </a:solidFill>
                <a:latin typeface="Arial"/>
                <a:ea typeface="Arial"/>
                <a:cs typeface="Arial"/>
                <a:sym typeface="Arial"/>
              </a:defRPr>
            </a:lvl4pPr>
            <a:lvl5pPr marL="0" marR="0" lvl="4" indent="0" algn="r" rtl="0">
              <a:spcBef>
                <a:spcPts val="0"/>
              </a:spcBef>
              <a:buNone/>
              <a:defRPr sz="900" b="0" i="0" u="none" strike="noStrike" cap="none">
                <a:solidFill>
                  <a:srgbClr val="DED9D6"/>
                </a:solidFill>
                <a:latin typeface="Arial"/>
                <a:ea typeface="Arial"/>
                <a:cs typeface="Arial"/>
                <a:sym typeface="Arial"/>
              </a:defRPr>
            </a:lvl5pPr>
            <a:lvl6pPr marL="0" marR="0" lvl="5" indent="0" algn="r" rtl="0">
              <a:spcBef>
                <a:spcPts val="0"/>
              </a:spcBef>
              <a:buNone/>
              <a:defRPr sz="900" b="0" i="0" u="none" strike="noStrike" cap="none">
                <a:solidFill>
                  <a:srgbClr val="DED9D6"/>
                </a:solidFill>
                <a:latin typeface="Arial"/>
                <a:ea typeface="Arial"/>
                <a:cs typeface="Arial"/>
                <a:sym typeface="Arial"/>
              </a:defRPr>
            </a:lvl6pPr>
            <a:lvl7pPr marL="0" marR="0" lvl="6" indent="0" algn="r" rtl="0">
              <a:spcBef>
                <a:spcPts val="0"/>
              </a:spcBef>
              <a:buNone/>
              <a:defRPr sz="900" b="0" i="0" u="none" strike="noStrike" cap="none">
                <a:solidFill>
                  <a:srgbClr val="DED9D6"/>
                </a:solidFill>
                <a:latin typeface="Arial"/>
                <a:ea typeface="Arial"/>
                <a:cs typeface="Arial"/>
                <a:sym typeface="Arial"/>
              </a:defRPr>
            </a:lvl7pPr>
            <a:lvl8pPr marL="0" marR="0" lvl="7" indent="0" algn="r" rtl="0">
              <a:spcBef>
                <a:spcPts val="0"/>
              </a:spcBef>
              <a:buNone/>
              <a:defRPr sz="900" b="0" i="0" u="none" strike="noStrike" cap="none">
                <a:solidFill>
                  <a:srgbClr val="DED9D6"/>
                </a:solidFill>
                <a:latin typeface="Arial"/>
                <a:ea typeface="Arial"/>
                <a:cs typeface="Arial"/>
                <a:sym typeface="Arial"/>
              </a:defRPr>
            </a:lvl8pPr>
            <a:lvl9pPr marL="0" marR="0" lvl="8" indent="0" algn="r" rtl="0">
              <a:spcBef>
                <a:spcPts val="0"/>
              </a:spcBef>
              <a:buNone/>
              <a:defRPr sz="900" b="0" i="0" u="none" strike="noStrike" cap="none">
                <a:solidFill>
                  <a:srgbClr val="DED9D6"/>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pic>
        <p:nvPicPr>
          <p:cNvPr id="57" name="Google Shape;57;p6"/>
          <p:cNvPicPr preferRelativeResize="0"/>
          <p:nvPr/>
        </p:nvPicPr>
        <p:blipFill>
          <a:blip r:embed="rId3">
            <a:alphaModFix/>
          </a:blip>
          <a:stretch>
            <a:fillRect/>
          </a:stretch>
        </p:blipFill>
        <p:spPr>
          <a:xfrm>
            <a:off x="18700" y="4673826"/>
            <a:ext cx="2182150" cy="448899"/>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58"/>
        <p:cNvGrpSpPr/>
        <p:nvPr/>
      </p:nvGrpSpPr>
      <p:grpSpPr>
        <a:xfrm>
          <a:off x="0" y="0"/>
          <a:ext cx="0" cy="0"/>
          <a:chOff x="0" y="0"/>
          <a:chExt cx="0" cy="0"/>
        </a:xfrm>
      </p:grpSpPr>
      <p:grpSp>
        <p:nvGrpSpPr>
          <p:cNvPr id="59" name="Google Shape;59;p7"/>
          <p:cNvGrpSpPr/>
          <p:nvPr/>
        </p:nvGrpSpPr>
        <p:grpSpPr>
          <a:xfrm>
            <a:off x="22" y="1885950"/>
            <a:ext cx="9144630" cy="2395526"/>
            <a:chOff x="647385" y="2514600"/>
            <a:chExt cx="10838722" cy="3194035"/>
          </a:xfrm>
        </p:grpSpPr>
        <p:grpSp>
          <p:nvGrpSpPr>
            <p:cNvPr id="60" name="Google Shape;60;p7"/>
            <p:cNvGrpSpPr/>
            <p:nvPr/>
          </p:nvGrpSpPr>
          <p:grpSpPr>
            <a:xfrm>
              <a:off x="647385" y="2514600"/>
              <a:ext cx="10838529" cy="63125"/>
              <a:chOff x="507492" y="1501519"/>
              <a:chExt cx="8129100" cy="63125"/>
            </a:xfrm>
          </p:grpSpPr>
          <p:cxnSp>
            <p:nvCxnSpPr>
              <p:cNvPr id="61" name="Google Shape;61;p7"/>
              <p:cNvCxnSpPr/>
              <p:nvPr/>
            </p:nvCxnSpPr>
            <p:spPr>
              <a:xfrm>
                <a:off x="507492" y="1564644"/>
                <a:ext cx="8129100" cy="0"/>
              </a:xfrm>
              <a:prstGeom prst="straightConnector1">
                <a:avLst/>
              </a:prstGeom>
              <a:noFill/>
              <a:ln w="38100" cap="flat" cmpd="sng">
                <a:solidFill>
                  <a:schemeClr val="dk1"/>
                </a:solidFill>
                <a:prstDash val="solid"/>
                <a:miter lim="800000"/>
                <a:headEnd type="none" w="sm" len="sm"/>
                <a:tailEnd type="none" w="sm" len="sm"/>
              </a:ln>
            </p:spPr>
          </p:cxnSp>
          <p:cxnSp>
            <p:nvCxnSpPr>
              <p:cNvPr id="62" name="Google Shape;62;p7"/>
              <p:cNvCxnSpPr/>
              <p:nvPr/>
            </p:nvCxnSpPr>
            <p:spPr>
              <a:xfrm>
                <a:off x="507492" y="1501519"/>
                <a:ext cx="8129100" cy="0"/>
              </a:xfrm>
              <a:prstGeom prst="straightConnector1">
                <a:avLst/>
              </a:prstGeom>
              <a:noFill/>
              <a:ln w="12700" cap="flat" cmpd="sng">
                <a:solidFill>
                  <a:schemeClr val="dk1"/>
                </a:solidFill>
                <a:prstDash val="solid"/>
                <a:miter lim="800000"/>
                <a:headEnd type="none" w="sm" len="sm"/>
                <a:tailEnd type="none" w="sm" len="sm"/>
              </a:ln>
            </p:spPr>
          </p:cxnSp>
        </p:grpSp>
        <p:sp>
          <p:nvSpPr>
            <p:cNvPr id="63" name="Google Shape;63;p7"/>
            <p:cNvSpPr/>
            <p:nvPr/>
          </p:nvSpPr>
          <p:spPr>
            <a:xfrm>
              <a:off x="647402" y="2640850"/>
              <a:ext cx="10838700" cy="29415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grpSp>
          <p:nvGrpSpPr>
            <p:cNvPr id="64" name="Google Shape;64;p7"/>
            <p:cNvGrpSpPr/>
            <p:nvPr/>
          </p:nvGrpSpPr>
          <p:grpSpPr>
            <a:xfrm rot="10800000">
              <a:off x="647578" y="5645510"/>
              <a:ext cx="10838529" cy="63125"/>
              <a:chOff x="507492" y="1501519"/>
              <a:chExt cx="8129100" cy="63125"/>
            </a:xfrm>
          </p:grpSpPr>
          <p:cxnSp>
            <p:nvCxnSpPr>
              <p:cNvPr id="65" name="Google Shape;65;p7"/>
              <p:cNvCxnSpPr/>
              <p:nvPr/>
            </p:nvCxnSpPr>
            <p:spPr>
              <a:xfrm>
                <a:off x="507492" y="1564644"/>
                <a:ext cx="8129100" cy="0"/>
              </a:xfrm>
              <a:prstGeom prst="straightConnector1">
                <a:avLst/>
              </a:prstGeom>
              <a:noFill/>
              <a:ln w="38100" cap="flat" cmpd="sng">
                <a:solidFill>
                  <a:schemeClr val="dk1"/>
                </a:solidFill>
                <a:prstDash val="solid"/>
                <a:miter lim="800000"/>
                <a:headEnd type="none" w="sm" len="sm"/>
                <a:tailEnd type="none" w="sm" len="sm"/>
              </a:ln>
            </p:spPr>
          </p:cxnSp>
          <p:cxnSp>
            <p:nvCxnSpPr>
              <p:cNvPr id="66" name="Google Shape;66;p7"/>
              <p:cNvCxnSpPr/>
              <p:nvPr/>
            </p:nvCxnSpPr>
            <p:spPr>
              <a:xfrm>
                <a:off x="507492" y="1501519"/>
                <a:ext cx="8129100" cy="0"/>
              </a:xfrm>
              <a:prstGeom prst="straightConnector1">
                <a:avLst/>
              </a:prstGeom>
              <a:noFill/>
              <a:ln w="12700" cap="flat" cmpd="sng">
                <a:solidFill>
                  <a:schemeClr val="dk1"/>
                </a:solidFill>
                <a:prstDash val="solid"/>
                <a:miter lim="800000"/>
                <a:headEnd type="none" w="sm" len="sm"/>
                <a:tailEnd type="none" w="sm" len="sm"/>
              </a:ln>
            </p:spPr>
          </p:cxnSp>
        </p:grpSp>
      </p:grpSp>
      <p:pic>
        <p:nvPicPr>
          <p:cNvPr id="67" name="Google Shape;67;p7"/>
          <p:cNvPicPr preferRelativeResize="0"/>
          <p:nvPr/>
        </p:nvPicPr>
        <p:blipFill rotWithShape="1">
          <a:blip r:embed="rId2">
            <a:alphaModFix/>
          </a:blip>
          <a:srcRect/>
          <a:stretch/>
        </p:blipFill>
        <p:spPr>
          <a:xfrm>
            <a:off x="994410" y="0"/>
            <a:ext cx="1337391" cy="2228855"/>
          </a:xfrm>
          <a:prstGeom prst="rect">
            <a:avLst/>
          </a:prstGeom>
          <a:noFill/>
          <a:ln>
            <a:noFill/>
          </a:ln>
        </p:spPr>
      </p:pic>
      <p:sp>
        <p:nvSpPr>
          <p:cNvPr id="68" name="Google Shape;68;p7"/>
          <p:cNvSpPr txBox="1">
            <a:spLocks noGrp="1"/>
          </p:cNvSpPr>
          <p:nvPr>
            <p:ph type="title"/>
          </p:nvPr>
        </p:nvSpPr>
        <p:spPr>
          <a:xfrm>
            <a:off x="828674" y="2228855"/>
            <a:ext cx="7553400" cy="1263000"/>
          </a:xfrm>
          <a:prstGeom prst="rect">
            <a:avLst/>
          </a:prstGeom>
          <a:noFill/>
          <a:ln>
            <a:noFill/>
          </a:ln>
        </p:spPr>
        <p:txBody>
          <a:bodyPr spcFirstLastPara="1" wrap="square" lIns="0" tIns="34275" rIns="0" bIns="34275" anchor="ctr" anchorCtr="0">
            <a:noAutofit/>
          </a:bodyPr>
          <a:lstStyle>
            <a:lvl1pPr marR="0" lvl="0" algn="l" rtl="0">
              <a:lnSpc>
                <a:spcPct val="90000"/>
              </a:lnSpc>
              <a:spcBef>
                <a:spcPts val="0"/>
              </a:spcBef>
              <a:spcAft>
                <a:spcPts val="0"/>
              </a:spcAft>
              <a:buClr>
                <a:schemeClr val="lt1"/>
              </a:buClr>
              <a:buSzPts val="3300"/>
              <a:buFont typeface="Arial"/>
              <a:buNone/>
              <a:defRPr sz="3300" b="0" i="0" u="none" strike="noStrike" cap="none">
                <a:solidFill>
                  <a:schemeClr val="lt1"/>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69" name="Google Shape;69;p7"/>
          <p:cNvSpPr txBox="1">
            <a:spLocks noGrp="1"/>
          </p:cNvSpPr>
          <p:nvPr>
            <p:ph type="body" idx="1"/>
          </p:nvPr>
        </p:nvSpPr>
        <p:spPr>
          <a:xfrm>
            <a:off x="828674" y="3491967"/>
            <a:ext cx="7553400" cy="382200"/>
          </a:xfrm>
          <a:prstGeom prst="rect">
            <a:avLst/>
          </a:prstGeom>
          <a:noFill/>
          <a:ln>
            <a:noFill/>
          </a:ln>
        </p:spPr>
        <p:txBody>
          <a:bodyPr spcFirstLastPara="1" wrap="square" lIns="0" tIns="34275" rIns="0" bIns="34275" anchor="t" anchorCtr="0">
            <a:noAutofit/>
          </a:bodyPr>
          <a:lstStyle>
            <a:lvl1pPr marL="457200" marR="0" lvl="0" indent="-228600" algn="l" rtl="0">
              <a:lnSpc>
                <a:spcPct val="90000"/>
              </a:lnSpc>
              <a:spcBef>
                <a:spcPts val="0"/>
              </a:spcBef>
              <a:spcAft>
                <a:spcPts val="0"/>
              </a:spcAft>
              <a:buClr>
                <a:schemeClr val="lt1"/>
              </a:buClr>
              <a:buSzPts val="1200"/>
              <a:buFont typeface="Noto Sans Symbols"/>
              <a:buNone/>
              <a:defRPr sz="1200" b="0" i="0" u="none" strike="noStrike" cap="none">
                <a:solidFill>
                  <a:schemeClr val="lt1"/>
                </a:solidFill>
                <a:latin typeface="Arial"/>
                <a:ea typeface="Arial"/>
                <a:cs typeface="Arial"/>
                <a:sym typeface="Arial"/>
              </a:defRPr>
            </a:lvl1pPr>
            <a:lvl2pPr marL="914400" marR="0" lvl="1" indent="-228600" algn="l" rtl="0">
              <a:lnSpc>
                <a:spcPct val="90000"/>
              </a:lnSpc>
              <a:spcBef>
                <a:spcPts val="500"/>
              </a:spcBef>
              <a:spcAft>
                <a:spcPts val="0"/>
              </a:spcAft>
              <a:buClr>
                <a:srgbClr val="969391"/>
              </a:buClr>
              <a:buSzPts val="1500"/>
              <a:buFont typeface="Noto Sans Symbols"/>
              <a:buNone/>
              <a:defRPr sz="1500" b="0" i="0" u="none" strike="noStrike" cap="none">
                <a:solidFill>
                  <a:srgbClr val="969391"/>
                </a:solidFill>
                <a:latin typeface="Arial"/>
                <a:ea typeface="Arial"/>
                <a:cs typeface="Arial"/>
                <a:sym typeface="Arial"/>
              </a:defRPr>
            </a:lvl2pPr>
            <a:lvl3pPr marL="1371600" marR="0" lvl="2" indent="-228600" algn="l" rtl="0">
              <a:lnSpc>
                <a:spcPct val="90000"/>
              </a:lnSpc>
              <a:spcBef>
                <a:spcPts val="500"/>
              </a:spcBef>
              <a:spcAft>
                <a:spcPts val="0"/>
              </a:spcAft>
              <a:buClr>
                <a:srgbClr val="969391"/>
              </a:buClr>
              <a:buSzPts val="1400"/>
              <a:buFont typeface="Noto Sans Symbols"/>
              <a:buNone/>
              <a:defRPr sz="1400" b="0" i="0" u="none" strike="noStrike" cap="none">
                <a:solidFill>
                  <a:srgbClr val="969391"/>
                </a:solidFill>
                <a:latin typeface="Arial"/>
                <a:ea typeface="Arial"/>
                <a:cs typeface="Arial"/>
                <a:sym typeface="Arial"/>
              </a:defRPr>
            </a:lvl3pPr>
            <a:lvl4pPr marL="1828800" marR="0" lvl="3" indent="-228600" algn="l" rtl="0">
              <a:lnSpc>
                <a:spcPct val="90000"/>
              </a:lnSpc>
              <a:spcBef>
                <a:spcPts val="500"/>
              </a:spcBef>
              <a:spcAft>
                <a:spcPts val="0"/>
              </a:spcAft>
              <a:buClr>
                <a:srgbClr val="969391"/>
              </a:buClr>
              <a:buSzPts val="1200"/>
              <a:buFont typeface="Noto Sans Symbols"/>
              <a:buNone/>
              <a:defRPr sz="1200" b="0" i="0" u="none" strike="noStrike" cap="none">
                <a:solidFill>
                  <a:srgbClr val="969391"/>
                </a:solidFill>
                <a:latin typeface="Arial"/>
                <a:ea typeface="Arial"/>
                <a:cs typeface="Arial"/>
                <a:sym typeface="Arial"/>
              </a:defRPr>
            </a:lvl4pPr>
            <a:lvl5pPr marL="2286000" marR="0" lvl="4" indent="-228600" algn="l" rtl="0">
              <a:lnSpc>
                <a:spcPct val="90000"/>
              </a:lnSpc>
              <a:spcBef>
                <a:spcPts val="500"/>
              </a:spcBef>
              <a:spcAft>
                <a:spcPts val="0"/>
              </a:spcAft>
              <a:buClr>
                <a:srgbClr val="969391"/>
              </a:buClr>
              <a:buSzPts val="1200"/>
              <a:buFont typeface="Noto Sans Symbols"/>
              <a:buNone/>
              <a:defRPr sz="1200" b="0" i="0" u="none" strike="noStrike" cap="none">
                <a:solidFill>
                  <a:srgbClr val="969391"/>
                </a:solidFill>
                <a:latin typeface="Arial"/>
                <a:ea typeface="Arial"/>
                <a:cs typeface="Arial"/>
                <a:sym typeface="Arial"/>
              </a:defRPr>
            </a:lvl5pPr>
            <a:lvl6pPr marL="2743200" marR="0" lvl="5" indent="-228600" algn="l" rtl="0">
              <a:lnSpc>
                <a:spcPct val="90000"/>
              </a:lnSpc>
              <a:spcBef>
                <a:spcPts val="400"/>
              </a:spcBef>
              <a:spcAft>
                <a:spcPts val="0"/>
              </a:spcAft>
              <a:buClr>
                <a:srgbClr val="969391"/>
              </a:buClr>
              <a:buSzPts val="1200"/>
              <a:buFont typeface="Noto Sans Symbols"/>
              <a:buNone/>
              <a:defRPr sz="1200" b="0" i="0" u="none" strike="noStrike" cap="none">
                <a:solidFill>
                  <a:srgbClr val="969391"/>
                </a:solidFill>
                <a:latin typeface="Arial"/>
                <a:ea typeface="Arial"/>
                <a:cs typeface="Arial"/>
                <a:sym typeface="Arial"/>
              </a:defRPr>
            </a:lvl6pPr>
            <a:lvl7pPr marL="3200400" marR="0" lvl="6" indent="-228600" algn="l" rtl="0">
              <a:lnSpc>
                <a:spcPct val="90000"/>
              </a:lnSpc>
              <a:spcBef>
                <a:spcPts val="400"/>
              </a:spcBef>
              <a:spcAft>
                <a:spcPts val="0"/>
              </a:spcAft>
              <a:buClr>
                <a:srgbClr val="969391"/>
              </a:buClr>
              <a:buSzPts val="1200"/>
              <a:buFont typeface="Noto Sans Symbols"/>
              <a:buNone/>
              <a:defRPr sz="1200" b="0" i="0" u="none" strike="noStrike" cap="none">
                <a:solidFill>
                  <a:srgbClr val="969391"/>
                </a:solidFill>
                <a:latin typeface="Arial"/>
                <a:ea typeface="Arial"/>
                <a:cs typeface="Arial"/>
                <a:sym typeface="Arial"/>
              </a:defRPr>
            </a:lvl7pPr>
            <a:lvl8pPr marL="3657600" marR="0" lvl="7" indent="-228600" algn="l" rtl="0">
              <a:lnSpc>
                <a:spcPct val="90000"/>
              </a:lnSpc>
              <a:spcBef>
                <a:spcPts val="400"/>
              </a:spcBef>
              <a:spcAft>
                <a:spcPts val="0"/>
              </a:spcAft>
              <a:buClr>
                <a:srgbClr val="969391"/>
              </a:buClr>
              <a:buSzPts val="1200"/>
              <a:buFont typeface="Noto Sans Symbols"/>
              <a:buNone/>
              <a:defRPr sz="1200" b="0" i="0" u="none" strike="noStrike" cap="none">
                <a:solidFill>
                  <a:srgbClr val="969391"/>
                </a:solidFill>
                <a:latin typeface="Arial"/>
                <a:ea typeface="Arial"/>
                <a:cs typeface="Arial"/>
                <a:sym typeface="Arial"/>
              </a:defRPr>
            </a:lvl8pPr>
            <a:lvl9pPr marL="4114800" marR="0" lvl="8" indent="-228600" algn="l" rtl="0">
              <a:lnSpc>
                <a:spcPct val="90000"/>
              </a:lnSpc>
              <a:spcBef>
                <a:spcPts val="400"/>
              </a:spcBef>
              <a:spcAft>
                <a:spcPts val="0"/>
              </a:spcAft>
              <a:buClr>
                <a:srgbClr val="969391"/>
              </a:buClr>
              <a:buSzPts val="1200"/>
              <a:buFont typeface="Noto Sans Symbols"/>
              <a:buNone/>
              <a:defRPr sz="1200" b="0" i="0" u="none" strike="noStrike" cap="none">
                <a:solidFill>
                  <a:srgbClr val="969391"/>
                </a:solidFill>
                <a:latin typeface="Arial"/>
                <a:ea typeface="Arial"/>
                <a:cs typeface="Arial"/>
                <a:sym typeface="Arial"/>
              </a:defRPr>
            </a:lvl9pPr>
          </a:lstStyle>
          <a:p>
            <a:endParaRPr/>
          </a:p>
        </p:txBody>
      </p:sp>
      <p:sp>
        <p:nvSpPr>
          <p:cNvPr id="70" name="Google Shape;70;p7"/>
          <p:cNvSpPr txBox="1">
            <a:spLocks noGrp="1"/>
          </p:cNvSpPr>
          <p:nvPr>
            <p:ph type="dt" idx="10"/>
          </p:nvPr>
        </p:nvSpPr>
        <p:spPr>
          <a:xfrm>
            <a:off x="828674" y="4767263"/>
            <a:ext cx="1372200" cy="273900"/>
          </a:xfrm>
          <a:prstGeom prst="rect">
            <a:avLst/>
          </a:prstGeom>
          <a:noFill/>
          <a:ln>
            <a:noFill/>
          </a:ln>
        </p:spPr>
        <p:txBody>
          <a:bodyPr spcFirstLastPara="1" wrap="square" lIns="0" tIns="34275" rIns="0" bIns="34275" anchor="ctr" anchorCtr="0">
            <a:noAutofit/>
          </a:bodyPr>
          <a:lstStyle>
            <a:lvl1pPr marR="0" lvl="0" algn="l" rtl="0">
              <a:spcBef>
                <a:spcPts val="0"/>
              </a:spcBef>
              <a:spcAft>
                <a:spcPts val="0"/>
              </a:spcAft>
              <a:buSzPts val="1100"/>
              <a:buNone/>
              <a:defRPr sz="900" b="0" i="0" u="none" strike="noStrike" cap="none">
                <a:solidFill>
                  <a:srgbClr val="3C3632"/>
                </a:solidFill>
                <a:latin typeface="Arial"/>
                <a:ea typeface="Arial"/>
                <a:cs typeface="Arial"/>
                <a:sym typeface="Arial"/>
              </a:defRPr>
            </a:lvl1pPr>
            <a:lvl2pPr marR="0" lvl="1"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71" name="Google Shape;71;p7"/>
          <p:cNvSpPr txBox="1">
            <a:spLocks noGrp="1"/>
          </p:cNvSpPr>
          <p:nvPr>
            <p:ph type="ftr" idx="11"/>
          </p:nvPr>
        </p:nvSpPr>
        <p:spPr>
          <a:xfrm>
            <a:off x="2200844" y="4767263"/>
            <a:ext cx="4742400" cy="273900"/>
          </a:xfrm>
          <a:prstGeom prst="rect">
            <a:avLst/>
          </a:prstGeom>
          <a:noFill/>
          <a:ln>
            <a:noFill/>
          </a:ln>
        </p:spPr>
        <p:txBody>
          <a:bodyPr spcFirstLastPara="1" wrap="square" lIns="0" tIns="34275" rIns="0" bIns="34275" anchor="ctr" anchorCtr="0">
            <a:noAutofit/>
          </a:bodyPr>
          <a:lstStyle>
            <a:lvl1pPr marR="0" lvl="0" algn="ctr" rtl="0">
              <a:spcBef>
                <a:spcPts val="0"/>
              </a:spcBef>
              <a:spcAft>
                <a:spcPts val="0"/>
              </a:spcAft>
              <a:buSzPts val="1100"/>
              <a:buNone/>
              <a:defRPr sz="900" b="0" i="0" u="none" strike="noStrike" cap="none">
                <a:solidFill>
                  <a:srgbClr val="3C3632"/>
                </a:solidFill>
                <a:latin typeface="Arial"/>
                <a:ea typeface="Arial"/>
                <a:cs typeface="Arial"/>
                <a:sym typeface="Arial"/>
              </a:defRPr>
            </a:lvl1pPr>
            <a:lvl2pPr marR="0" lvl="1"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72" name="Google Shape;72;p7"/>
          <p:cNvSpPr txBox="1">
            <a:spLocks noGrp="1"/>
          </p:cNvSpPr>
          <p:nvPr>
            <p:ph type="sldNum" idx="12"/>
          </p:nvPr>
        </p:nvSpPr>
        <p:spPr>
          <a:xfrm>
            <a:off x="7717662" y="57138"/>
            <a:ext cx="1371600" cy="273900"/>
          </a:xfrm>
          <a:prstGeom prst="rect">
            <a:avLst/>
          </a:prstGeom>
          <a:noFill/>
          <a:ln>
            <a:noFill/>
          </a:ln>
        </p:spPr>
        <p:txBody>
          <a:bodyPr spcFirstLastPara="1" wrap="square" lIns="0" tIns="34275" rIns="0" bIns="34275" anchor="ctr" anchorCtr="0">
            <a:noAutofit/>
          </a:bodyPr>
          <a:lstStyle>
            <a:lvl1pPr marL="0" marR="0" lvl="0" indent="0" algn="r" rtl="0">
              <a:spcBef>
                <a:spcPts val="0"/>
              </a:spcBef>
              <a:buNone/>
              <a:defRPr sz="900" b="0" i="0" u="none" strike="noStrike" cap="none">
                <a:solidFill>
                  <a:srgbClr val="3C3632"/>
                </a:solidFill>
                <a:latin typeface="Arial"/>
                <a:ea typeface="Arial"/>
                <a:cs typeface="Arial"/>
                <a:sym typeface="Arial"/>
              </a:defRPr>
            </a:lvl1pPr>
            <a:lvl2pPr marL="0" marR="0" lvl="1" indent="0" algn="r" rtl="0">
              <a:spcBef>
                <a:spcPts val="0"/>
              </a:spcBef>
              <a:buNone/>
              <a:defRPr sz="900" b="0" i="0" u="none" strike="noStrike" cap="none">
                <a:solidFill>
                  <a:srgbClr val="3C3632"/>
                </a:solidFill>
                <a:latin typeface="Arial"/>
                <a:ea typeface="Arial"/>
                <a:cs typeface="Arial"/>
                <a:sym typeface="Arial"/>
              </a:defRPr>
            </a:lvl2pPr>
            <a:lvl3pPr marL="0" marR="0" lvl="2" indent="0" algn="r" rtl="0">
              <a:spcBef>
                <a:spcPts val="0"/>
              </a:spcBef>
              <a:buNone/>
              <a:defRPr sz="900" b="0" i="0" u="none" strike="noStrike" cap="none">
                <a:solidFill>
                  <a:srgbClr val="3C3632"/>
                </a:solidFill>
                <a:latin typeface="Arial"/>
                <a:ea typeface="Arial"/>
                <a:cs typeface="Arial"/>
                <a:sym typeface="Arial"/>
              </a:defRPr>
            </a:lvl3pPr>
            <a:lvl4pPr marL="0" marR="0" lvl="3" indent="0" algn="r" rtl="0">
              <a:spcBef>
                <a:spcPts val="0"/>
              </a:spcBef>
              <a:buNone/>
              <a:defRPr sz="900" b="0" i="0" u="none" strike="noStrike" cap="none">
                <a:solidFill>
                  <a:srgbClr val="3C3632"/>
                </a:solidFill>
                <a:latin typeface="Arial"/>
                <a:ea typeface="Arial"/>
                <a:cs typeface="Arial"/>
                <a:sym typeface="Arial"/>
              </a:defRPr>
            </a:lvl4pPr>
            <a:lvl5pPr marL="0" marR="0" lvl="4" indent="0" algn="r" rtl="0">
              <a:spcBef>
                <a:spcPts val="0"/>
              </a:spcBef>
              <a:buNone/>
              <a:defRPr sz="900" b="0" i="0" u="none" strike="noStrike" cap="none">
                <a:solidFill>
                  <a:srgbClr val="3C3632"/>
                </a:solidFill>
                <a:latin typeface="Arial"/>
                <a:ea typeface="Arial"/>
                <a:cs typeface="Arial"/>
                <a:sym typeface="Arial"/>
              </a:defRPr>
            </a:lvl5pPr>
            <a:lvl6pPr marL="0" marR="0" lvl="5" indent="0" algn="r" rtl="0">
              <a:spcBef>
                <a:spcPts val="0"/>
              </a:spcBef>
              <a:buNone/>
              <a:defRPr sz="900" b="0" i="0" u="none" strike="noStrike" cap="none">
                <a:solidFill>
                  <a:srgbClr val="3C3632"/>
                </a:solidFill>
                <a:latin typeface="Arial"/>
                <a:ea typeface="Arial"/>
                <a:cs typeface="Arial"/>
                <a:sym typeface="Arial"/>
              </a:defRPr>
            </a:lvl6pPr>
            <a:lvl7pPr marL="0" marR="0" lvl="6" indent="0" algn="r" rtl="0">
              <a:spcBef>
                <a:spcPts val="0"/>
              </a:spcBef>
              <a:buNone/>
              <a:defRPr sz="900" b="0" i="0" u="none" strike="noStrike" cap="none">
                <a:solidFill>
                  <a:srgbClr val="3C3632"/>
                </a:solidFill>
                <a:latin typeface="Arial"/>
                <a:ea typeface="Arial"/>
                <a:cs typeface="Arial"/>
                <a:sym typeface="Arial"/>
              </a:defRPr>
            </a:lvl7pPr>
            <a:lvl8pPr marL="0" marR="0" lvl="7" indent="0" algn="r" rtl="0">
              <a:spcBef>
                <a:spcPts val="0"/>
              </a:spcBef>
              <a:buNone/>
              <a:defRPr sz="900" b="0" i="0" u="none" strike="noStrike" cap="none">
                <a:solidFill>
                  <a:srgbClr val="3C3632"/>
                </a:solidFill>
                <a:latin typeface="Arial"/>
                <a:ea typeface="Arial"/>
                <a:cs typeface="Arial"/>
                <a:sym typeface="Arial"/>
              </a:defRPr>
            </a:lvl8pPr>
            <a:lvl9pPr marL="0" marR="0" lvl="8" indent="0" algn="r" rtl="0">
              <a:spcBef>
                <a:spcPts val="0"/>
              </a:spcBef>
              <a:buNone/>
              <a:defRPr sz="900" b="0" i="0" u="none" strike="noStrike" cap="none">
                <a:solidFill>
                  <a:srgbClr val="3C363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3"/>
        <p:cNvGrpSpPr/>
        <p:nvPr/>
      </p:nvGrpSpPr>
      <p:grpSpPr>
        <a:xfrm>
          <a:off x="0" y="0"/>
          <a:ext cx="0" cy="0"/>
          <a:chOff x="0" y="0"/>
          <a:chExt cx="0" cy="0"/>
        </a:xfrm>
      </p:grpSpPr>
      <p:sp>
        <p:nvSpPr>
          <p:cNvPr id="74" name="Google Shape;74;p8"/>
          <p:cNvSpPr txBox="1">
            <a:spLocks noGrp="1"/>
          </p:cNvSpPr>
          <p:nvPr>
            <p:ph type="title"/>
          </p:nvPr>
        </p:nvSpPr>
        <p:spPr>
          <a:xfrm>
            <a:off x="828675" y="57150"/>
            <a:ext cx="7485600" cy="822600"/>
          </a:xfrm>
          <a:prstGeom prst="rect">
            <a:avLst/>
          </a:prstGeom>
          <a:noFill/>
          <a:ln>
            <a:noFill/>
          </a:ln>
        </p:spPr>
        <p:txBody>
          <a:bodyPr spcFirstLastPara="1" wrap="square" lIns="0" tIns="34275" rIns="0" bIns="34275" anchor="b" anchorCtr="0">
            <a:noAutofit/>
          </a:bodyPr>
          <a:lstStyle>
            <a:lvl1pPr marR="0" lvl="0" algn="l" rtl="0">
              <a:lnSpc>
                <a:spcPct val="9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75" name="Google Shape;75;p8"/>
          <p:cNvSpPr txBox="1">
            <a:spLocks noGrp="1"/>
          </p:cNvSpPr>
          <p:nvPr>
            <p:ph type="body" idx="1"/>
          </p:nvPr>
        </p:nvSpPr>
        <p:spPr>
          <a:xfrm>
            <a:off x="828675" y="1200150"/>
            <a:ext cx="3689700" cy="618000"/>
          </a:xfrm>
          <a:prstGeom prst="rect">
            <a:avLst/>
          </a:prstGeom>
          <a:noFill/>
          <a:ln>
            <a:noFill/>
          </a:ln>
        </p:spPr>
        <p:txBody>
          <a:bodyPr spcFirstLastPara="1" wrap="square" lIns="0" tIns="34275" rIns="0" bIns="34275" anchor="b" anchorCtr="0">
            <a:noAutofit/>
          </a:bodyPr>
          <a:lstStyle>
            <a:lvl1pPr marL="457200" marR="0" lvl="0" indent="-228600" algn="l" rtl="0">
              <a:lnSpc>
                <a:spcPct val="90000"/>
              </a:lnSpc>
              <a:spcBef>
                <a:spcPts val="0"/>
              </a:spcBef>
              <a:spcAft>
                <a:spcPts val="0"/>
              </a:spcAft>
              <a:buClr>
                <a:schemeClr val="dk1"/>
              </a:buClr>
              <a:buSzPts val="1800"/>
              <a:buFont typeface="Noto Sans Symbols"/>
              <a:buNone/>
              <a:defRPr sz="1800" b="1" i="0" u="none" strike="noStrike" cap="none">
                <a:solidFill>
                  <a:schemeClr val="dk1"/>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500"/>
              <a:buFont typeface="Noto Sans Symbols"/>
              <a:buNone/>
              <a:defRPr sz="1500" b="1"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400"/>
              <a:buFont typeface="Noto Sans Symbols"/>
              <a:buNone/>
              <a:defRPr sz="1400" b="1"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200"/>
              <a:buFont typeface="Noto Sans Symbols"/>
              <a:buNone/>
              <a:defRPr sz="1200" b="1"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200"/>
              <a:buFont typeface="Noto Sans Symbols"/>
              <a:buNone/>
              <a:defRPr sz="1200" b="1" i="0" u="none" strike="noStrike" cap="none">
                <a:solidFill>
                  <a:schemeClr val="dk1"/>
                </a:solidFill>
                <a:latin typeface="Arial"/>
                <a:ea typeface="Arial"/>
                <a:cs typeface="Arial"/>
                <a:sym typeface="Arial"/>
              </a:defRPr>
            </a:lvl5pPr>
            <a:lvl6pPr marL="2743200" marR="0" lvl="5" indent="-228600" algn="l" rtl="0">
              <a:lnSpc>
                <a:spcPct val="90000"/>
              </a:lnSpc>
              <a:spcBef>
                <a:spcPts val="400"/>
              </a:spcBef>
              <a:spcAft>
                <a:spcPts val="0"/>
              </a:spcAft>
              <a:buClr>
                <a:schemeClr val="dk1"/>
              </a:buClr>
              <a:buSzPts val="1200"/>
              <a:buFont typeface="Noto Sans Symbols"/>
              <a:buNone/>
              <a:defRPr sz="1200" b="1" i="0" u="none" strike="noStrike" cap="none">
                <a:solidFill>
                  <a:schemeClr val="dk1"/>
                </a:solidFill>
                <a:latin typeface="Arial"/>
                <a:ea typeface="Arial"/>
                <a:cs typeface="Arial"/>
                <a:sym typeface="Arial"/>
              </a:defRPr>
            </a:lvl6pPr>
            <a:lvl7pPr marL="3200400" marR="0" lvl="6" indent="-228600" algn="l" rtl="0">
              <a:lnSpc>
                <a:spcPct val="90000"/>
              </a:lnSpc>
              <a:spcBef>
                <a:spcPts val="400"/>
              </a:spcBef>
              <a:spcAft>
                <a:spcPts val="0"/>
              </a:spcAft>
              <a:buClr>
                <a:schemeClr val="dk1"/>
              </a:buClr>
              <a:buSzPts val="1200"/>
              <a:buFont typeface="Noto Sans Symbols"/>
              <a:buNone/>
              <a:defRPr sz="1200" b="1" i="0" u="none" strike="noStrike" cap="none">
                <a:solidFill>
                  <a:schemeClr val="dk1"/>
                </a:solidFill>
                <a:latin typeface="Arial"/>
                <a:ea typeface="Arial"/>
                <a:cs typeface="Arial"/>
                <a:sym typeface="Arial"/>
              </a:defRPr>
            </a:lvl7pPr>
            <a:lvl8pPr marL="3657600" marR="0" lvl="7" indent="-228600" algn="l" rtl="0">
              <a:lnSpc>
                <a:spcPct val="90000"/>
              </a:lnSpc>
              <a:spcBef>
                <a:spcPts val="400"/>
              </a:spcBef>
              <a:spcAft>
                <a:spcPts val="0"/>
              </a:spcAft>
              <a:buClr>
                <a:schemeClr val="dk1"/>
              </a:buClr>
              <a:buSzPts val="1200"/>
              <a:buFont typeface="Noto Sans Symbols"/>
              <a:buNone/>
              <a:defRPr sz="1200" b="1" i="0" u="none" strike="noStrike" cap="none">
                <a:solidFill>
                  <a:schemeClr val="dk1"/>
                </a:solidFill>
                <a:latin typeface="Arial"/>
                <a:ea typeface="Arial"/>
                <a:cs typeface="Arial"/>
                <a:sym typeface="Arial"/>
              </a:defRPr>
            </a:lvl8pPr>
            <a:lvl9pPr marL="4114800" marR="0" lvl="8" indent="-228600" algn="l" rtl="0">
              <a:lnSpc>
                <a:spcPct val="90000"/>
              </a:lnSpc>
              <a:spcBef>
                <a:spcPts val="400"/>
              </a:spcBef>
              <a:spcAft>
                <a:spcPts val="0"/>
              </a:spcAft>
              <a:buClr>
                <a:schemeClr val="dk1"/>
              </a:buClr>
              <a:buSzPts val="1200"/>
              <a:buFont typeface="Noto Sans Symbols"/>
              <a:buNone/>
              <a:defRPr sz="1200" b="1" i="0" u="none" strike="noStrike" cap="none">
                <a:solidFill>
                  <a:schemeClr val="dk1"/>
                </a:solidFill>
                <a:latin typeface="Arial"/>
                <a:ea typeface="Arial"/>
                <a:cs typeface="Arial"/>
                <a:sym typeface="Arial"/>
              </a:defRPr>
            </a:lvl9pPr>
          </a:lstStyle>
          <a:p>
            <a:endParaRPr/>
          </a:p>
        </p:txBody>
      </p:sp>
      <p:sp>
        <p:nvSpPr>
          <p:cNvPr id="76" name="Google Shape;76;p8"/>
          <p:cNvSpPr txBox="1">
            <a:spLocks noGrp="1"/>
          </p:cNvSpPr>
          <p:nvPr>
            <p:ph type="body" idx="2"/>
          </p:nvPr>
        </p:nvSpPr>
        <p:spPr>
          <a:xfrm>
            <a:off x="828675" y="1818084"/>
            <a:ext cx="3689700" cy="2811000"/>
          </a:xfrm>
          <a:prstGeom prst="rect">
            <a:avLst/>
          </a:prstGeom>
          <a:noFill/>
          <a:ln>
            <a:noFill/>
          </a:ln>
        </p:spPr>
        <p:txBody>
          <a:bodyPr spcFirstLastPara="1" wrap="square" lIns="0" tIns="34275" rIns="0" bIns="34275" anchor="t" anchorCtr="0">
            <a:noAutofit/>
          </a:bodyPr>
          <a:lstStyle>
            <a:lvl1pPr marL="457200" marR="0" lvl="0" indent="-323850" algn="l" rtl="0">
              <a:lnSpc>
                <a:spcPct val="90000"/>
              </a:lnSpc>
              <a:spcBef>
                <a:spcPts val="1400"/>
              </a:spcBef>
              <a:spcAft>
                <a:spcPts val="0"/>
              </a:spcAft>
              <a:buClr>
                <a:schemeClr val="dk1"/>
              </a:buClr>
              <a:buSzPts val="1500"/>
              <a:buFont typeface="Noto Sans Symbols"/>
              <a:buChar char="▪"/>
              <a:defRPr sz="1500" b="0" i="0" u="none" strike="noStrike" cap="none">
                <a:solidFill>
                  <a:schemeClr val="dk1"/>
                </a:solidFill>
                <a:latin typeface="Arial"/>
                <a:ea typeface="Arial"/>
                <a:cs typeface="Arial"/>
                <a:sym typeface="Arial"/>
              </a:defRPr>
            </a:lvl1pPr>
            <a:lvl2pPr marL="914400" marR="0" lvl="1" indent="-304800" algn="l" rtl="0">
              <a:lnSpc>
                <a:spcPct val="90000"/>
              </a:lnSpc>
              <a:spcBef>
                <a:spcPts val="500"/>
              </a:spcBef>
              <a:spcAft>
                <a:spcPts val="0"/>
              </a:spcAft>
              <a:buClr>
                <a:schemeClr val="dk1"/>
              </a:buClr>
              <a:buSzPts val="1200"/>
              <a:buFont typeface="Noto Sans Symbols"/>
              <a:buChar char="▪"/>
              <a:defRPr sz="1200" b="0" i="0" u="none" strike="noStrike" cap="none">
                <a:solidFill>
                  <a:schemeClr val="dk1"/>
                </a:solidFill>
                <a:latin typeface="Arial"/>
                <a:ea typeface="Arial"/>
                <a:cs typeface="Arial"/>
                <a:sym typeface="Arial"/>
              </a:defRPr>
            </a:lvl2pPr>
            <a:lvl3pPr marL="1371600" marR="0" lvl="2" indent="-298450" algn="l" rtl="0">
              <a:lnSpc>
                <a:spcPct val="90000"/>
              </a:lnSpc>
              <a:spcBef>
                <a:spcPts val="500"/>
              </a:spcBef>
              <a:spcAft>
                <a:spcPts val="0"/>
              </a:spcAft>
              <a:buClr>
                <a:schemeClr val="dk1"/>
              </a:buClr>
              <a:buSzPts val="1100"/>
              <a:buFont typeface="Noto Sans Symbols"/>
              <a:buChar char="▪"/>
              <a:defRPr sz="1100" b="0" i="0" u="none" strike="noStrike" cap="none">
                <a:solidFill>
                  <a:schemeClr val="dk1"/>
                </a:solidFill>
                <a:latin typeface="Arial"/>
                <a:ea typeface="Arial"/>
                <a:cs typeface="Arial"/>
                <a:sym typeface="Arial"/>
              </a:defRPr>
            </a:lvl3pPr>
            <a:lvl4pPr marL="1828800" marR="0" lvl="3" indent="-298450" algn="l" rtl="0">
              <a:lnSpc>
                <a:spcPct val="90000"/>
              </a:lnSpc>
              <a:spcBef>
                <a:spcPts val="500"/>
              </a:spcBef>
              <a:spcAft>
                <a:spcPts val="0"/>
              </a:spcAft>
              <a:buClr>
                <a:schemeClr val="dk1"/>
              </a:buClr>
              <a:buSzPts val="1100"/>
              <a:buFont typeface="Noto Sans Symbols"/>
              <a:buChar char="▪"/>
              <a:defRPr sz="1100" b="0" i="0" u="none" strike="noStrike" cap="none">
                <a:solidFill>
                  <a:schemeClr val="dk1"/>
                </a:solidFill>
                <a:latin typeface="Arial"/>
                <a:ea typeface="Arial"/>
                <a:cs typeface="Arial"/>
                <a:sym typeface="Arial"/>
              </a:defRPr>
            </a:lvl4pPr>
            <a:lvl5pPr marL="2286000" marR="0" lvl="4" indent="-298450" algn="l" rtl="0">
              <a:lnSpc>
                <a:spcPct val="90000"/>
              </a:lnSpc>
              <a:spcBef>
                <a:spcPts val="500"/>
              </a:spcBef>
              <a:spcAft>
                <a:spcPts val="0"/>
              </a:spcAft>
              <a:buClr>
                <a:schemeClr val="dk1"/>
              </a:buClr>
              <a:buSzPts val="1100"/>
              <a:buFont typeface="Noto Sans Symbols"/>
              <a:buChar char="▪"/>
              <a:defRPr sz="1100" b="0" i="0" u="none" strike="noStrike" cap="none">
                <a:solidFill>
                  <a:schemeClr val="dk1"/>
                </a:solidFill>
                <a:latin typeface="Arial"/>
                <a:ea typeface="Arial"/>
                <a:cs typeface="Arial"/>
                <a:sym typeface="Arial"/>
              </a:defRPr>
            </a:lvl5pPr>
            <a:lvl6pPr marL="2743200" marR="0" lvl="5" indent="-298450" algn="l" rtl="0">
              <a:lnSpc>
                <a:spcPct val="90000"/>
              </a:lnSpc>
              <a:spcBef>
                <a:spcPts val="400"/>
              </a:spcBef>
              <a:spcAft>
                <a:spcPts val="0"/>
              </a:spcAft>
              <a:buClr>
                <a:schemeClr val="dk1"/>
              </a:buClr>
              <a:buSzPts val="1100"/>
              <a:buFont typeface="Noto Sans Symbols"/>
              <a:buChar char="▪"/>
              <a:defRPr sz="1100" b="0" i="0" u="none" strike="noStrike" cap="none">
                <a:solidFill>
                  <a:schemeClr val="dk1"/>
                </a:solidFill>
                <a:latin typeface="Arial"/>
                <a:ea typeface="Arial"/>
                <a:cs typeface="Arial"/>
                <a:sym typeface="Arial"/>
              </a:defRPr>
            </a:lvl6pPr>
            <a:lvl7pPr marL="3200400" marR="0" lvl="6" indent="-298450" algn="l" rtl="0">
              <a:lnSpc>
                <a:spcPct val="90000"/>
              </a:lnSpc>
              <a:spcBef>
                <a:spcPts val="400"/>
              </a:spcBef>
              <a:spcAft>
                <a:spcPts val="0"/>
              </a:spcAft>
              <a:buClr>
                <a:schemeClr val="dk1"/>
              </a:buClr>
              <a:buSzPts val="1100"/>
              <a:buFont typeface="Noto Sans Symbols"/>
              <a:buChar char="▪"/>
              <a:defRPr sz="1100" b="0" i="0" u="none" strike="noStrike" cap="none">
                <a:solidFill>
                  <a:schemeClr val="dk1"/>
                </a:solidFill>
                <a:latin typeface="Arial"/>
                <a:ea typeface="Arial"/>
                <a:cs typeface="Arial"/>
                <a:sym typeface="Arial"/>
              </a:defRPr>
            </a:lvl7pPr>
            <a:lvl8pPr marL="3657600" marR="0" lvl="7" indent="-298450" algn="l" rtl="0">
              <a:lnSpc>
                <a:spcPct val="90000"/>
              </a:lnSpc>
              <a:spcBef>
                <a:spcPts val="400"/>
              </a:spcBef>
              <a:spcAft>
                <a:spcPts val="0"/>
              </a:spcAft>
              <a:buClr>
                <a:schemeClr val="dk1"/>
              </a:buClr>
              <a:buSzPts val="1100"/>
              <a:buFont typeface="Noto Sans Symbols"/>
              <a:buChar char="▪"/>
              <a:defRPr sz="1100" b="0" i="0" u="none" strike="noStrike" cap="none">
                <a:solidFill>
                  <a:schemeClr val="dk1"/>
                </a:solidFill>
                <a:latin typeface="Arial"/>
                <a:ea typeface="Arial"/>
                <a:cs typeface="Arial"/>
                <a:sym typeface="Arial"/>
              </a:defRPr>
            </a:lvl8pPr>
            <a:lvl9pPr marL="4114800" marR="0" lvl="8" indent="-298450" algn="l" rtl="0">
              <a:lnSpc>
                <a:spcPct val="90000"/>
              </a:lnSpc>
              <a:spcBef>
                <a:spcPts val="400"/>
              </a:spcBef>
              <a:spcAft>
                <a:spcPts val="0"/>
              </a:spcAft>
              <a:buClr>
                <a:schemeClr val="dk1"/>
              </a:buClr>
              <a:buSzPts val="1100"/>
              <a:buFont typeface="Noto Sans Symbols"/>
              <a:buChar char="▪"/>
              <a:defRPr sz="1100" b="0" i="0" u="none" strike="noStrike" cap="none">
                <a:solidFill>
                  <a:schemeClr val="dk1"/>
                </a:solidFill>
                <a:latin typeface="Arial"/>
                <a:ea typeface="Arial"/>
                <a:cs typeface="Arial"/>
                <a:sym typeface="Arial"/>
              </a:defRPr>
            </a:lvl9pPr>
          </a:lstStyle>
          <a:p>
            <a:endParaRPr/>
          </a:p>
        </p:txBody>
      </p:sp>
      <p:sp>
        <p:nvSpPr>
          <p:cNvPr id="77" name="Google Shape;77;p8"/>
          <p:cNvSpPr txBox="1">
            <a:spLocks noGrp="1"/>
          </p:cNvSpPr>
          <p:nvPr>
            <p:ph type="body" idx="3"/>
          </p:nvPr>
        </p:nvSpPr>
        <p:spPr>
          <a:xfrm>
            <a:off x="4624583" y="1200150"/>
            <a:ext cx="3689700" cy="618000"/>
          </a:xfrm>
          <a:prstGeom prst="rect">
            <a:avLst/>
          </a:prstGeom>
          <a:noFill/>
          <a:ln>
            <a:noFill/>
          </a:ln>
        </p:spPr>
        <p:txBody>
          <a:bodyPr spcFirstLastPara="1" wrap="square" lIns="0" tIns="34275" rIns="0" bIns="34275" anchor="b" anchorCtr="0">
            <a:noAutofit/>
          </a:bodyPr>
          <a:lstStyle>
            <a:lvl1pPr marL="457200" marR="0" lvl="0" indent="-228600" algn="l" rtl="0">
              <a:lnSpc>
                <a:spcPct val="90000"/>
              </a:lnSpc>
              <a:spcBef>
                <a:spcPts val="0"/>
              </a:spcBef>
              <a:spcAft>
                <a:spcPts val="0"/>
              </a:spcAft>
              <a:buClr>
                <a:schemeClr val="dk1"/>
              </a:buClr>
              <a:buSzPts val="1800"/>
              <a:buFont typeface="Noto Sans Symbols"/>
              <a:buNone/>
              <a:defRPr sz="1800" b="1" i="0" u="none" strike="noStrike" cap="none">
                <a:solidFill>
                  <a:schemeClr val="dk1"/>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500"/>
              <a:buFont typeface="Noto Sans Symbols"/>
              <a:buNone/>
              <a:defRPr sz="1500" b="1"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400"/>
              <a:buFont typeface="Noto Sans Symbols"/>
              <a:buNone/>
              <a:defRPr sz="1400" b="1"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200"/>
              <a:buFont typeface="Noto Sans Symbols"/>
              <a:buNone/>
              <a:defRPr sz="1200" b="1"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200"/>
              <a:buFont typeface="Noto Sans Symbols"/>
              <a:buNone/>
              <a:defRPr sz="1200" b="1" i="0" u="none" strike="noStrike" cap="none">
                <a:solidFill>
                  <a:schemeClr val="dk1"/>
                </a:solidFill>
                <a:latin typeface="Arial"/>
                <a:ea typeface="Arial"/>
                <a:cs typeface="Arial"/>
                <a:sym typeface="Arial"/>
              </a:defRPr>
            </a:lvl5pPr>
            <a:lvl6pPr marL="2743200" marR="0" lvl="5" indent="-228600" algn="l" rtl="0">
              <a:lnSpc>
                <a:spcPct val="90000"/>
              </a:lnSpc>
              <a:spcBef>
                <a:spcPts val="400"/>
              </a:spcBef>
              <a:spcAft>
                <a:spcPts val="0"/>
              </a:spcAft>
              <a:buClr>
                <a:schemeClr val="dk1"/>
              </a:buClr>
              <a:buSzPts val="1200"/>
              <a:buFont typeface="Noto Sans Symbols"/>
              <a:buNone/>
              <a:defRPr sz="1200" b="1" i="0" u="none" strike="noStrike" cap="none">
                <a:solidFill>
                  <a:schemeClr val="dk1"/>
                </a:solidFill>
                <a:latin typeface="Arial"/>
                <a:ea typeface="Arial"/>
                <a:cs typeface="Arial"/>
                <a:sym typeface="Arial"/>
              </a:defRPr>
            </a:lvl6pPr>
            <a:lvl7pPr marL="3200400" marR="0" lvl="6" indent="-228600" algn="l" rtl="0">
              <a:lnSpc>
                <a:spcPct val="90000"/>
              </a:lnSpc>
              <a:spcBef>
                <a:spcPts val="400"/>
              </a:spcBef>
              <a:spcAft>
                <a:spcPts val="0"/>
              </a:spcAft>
              <a:buClr>
                <a:schemeClr val="dk1"/>
              </a:buClr>
              <a:buSzPts val="1200"/>
              <a:buFont typeface="Noto Sans Symbols"/>
              <a:buNone/>
              <a:defRPr sz="1200" b="1" i="0" u="none" strike="noStrike" cap="none">
                <a:solidFill>
                  <a:schemeClr val="dk1"/>
                </a:solidFill>
                <a:latin typeface="Arial"/>
                <a:ea typeface="Arial"/>
                <a:cs typeface="Arial"/>
                <a:sym typeface="Arial"/>
              </a:defRPr>
            </a:lvl7pPr>
            <a:lvl8pPr marL="3657600" marR="0" lvl="7" indent="-228600" algn="l" rtl="0">
              <a:lnSpc>
                <a:spcPct val="90000"/>
              </a:lnSpc>
              <a:spcBef>
                <a:spcPts val="400"/>
              </a:spcBef>
              <a:spcAft>
                <a:spcPts val="0"/>
              </a:spcAft>
              <a:buClr>
                <a:schemeClr val="dk1"/>
              </a:buClr>
              <a:buSzPts val="1200"/>
              <a:buFont typeface="Noto Sans Symbols"/>
              <a:buNone/>
              <a:defRPr sz="1200" b="1" i="0" u="none" strike="noStrike" cap="none">
                <a:solidFill>
                  <a:schemeClr val="dk1"/>
                </a:solidFill>
                <a:latin typeface="Arial"/>
                <a:ea typeface="Arial"/>
                <a:cs typeface="Arial"/>
                <a:sym typeface="Arial"/>
              </a:defRPr>
            </a:lvl8pPr>
            <a:lvl9pPr marL="4114800" marR="0" lvl="8" indent="-228600" algn="l" rtl="0">
              <a:lnSpc>
                <a:spcPct val="90000"/>
              </a:lnSpc>
              <a:spcBef>
                <a:spcPts val="400"/>
              </a:spcBef>
              <a:spcAft>
                <a:spcPts val="0"/>
              </a:spcAft>
              <a:buClr>
                <a:schemeClr val="dk1"/>
              </a:buClr>
              <a:buSzPts val="1200"/>
              <a:buFont typeface="Noto Sans Symbols"/>
              <a:buNone/>
              <a:defRPr sz="1200" b="1" i="0" u="none" strike="noStrike" cap="none">
                <a:solidFill>
                  <a:schemeClr val="dk1"/>
                </a:solidFill>
                <a:latin typeface="Arial"/>
                <a:ea typeface="Arial"/>
                <a:cs typeface="Arial"/>
                <a:sym typeface="Arial"/>
              </a:defRPr>
            </a:lvl9pPr>
          </a:lstStyle>
          <a:p>
            <a:endParaRPr/>
          </a:p>
        </p:txBody>
      </p:sp>
      <p:sp>
        <p:nvSpPr>
          <p:cNvPr id="78" name="Google Shape;78;p8"/>
          <p:cNvSpPr txBox="1">
            <a:spLocks noGrp="1"/>
          </p:cNvSpPr>
          <p:nvPr>
            <p:ph type="body" idx="4"/>
          </p:nvPr>
        </p:nvSpPr>
        <p:spPr>
          <a:xfrm>
            <a:off x="4624583" y="1818084"/>
            <a:ext cx="3689700" cy="2811000"/>
          </a:xfrm>
          <a:prstGeom prst="rect">
            <a:avLst/>
          </a:prstGeom>
          <a:noFill/>
          <a:ln>
            <a:noFill/>
          </a:ln>
        </p:spPr>
        <p:txBody>
          <a:bodyPr spcFirstLastPara="1" wrap="square" lIns="0" tIns="34275" rIns="0" bIns="34275" anchor="t" anchorCtr="0">
            <a:noAutofit/>
          </a:bodyPr>
          <a:lstStyle>
            <a:lvl1pPr marL="457200" marR="0" lvl="0" indent="-323850" algn="l" rtl="0">
              <a:lnSpc>
                <a:spcPct val="90000"/>
              </a:lnSpc>
              <a:spcBef>
                <a:spcPts val="1400"/>
              </a:spcBef>
              <a:spcAft>
                <a:spcPts val="0"/>
              </a:spcAft>
              <a:buClr>
                <a:schemeClr val="dk1"/>
              </a:buClr>
              <a:buSzPts val="1500"/>
              <a:buFont typeface="Noto Sans Symbols"/>
              <a:buChar char="▪"/>
              <a:defRPr sz="1500" b="0" i="0" u="none" strike="noStrike" cap="none">
                <a:solidFill>
                  <a:schemeClr val="dk1"/>
                </a:solidFill>
                <a:latin typeface="Arial"/>
                <a:ea typeface="Arial"/>
                <a:cs typeface="Arial"/>
                <a:sym typeface="Arial"/>
              </a:defRPr>
            </a:lvl1pPr>
            <a:lvl2pPr marL="914400" marR="0" lvl="1" indent="-304800" algn="l" rtl="0">
              <a:lnSpc>
                <a:spcPct val="90000"/>
              </a:lnSpc>
              <a:spcBef>
                <a:spcPts val="500"/>
              </a:spcBef>
              <a:spcAft>
                <a:spcPts val="0"/>
              </a:spcAft>
              <a:buClr>
                <a:schemeClr val="dk1"/>
              </a:buClr>
              <a:buSzPts val="1200"/>
              <a:buFont typeface="Noto Sans Symbols"/>
              <a:buChar char="▪"/>
              <a:defRPr sz="1200" b="0" i="0" u="none" strike="noStrike" cap="none">
                <a:solidFill>
                  <a:schemeClr val="dk1"/>
                </a:solidFill>
                <a:latin typeface="Arial"/>
                <a:ea typeface="Arial"/>
                <a:cs typeface="Arial"/>
                <a:sym typeface="Arial"/>
              </a:defRPr>
            </a:lvl2pPr>
            <a:lvl3pPr marL="1371600" marR="0" lvl="2" indent="-298450" algn="l" rtl="0">
              <a:lnSpc>
                <a:spcPct val="90000"/>
              </a:lnSpc>
              <a:spcBef>
                <a:spcPts val="500"/>
              </a:spcBef>
              <a:spcAft>
                <a:spcPts val="0"/>
              </a:spcAft>
              <a:buClr>
                <a:schemeClr val="dk1"/>
              </a:buClr>
              <a:buSzPts val="1100"/>
              <a:buFont typeface="Noto Sans Symbols"/>
              <a:buChar char="▪"/>
              <a:defRPr sz="1100" b="0" i="0" u="none" strike="noStrike" cap="none">
                <a:solidFill>
                  <a:schemeClr val="dk1"/>
                </a:solidFill>
                <a:latin typeface="Arial"/>
                <a:ea typeface="Arial"/>
                <a:cs typeface="Arial"/>
                <a:sym typeface="Arial"/>
              </a:defRPr>
            </a:lvl3pPr>
            <a:lvl4pPr marL="1828800" marR="0" lvl="3" indent="-298450" algn="l" rtl="0">
              <a:lnSpc>
                <a:spcPct val="90000"/>
              </a:lnSpc>
              <a:spcBef>
                <a:spcPts val="500"/>
              </a:spcBef>
              <a:spcAft>
                <a:spcPts val="0"/>
              </a:spcAft>
              <a:buClr>
                <a:schemeClr val="dk1"/>
              </a:buClr>
              <a:buSzPts val="1100"/>
              <a:buFont typeface="Noto Sans Symbols"/>
              <a:buChar char="▪"/>
              <a:defRPr sz="1100" b="0" i="0" u="none" strike="noStrike" cap="none">
                <a:solidFill>
                  <a:schemeClr val="dk1"/>
                </a:solidFill>
                <a:latin typeface="Arial"/>
                <a:ea typeface="Arial"/>
                <a:cs typeface="Arial"/>
                <a:sym typeface="Arial"/>
              </a:defRPr>
            </a:lvl4pPr>
            <a:lvl5pPr marL="2286000" marR="0" lvl="4" indent="-298450" algn="l" rtl="0">
              <a:lnSpc>
                <a:spcPct val="90000"/>
              </a:lnSpc>
              <a:spcBef>
                <a:spcPts val="500"/>
              </a:spcBef>
              <a:spcAft>
                <a:spcPts val="0"/>
              </a:spcAft>
              <a:buClr>
                <a:schemeClr val="dk1"/>
              </a:buClr>
              <a:buSzPts val="1100"/>
              <a:buFont typeface="Noto Sans Symbols"/>
              <a:buChar char="▪"/>
              <a:defRPr sz="1100" b="0" i="0" u="none" strike="noStrike" cap="none">
                <a:solidFill>
                  <a:schemeClr val="dk1"/>
                </a:solidFill>
                <a:latin typeface="Arial"/>
                <a:ea typeface="Arial"/>
                <a:cs typeface="Arial"/>
                <a:sym typeface="Arial"/>
              </a:defRPr>
            </a:lvl5pPr>
            <a:lvl6pPr marL="2743200" marR="0" lvl="5" indent="-298450" algn="l" rtl="0">
              <a:lnSpc>
                <a:spcPct val="90000"/>
              </a:lnSpc>
              <a:spcBef>
                <a:spcPts val="400"/>
              </a:spcBef>
              <a:spcAft>
                <a:spcPts val="0"/>
              </a:spcAft>
              <a:buClr>
                <a:schemeClr val="dk1"/>
              </a:buClr>
              <a:buSzPts val="1100"/>
              <a:buFont typeface="Noto Sans Symbols"/>
              <a:buChar char="▪"/>
              <a:defRPr sz="1100" b="0" i="0" u="none" strike="noStrike" cap="none">
                <a:solidFill>
                  <a:schemeClr val="dk1"/>
                </a:solidFill>
                <a:latin typeface="Arial"/>
                <a:ea typeface="Arial"/>
                <a:cs typeface="Arial"/>
                <a:sym typeface="Arial"/>
              </a:defRPr>
            </a:lvl6pPr>
            <a:lvl7pPr marL="3200400" marR="0" lvl="6" indent="-298450" algn="l" rtl="0">
              <a:lnSpc>
                <a:spcPct val="90000"/>
              </a:lnSpc>
              <a:spcBef>
                <a:spcPts val="400"/>
              </a:spcBef>
              <a:spcAft>
                <a:spcPts val="0"/>
              </a:spcAft>
              <a:buClr>
                <a:schemeClr val="dk1"/>
              </a:buClr>
              <a:buSzPts val="1100"/>
              <a:buFont typeface="Noto Sans Symbols"/>
              <a:buChar char="▪"/>
              <a:defRPr sz="1100" b="0" i="0" u="none" strike="noStrike" cap="none">
                <a:solidFill>
                  <a:schemeClr val="dk1"/>
                </a:solidFill>
                <a:latin typeface="Arial"/>
                <a:ea typeface="Arial"/>
                <a:cs typeface="Arial"/>
                <a:sym typeface="Arial"/>
              </a:defRPr>
            </a:lvl7pPr>
            <a:lvl8pPr marL="3657600" marR="0" lvl="7" indent="-298450" algn="l" rtl="0">
              <a:lnSpc>
                <a:spcPct val="90000"/>
              </a:lnSpc>
              <a:spcBef>
                <a:spcPts val="400"/>
              </a:spcBef>
              <a:spcAft>
                <a:spcPts val="0"/>
              </a:spcAft>
              <a:buClr>
                <a:schemeClr val="dk1"/>
              </a:buClr>
              <a:buSzPts val="1100"/>
              <a:buFont typeface="Noto Sans Symbols"/>
              <a:buChar char="▪"/>
              <a:defRPr sz="1100" b="0" i="0" u="none" strike="noStrike" cap="none">
                <a:solidFill>
                  <a:schemeClr val="dk1"/>
                </a:solidFill>
                <a:latin typeface="Arial"/>
                <a:ea typeface="Arial"/>
                <a:cs typeface="Arial"/>
                <a:sym typeface="Arial"/>
              </a:defRPr>
            </a:lvl8pPr>
            <a:lvl9pPr marL="4114800" marR="0" lvl="8" indent="-298450" algn="l" rtl="0">
              <a:lnSpc>
                <a:spcPct val="90000"/>
              </a:lnSpc>
              <a:spcBef>
                <a:spcPts val="400"/>
              </a:spcBef>
              <a:spcAft>
                <a:spcPts val="0"/>
              </a:spcAft>
              <a:buClr>
                <a:schemeClr val="dk1"/>
              </a:buClr>
              <a:buSzPts val="1100"/>
              <a:buFont typeface="Noto Sans Symbols"/>
              <a:buChar char="▪"/>
              <a:defRPr sz="1100" b="0" i="0" u="none" strike="noStrike" cap="none">
                <a:solidFill>
                  <a:schemeClr val="dk1"/>
                </a:solidFill>
                <a:latin typeface="Arial"/>
                <a:ea typeface="Arial"/>
                <a:cs typeface="Arial"/>
                <a:sym typeface="Arial"/>
              </a:defRPr>
            </a:lvl9pPr>
          </a:lstStyle>
          <a:p>
            <a:endParaRPr/>
          </a:p>
        </p:txBody>
      </p:sp>
      <p:sp>
        <p:nvSpPr>
          <p:cNvPr id="79" name="Google Shape;79;p8"/>
          <p:cNvSpPr txBox="1">
            <a:spLocks noGrp="1"/>
          </p:cNvSpPr>
          <p:nvPr>
            <p:ph type="dt" idx="10"/>
          </p:nvPr>
        </p:nvSpPr>
        <p:spPr>
          <a:xfrm>
            <a:off x="828674" y="4767263"/>
            <a:ext cx="1372200" cy="273900"/>
          </a:xfrm>
          <a:prstGeom prst="rect">
            <a:avLst/>
          </a:prstGeom>
          <a:noFill/>
          <a:ln>
            <a:noFill/>
          </a:ln>
        </p:spPr>
        <p:txBody>
          <a:bodyPr spcFirstLastPara="1" wrap="square" lIns="0" tIns="34275" rIns="0" bIns="34275" anchor="ctr" anchorCtr="0">
            <a:noAutofit/>
          </a:bodyPr>
          <a:lstStyle>
            <a:lvl1pPr marR="0" lvl="0" algn="l" rtl="0">
              <a:spcBef>
                <a:spcPts val="0"/>
              </a:spcBef>
              <a:spcAft>
                <a:spcPts val="0"/>
              </a:spcAft>
              <a:buSzPts val="1100"/>
              <a:buNone/>
              <a:defRPr sz="900" b="0" i="0" u="none" strike="noStrike" cap="none">
                <a:solidFill>
                  <a:srgbClr val="3C3632"/>
                </a:solidFill>
                <a:latin typeface="Arial"/>
                <a:ea typeface="Arial"/>
                <a:cs typeface="Arial"/>
                <a:sym typeface="Arial"/>
              </a:defRPr>
            </a:lvl1pPr>
            <a:lvl2pPr marR="0" lvl="1"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80" name="Google Shape;80;p8"/>
          <p:cNvSpPr txBox="1">
            <a:spLocks noGrp="1"/>
          </p:cNvSpPr>
          <p:nvPr>
            <p:ph type="ftr" idx="11"/>
          </p:nvPr>
        </p:nvSpPr>
        <p:spPr>
          <a:xfrm>
            <a:off x="2200844" y="4767263"/>
            <a:ext cx="4742400" cy="273900"/>
          </a:xfrm>
          <a:prstGeom prst="rect">
            <a:avLst/>
          </a:prstGeom>
          <a:noFill/>
          <a:ln>
            <a:noFill/>
          </a:ln>
        </p:spPr>
        <p:txBody>
          <a:bodyPr spcFirstLastPara="1" wrap="square" lIns="0" tIns="34275" rIns="0" bIns="34275" anchor="ctr" anchorCtr="0">
            <a:noAutofit/>
          </a:bodyPr>
          <a:lstStyle>
            <a:lvl1pPr marR="0" lvl="0" algn="ctr" rtl="0">
              <a:spcBef>
                <a:spcPts val="0"/>
              </a:spcBef>
              <a:spcAft>
                <a:spcPts val="0"/>
              </a:spcAft>
              <a:buSzPts val="1100"/>
              <a:buNone/>
              <a:defRPr sz="900" b="0" i="0" u="none" strike="noStrike" cap="none">
                <a:solidFill>
                  <a:srgbClr val="3C3632"/>
                </a:solidFill>
                <a:latin typeface="Arial"/>
                <a:ea typeface="Arial"/>
                <a:cs typeface="Arial"/>
                <a:sym typeface="Arial"/>
              </a:defRPr>
            </a:lvl1pPr>
            <a:lvl2pPr marR="0" lvl="1"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81" name="Google Shape;81;p8"/>
          <p:cNvSpPr txBox="1">
            <a:spLocks noGrp="1"/>
          </p:cNvSpPr>
          <p:nvPr>
            <p:ph type="sldNum" idx="12"/>
          </p:nvPr>
        </p:nvSpPr>
        <p:spPr>
          <a:xfrm>
            <a:off x="7717662" y="57138"/>
            <a:ext cx="1371600" cy="273900"/>
          </a:xfrm>
          <a:prstGeom prst="rect">
            <a:avLst/>
          </a:prstGeom>
          <a:noFill/>
          <a:ln>
            <a:noFill/>
          </a:ln>
        </p:spPr>
        <p:txBody>
          <a:bodyPr spcFirstLastPara="1" wrap="square" lIns="0" tIns="34275" rIns="0" bIns="34275" anchor="ctr" anchorCtr="0">
            <a:noAutofit/>
          </a:bodyPr>
          <a:lstStyle>
            <a:lvl1pPr marL="0" marR="0" lvl="0" indent="0" algn="r" rtl="0">
              <a:spcBef>
                <a:spcPts val="0"/>
              </a:spcBef>
              <a:buNone/>
              <a:defRPr sz="900" b="0" i="0" u="none" strike="noStrike" cap="none">
                <a:solidFill>
                  <a:srgbClr val="3C3632"/>
                </a:solidFill>
                <a:latin typeface="Arial"/>
                <a:ea typeface="Arial"/>
                <a:cs typeface="Arial"/>
                <a:sym typeface="Arial"/>
              </a:defRPr>
            </a:lvl1pPr>
            <a:lvl2pPr marL="0" marR="0" lvl="1" indent="0" algn="r" rtl="0">
              <a:spcBef>
                <a:spcPts val="0"/>
              </a:spcBef>
              <a:buNone/>
              <a:defRPr sz="900" b="0" i="0" u="none" strike="noStrike" cap="none">
                <a:solidFill>
                  <a:srgbClr val="3C3632"/>
                </a:solidFill>
                <a:latin typeface="Arial"/>
                <a:ea typeface="Arial"/>
                <a:cs typeface="Arial"/>
                <a:sym typeface="Arial"/>
              </a:defRPr>
            </a:lvl2pPr>
            <a:lvl3pPr marL="0" marR="0" lvl="2" indent="0" algn="r" rtl="0">
              <a:spcBef>
                <a:spcPts val="0"/>
              </a:spcBef>
              <a:buNone/>
              <a:defRPr sz="900" b="0" i="0" u="none" strike="noStrike" cap="none">
                <a:solidFill>
                  <a:srgbClr val="3C3632"/>
                </a:solidFill>
                <a:latin typeface="Arial"/>
                <a:ea typeface="Arial"/>
                <a:cs typeface="Arial"/>
                <a:sym typeface="Arial"/>
              </a:defRPr>
            </a:lvl3pPr>
            <a:lvl4pPr marL="0" marR="0" lvl="3" indent="0" algn="r" rtl="0">
              <a:spcBef>
                <a:spcPts val="0"/>
              </a:spcBef>
              <a:buNone/>
              <a:defRPr sz="900" b="0" i="0" u="none" strike="noStrike" cap="none">
                <a:solidFill>
                  <a:srgbClr val="3C3632"/>
                </a:solidFill>
                <a:latin typeface="Arial"/>
                <a:ea typeface="Arial"/>
                <a:cs typeface="Arial"/>
                <a:sym typeface="Arial"/>
              </a:defRPr>
            </a:lvl4pPr>
            <a:lvl5pPr marL="0" marR="0" lvl="4" indent="0" algn="r" rtl="0">
              <a:spcBef>
                <a:spcPts val="0"/>
              </a:spcBef>
              <a:buNone/>
              <a:defRPr sz="900" b="0" i="0" u="none" strike="noStrike" cap="none">
                <a:solidFill>
                  <a:srgbClr val="3C3632"/>
                </a:solidFill>
                <a:latin typeface="Arial"/>
                <a:ea typeface="Arial"/>
                <a:cs typeface="Arial"/>
                <a:sym typeface="Arial"/>
              </a:defRPr>
            </a:lvl5pPr>
            <a:lvl6pPr marL="0" marR="0" lvl="5" indent="0" algn="r" rtl="0">
              <a:spcBef>
                <a:spcPts val="0"/>
              </a:spcBef>
              <a:buNone/>
              <a:defRPr sz="900" b="0" i="0" u="none" strike="noStrike" cap="none">
                <a:solidFill>
                  <a:srgbClr val="3C3632"/>
                </a:solidFill>
                <a:latin typeface="Arial"/>
                <a:ea typeface="Arial"/>
                <a:cs typeface="Arial"/>
                <a:sym typeface="Arial"/>
              </a:defRPr>
            </a:lvl6pPr>
            <a:lvl7pPr marL="0" marR="0" lvl="6" indent="0" algn="r" rtl="0">
              <a:spcBef>
                <a:spcPts val="0"/>
              </a:spcBef>
              <a:buNone/>
              <a:defRPr sz="900" b="0" i="0" u="none" strike="noStrike" cap="none">
                <a:solidFill>
                  <a:srgbClr val="3C3632"/>
                </a:solidFill>
                <a:latin typeface="Arial"/>
                <a:ea typeface="Arial"/>
                <a:cs typeface="Arial"/>
                <a:sym typeface="Arial"/>
              </a:defRPr>
            </a:lvl7pPr>
            <a:lvl8pPr marL="0" marR="0" lvl="7" indent="0" algn="r" rtl="0">
              <a:spcBef>
                <a:spcPts val="0"/>
              </a:spcBef>
              <a:buNone/>
              <a:defRPr sz="900" b="0" i="0" u="none" strike="noStrike" cap="none">
                <a:solidFill>
                  <a:srgbClr val="3C3632"/>
                </a:solidFill>
                <a:latin typeface="Arial"/>
                <a:ea typeface="Arial"/>
                <a:cs typeface="Arial"/>
                <a:sym typeface="Arial"/>
              </a:defRPr>
            </a:lvl8pPr>
            <a:lvl9pPr marL="0" marR="0" lvl="8" indent="0" algn="r" rtl="0">
              <a:spcBef>
                <a:spcPts val="0"/>
              </a:spcBef>
              <a:buNone/>
              <a:defRPr sz="900" b="0" i="0" u="none" strike="noStrike" cap="none">
                <a:solidFill>
                  <a:srgbClr val="3C363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2"/>
        <p:cNvGrpSpPr/>
        <p:nvPr/>
      </p:nvGrpSpPr>
      <p:grpSpPr>
        <a:xfrm>
          <a:off x="0" y="0"/>
          <a:ext cx="0" cy="0"/>
          <a:chOff x="0" y="0"/>
          <a:chExt cx="0" cy="0"/>
        </a:xfrm>
      </p:grpSpPr>
      <p:sp>
        <p:nvSpPr>
          <p:cNvPr id="83" name="Google Shape;83;p9"/>
          <p:cNvSpPr txBox="1">
            <a:spLocks noGrp="1"/>
          </p:cNvSpPr>
          <p:nvPr>
            <p:ph type="title"/>
          </p:nvPr>
        </p:nvSpPr>
        <p:spPr>
          <a:xfrm>
            <a:off x="828675" y="57150"/>
            <a:ext cx="7485600" cy="822600"/>
          </a:xfrm>
          <a:prstGeom prst="rect">
            <a:avLst/>
          </a:prstGeom>
          <a:noFill/>
          <a:ln>
            <a:noFill/>
          </a:ln>
        </p:spPr>
        <p:txBody>
          <a:bodyPr spcFirstLastPara="1" wrap="square" lIns="0" tIns="34275" rIns="0" bIns="34275" anchor="b" anchorCtr="0">
            <a:noAutofit/>
          </a:bodyPr>
          <a:lstStyle>
            <a:lvl1pPr marR="0" lvl="0" algn="l" rtl="0">
              <a:lnSpc>
                <a:spcPct val="9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84" name="Google Shape;84;p9"/>
          <p:cNvSpPr txBox="1">
            <a:spLocks noGrp="1"/>
          </p:cNvSpPr>
          <p:nvPr>
            <p:ph type="dt" idx="10"/>
          </p:nvPr>
        </p:nvSpPr>
        <p:spPr>
          <a:xfrm>
            <a:off x="828674" y="4767263"/>
            <a:ext cx="1372200" cy="273900"/>
          </a:xfrm>
          <a:prstGeom prst="rect">
            <a:avLst/>
          </a:prstGeom>
          <a:noFill/>
          <a:ln>
            <a:noFill/>
          </a:ln>
        </p:spPr>
        <p:txBody>
          <a:bodyPr spcFirstLastPara="1" wrap="square" lIns="0" tIns="34275" rIns="0" bIns="34275" anchor="ctr" anchorCtr="0">
            <a:noAutofit/>
          </a:bodyPr>
          <a:lstStyle>
            <a:lvl1pPr marR="0" lvl="0" algn="l" rtl="0">
              <a:spcBef>
                <a:spcPts val="0"/>
              </a:spcBef>
              <a:spcAft>
                <a:spcPts val="0"/>
              </a:spcAft>
              <a:buSzPts val="1100"/>
              <a:buNone/>
              <a:defRPr sz="900" b="0" i="0" u="none" strike="noStrike" cap="none">
                <a:solidFill>
                  <a:srgbClr val="3C3632"/>
                </a:solidFill>
                <a:latin typeface="Arial"/>
                <a:ea typeface="Arial"/>
                <a:cs typeface="Arial"/>
                <a:sym typeface="Arial"/>
              </a:defRPr>
            </a:lvl1pPr>
            <a:lvl2pPr marR="0" lvl="1"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85" name="Google Shape;85;p9"/>
          <p:cNvSpPr txBox="1">
            <a:spLocks noGrp="1"/>
          </p:cNvSpPr>
          <p:nvPr>
            <p:ph type="ftr" idx="11"/>
          </p:nvPr>
        </p:nvSpPr>
        <p:spPr>
          <a:xfrm>
            <a:off x="2200844" y="4767263"/>
            <a:ext cx="4742400" cy="273900"/>
          </a:xfrm>
          <a:prstGeom prst="rect">
            <a:avLst/>
          </a:prstGeom>
          <a:noFill/>
          <a:ln>
            <a:noFill/>
          </a:ln>
        </p:spPr>
        <p:txBody>
          <a:bodyPr spcFirstLastPara="1" wrap="square" lIns="0" tIns="34275" rIns="0" bIns="34275" anchor="ctr" anchorCtr="0">
            <a:noAutofit/>
          </a:bodyPr>
          <a:lstStyle>
            <a:lvl1pPr marR="0" lvl="0" algn="ctr" rtl="0">
              <a:spcBef>
                <a:spcPts val="0"/>
              </a:spcBef>
              <a:spcAft>
                <a:spcPts val="0"/>
              </a:spcAft>
              <a:buSzPts val="1100"/>
              <a:buNone/>
              <a:defRPr sz="900" b="0" i="0" u="none" strike="noStrike" cap="none">
                <a:solidFill>
                  <a:srgbClr val="3C3632"/>
                </a:solidFill>
                <a:latin typeface="Arial"/>
                <a:ea typeface="Arial"/>
                <a:cs typeface="Arial"/>
                <a:sym typeface="Arial"/>
              </a:defRPr>
            </a:lvl1pPr>
            <a:lvl2pPr marR="0" lvl="1"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86" name="Google Shape;86;p9"/>
          <p:cNvSpPr txBox="1">
            <a:spLocks noGrp="1"/>
          </p:cNvSpPr>
          <p:nvPr>
            <p:ph type="sldNum" idx="12"/>
          </p:nvPr>
        </p:nvSpPr>
        <p:spPr>
          <a:xfrm>
            <a:off x="7717662" y="57138"/>
            <a:ext cx="1371600" cy="273900"/>
          </a:xfrm>
          <a:prstGeom prst="rect">
            <a:avLst/>
          </a:prstGeom>
          <a:noFill/>
          <a:ln>
            <a:noFill/>
          </a:ln>
        </p:spPr>
        <p:txBody>
          <a:bodyPr spcFirstLastPara="1" wrap="square" lIns="0" tIns="34275" rIns="0" bIns="34275" anchor="ctr" anchorCtr="0">
            <a:noAutofit/>
          </a:bodyPr>
          <a:lstStyle>
            <a:lvl1pPr marL="0" marR="0" lvl="0" indent="0" algn="r" rtl="0">
              <a:spcBef>
                <a:spcPts val="0"/>
              </a:spcBef>
              <a:buNone/>
              <a:defRPr sz="900" b="0" i="0" u="none" strike="noStrike" cap="none">
                <a:solidFill>
                  <a:srgbClr val="3C3632"/>
                </a:solidFill>
                <a:latin typeface="Arial"/>
                <a:ea typeface="Arial"/>
                <a:cs typeface="Arial"/>
                <a:sym typeface="Arial"/>
              </a:defRPr>
            </a:lvl1pPr>
            <a:lvl2pPr marL="0" marR="0" lvl="1" indent="0" algn="r" rtl="0">
              <a:spcBef>
                <a:spcPts val="0"/>
              </a:spcBef>
              <a:buNone/>
              <a:defRPr sz="900" b="0" i="0" u="none" strike="noStrike" cap="none">
                <a:solidFill>
                  <a:srgbClr val="3C3632"/>
                </a:solidFill>
                <a:latin typeface="Arial"/>
                <a:ea typeface="Arial"/>
                <a:cs typeface="Arial"/>
                <a:sym typeface="Arial"/>
              </a:defRPr>
            </a:lvl2pPr>
            <a:lvl3pPr marL="0" marR="0" lvl="2" indent="0" algn="r" rtl="0">
              <a:spcBef>
                <a:spcPts val="0"/>
              </a:spcBef>
              <a:buNone/>
              <a:defRPr sz="900" b="0" i="0" u="none" strike="noStrike" cap="none">
                <a:solidFill>
                  <a:srgbClr val="3C3632"/>
                </a:solidFill>
                <a:latin typeface="Arial"/>
                <a:ea typeface="Arial"/>
                <a:cs typeface="Arial"/>
                <a:sym typeface="Arial"/>
              </a:defRPr>
            </a:lvl3pPr>
            <a:lvl4pPr marL="0" marR="0" lvl="3" indent="0" algn="r" rtl="0">
              <a:spcBef>
                <a:spcPts val="0"/>
              </a:spcBef>
              <a:buNone/>
              <a:defRPr sz="900" b="0" i="0" u="none" strike="noStrike" cap="none">
                <a:solidFill>
                  <a:srgbClr val="3C3632"/>
                </a:solidFill>
                <a:latin typeface="Arial"/>
                <a:ea typeface="Arial"/>
                <a:cs typeface="Arial"/>
                <a:sym typeface="Arial"/>
              </a:defRPr>
            </a:lvl4pPr>
            <a:lvl5pPr marL="0" marR="0" lvl="4" indent="0" algn="r" rtl="0">
              <a:spcBef>
                <a:spcPts val="0"/>
              </a:spcBef>
              <a:buNone/>
              <a:defRPr sz="900" b="0" i="0" u="none" strike="noStrike" cap="none">
                <a:solidFill>
                  <a:srgbClr val="3C3632"/>
                </a:solidFill>
                <a:latin typeface="Arial"/>
                <a:ea typeface="Arial"/>
                <a:cs typeface="Arial"/>
                <a:sym typeface="Arial"/>
              </a:defRPr>
            </a:lvl5pPr>
            <a:lvl6pPr marL="0" marR="0" lvl="5" indent="0" algn="r" rtl="0">
              <a:spcBef>
                <a:spcPts val="0"/>
              </a:spcBef>
              <a:buNone/>
              <a:defRPr sz="900" b="0" i="0" u="none" strike="noStrike" cap="none">
                <a:solidFill>
                  <a:srgbClr val="3C3632"/>
                </a:solidFill>
                <a:latin typeface="Arial"/>
                <a:ea typeface="Arial"/>
                <a:cs typeface="Arial"/>
                <a:sym typeface="Arial"/>
              </a:defRPr>
            </a:lvl6pPr>
            <a:lvl7pPr marL="0" marR="0" lvl="6" indent="0" algn="r" rtl="0">
              <a:spcBef>
                <a:spcPts val="0"/>
              </a:spcBef>
              <a:buNone/>
              <a:defRPr sz="900" b="0" i="0" u="none" strike="noStrike" cap="none">
                <a:solidFill>
                  <a:srgbClr val="3C3632"/>
                </a:solidFill>
                <a:latin typeface="Arial"/>
                <a:ea typeface="Arial"/>
                <a:cs typeface="Arial"/>
                <a:sym typeface="Arial"/>
              </a:defRPr>
            </a:lvl7pPr>
            <a:lvl8pPr marL="0" marR="0" lvl="7" indent="0" algn="r" rtl="0">
              <a:spcBef>
                <a:spcPts val="0"/>
              </a:spcBef>
              <a:buNone/>
              <a:defRPr sz="900" b="0" i="0" u="none" strike="noStrike" cap="none">
                <a:solidFill>
                  <a:srgbClr val="3C3632"/>
                </a:solidFill>
                <a:latin typeface="Arial"/>
                <a:ea typeface="Arial"/>
                <a:cs typeface="Arial"/>
                <a:sym typeface="Arial"/>
              </a:defRPr>
            </a:lvl8pPr>
            <a:lvl9pPr marL="0" marR="0" lvl="8" indent="0" algn="r" rtl="0">
              <a:spcBef>
                <a:spcPts val="0"/>
              </a:spcBef>
              <a:buNone/>
              <a:defRPr sz="900" b="0" i="0" u="none" strike="noStrike" cap="none">
                <a:solidFill>
                  <a:srgbClr val="3C363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87"/>
        <p:cNvGrpSpPr/>
        <p:nvPr/>
      </p:nvGrpSpPr>
      <p:grpSpPr>
        <a:xfrm>
          <a:off x="0" y="0"/>
          <a:ext cx="0" cy="0"/>
          <a:chOff x="0" y="0"/>
          <a:chExt cx="0" cy="0"/>
        </a:xfrm>
      </p:grpSpPr>
      <p:sp>
        <p:nvSpPr>
          <p:cNvPr id="88" name="Google Shape;88;p10"/>
          <p:cNvSpPr txBox="1">
            <a:spLocks noGrp="1"/>
          </p:cNvSpPr>
          <p:nvPr>
            <p:ph type="dt" idx="10"/>
          </p:nvPr>
        </p:nvSpPr>
        <p:spPr>
          <a:xfrm>
            <a:off x="828674" y="4767263"/>
            <a:ext cx="1372200" cy="273900"/>
          </a:xfrm>
          <a:prstGeom prst="rect">
            <a:avLst/>
          </a:prstGeom>
          <a:noFill/>
          <a:ln>
            <a:noFill/>
          </a:ln>
        </p:spPr>
        <p:txBody>
          <a:bodyPr spcFirstLastPara="1" wrap="square" lIns="0" tIns="34275" rIns="0" bIns="34275" anchor="ctr" anchorCtr="0">
            <a:noAutofit/>
          </a:bodyPr>
          <a:lstStyle>
            <a:lvl1pPr marR="0" lvl="0" algn="l" rtl="0">
              <a:spcBef>
                <a:spcPts val="0"/>
              </a:spcBef>
              <a:spcAft>
                <a:spcPts val="0"/>
              </a:spcAft>
              <a:buSzPts val="1100"/>
              <a:buNone/>
              <a:defRPr sz="900" b="0" i="0" u="none" strike="noStrike" cap="none">
                <a:solidFill>
                  <a:srgbClr val="3C3632"/>
                </a:solidFill>
                <a:latin typeface="Arial"/>
                <a:ea typeface="Arial"/>
                <a:cs typeface="Arial"/>
                <a:sym typeface="Arial"/>
              </a:defRPr>
            </a:lvl1pPr>
            <a:lvl2pPr marR="0" lvl="1"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89" name="Google Shape;89;p10"/>
          <p:cNvSpPr txBox="1">
            <a:spLocks noGrp="1"/>
          </p:cNvSpPr>
          <p:nvPr>
            <p:ph type="ftr" idx="11"/>
          </p:nvPr>
        </p:nvSpPr>
        <p:spPr>
          <a:xfrm>
            <a:off x="2200844" y="4767263"/>
            <a:ext cx="4742400" cy="273900"/>
          </a:xfrm>
          <a:prstGeom prst="rect">
            <a:avLst/>
          </a:prstGeom>
          <a:noFill/>
          <a:ln>
            <a:noFill/>
          </a:ln>
        </p:spPr>
        <p:txBody>
          <a:bodyPr spcFirstLastPara="1" wrap="square" lIns="0" tIns="34275" rIns="0" bIns="34275" anchor="ctr" anchorCtr="0">
            <a:noAutofit/>
          </a:bodyPr>
          <a:lstStyle>
            <a:lvl1pPr marR="0" lvl="0" algn="ctr" rtl="0">
              <a:spcBef>
                <a:spcPts val="0"/>
              </a:spcBef>
              <a:spcAft>
                <a:spcPts val="0"/>
              </a:spcAft>
              <a:buSzPts val="1100"/>
              <a:buNone/>
              <a:defRPr sz="900" b="0" i="0" u="none" strike="noStrike" cap="none">
                <a:solidFill>
                  <a:srgbClr val="3C3632"/>
                </a:solidFill>
                <a:latin typeface="Arial"/>
                <a:ea typeface="Arial"/>
                <a:cs typeface="Arial"/>
                <a:sym typeface="Arial"/>
              </a:defRPr>
            </a:lvl1pPr>
            <a:lvl2pPr marR="0" lvl="1"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90" name="Google Shape;90;p10"/>
          <p:cNvSpPr txBox="1">
            <a:spLocks noGrp="1"/>
          </p:cNvSpPr>
          <p:nvPr>
            <p:ph type="sldNum" idx="12"/>
          </p:nvPr>
        </p:nvSpPr>
        <p:spPr>
          <a:xfrm>
            <a:off x="7717662" y="57138"/>
            <a:ext cx="1371600" cy="273900"/>
          </a:xfrm>
          <a:prstGeom prst="rect">
            <a:avLst/>
          </a:prstGeom>
          <a:noFill/>
          <a:ln>
            <a:noFill/>
          </a:ln>
        </p:spPr>
        <p:txBody>
          <a:bodyPr spcFirstLastPara="1" wrap="square" lIns="0" tIns="34275" rIns="0" bIns="34275" anchor="ctr" anchorCtr="0">
            <a:noAutofit/>
          </a:bodyPr>
          <a:lstStyle>
            <a:lvl1pPr marL="0" marR="0" lvl="0" indent="0" algn="r" rtl="0">
              <a:spcBef>
                <a:spcPts val="0"/>
              </a:spcBef>
              <a:buNone/>
              <a:defRPr sz="900" b="0" i="0" u="none" strike="noStrike" cap="none">
                <a:solidFill>
                  <a:srgbClr val="3C3632"/>
                </a:solidFill>
                <a:latin typeface="Arial"/>
                <a:ea typeface="Arial"/>
                <a:cs typeface="Arial"/>
                <a:sym typeface="Arial"/>
              </a:defRPr>
            </a:lvl1pPr>
            <a:lvl2pPr marL="0" marR="0" lvl="1" indent="0" algn="r" rtl="0">
              <a:spcBef>
                <a:spcPts val="0"/>
              </a:spcBef>
              <a:buNone/>
              <a:defRPr sz="900" b="0" i="0" u="none" strike="noStrike" cap="none">
                <a:solidFill>
                  <a:srgbClr val="3C3632"/>
                </a:solidFill>
                <a:latin typeface="Arial"/>
                <a:ea typeface="Arial"/>
                <a:cs typeface="Arial"/>
                <a:sym typeface="Arial"/>
              </a:defRPr>
            </a:lvl2pPr>
            <a:lvl3pPr marL="0" marR="0" lvl="2" indent="0" algn="r" rtl="0">
              <a:spcBef>
                <a:spcPts val="0"/>
              </a:spcBef>
              <a:buNone/>
              <a:defRPr sz="900" b="0" i="0" u="none" strike="noStrike" cap="none">
                <a:solidFill>
                  <a:srgbClr val="3C3632"/>
                </a:solidFill>
                <a:latin typeface="Arial"/>
                <a:ea typeface="Arial"/>
                <a:cs typeface="Arial"/>
                <a:sym typeface="Arial"/>
              </a:defRPr>
            </a:lvl3pPr>
            <a:lvl4pPr marL="0" marR="0" lvl="3" indent="0" algn="r" rtl="0">
              <a:spcBef>
                <a:spcPts val="0"/>
              </a:spcBef>
              <a:buNone/>
              <a:defRPr sz="900" b="0" i="0" u="none" strike="noStrike" cap="none">
                <a:solidFill>
                  <a:srgbClr val="3C3632"/>
                </a:solidFill>
                <a:latin typeface="Arial"/>
                <a:ea typeface="Arial"/>
                <a:cs typeface="Arial"/>
                <a:sym typeface="Arial"/>
              </a:defRPr>
            </a:lvl4pPr>
            <a:lvl5pPr marL="0" marR="0" lvl="4" indent="0" algn="r" rtl="0">
              <a:spcBef>
                <a:spcPts val="0"/>
              </a:spcBef>
              <a:buNone/>
              <a:defRPr sz="900" b="0" i="0" u="none" strike="noStrike" cap="none">
                <a:solidFill>
                  <a:srgbClr val="3C3632"/>
                </a:solidFill>
                <a:latin typeface="Arial"/>
                <a:ea typeface="Arial"/>
                <a:cs typeface="Arial"/>
                <a:sym typeface="Arial"/>
              </a:defRPr>
            </a:lvl5pPr>
            <a:lvl6pPr marL="0" marR="0" lvl="5" indent="0" algn="r" rtl="0">
              <a:spcBef>
                <a:spcPts val="0"/>
              </a:spcBef>
              <a:buNone/>
              <a:defRPr sz="900" b="0" i="0" u="none" strike="noStrike" cap="none">
                <a:solidFill>
                  <a:srgbClr val="3C3632"/>
                </a:solidFill>
                <a:latin typeface="Arial"/>
                <a:ea typeface="Arial"/>
                <a:cs typeface="Arial"/>
                <a:sym typeface="Arial"/>
              </a:defRPr>
            </a:lvl6pPr>
            <a:lvl7pPr marL="0" marR="0" lvl="6" indent="0" algn="r" rtl="0">
              <a:spcBef>
                <a:spcPts val="0"/>
              </a:spcBef>
              <a:buNone/>
              <a:defRPr sz="900" b="0" i="0" u="none" strike="noStrike" cap="none">
                <a:solidFill>
                  <a:srgbClr val="3C3632"/>
                </a:solidFill>
                <a:latin typeface="Arial"/>
                <a:ea typeface="Arial"/>
                <a:cs typeface="Arial"/>
                <a:sym typeface="Arial"/>
              </a:defRPr>
            </a:lvl7pPr>
            <a:lvl8pPr marL="0" marR="0" lvl="7" indent="0" algn="r" rtl="0">
              <a:spcBef>
                <a:spcPts val="0"/>
              </a:spcBef>
              <a:buNone/>
              <a:defRPr sz="900" b="0" i="0" u="none" strike="noStrike" cap="none">
                <a:solidFill>
                  <a:srgbClr val="3C3632"/>
                </a:solidFill>
                <a:latin typeface="Arial"/>
                <a:ea typeface="Arial"/>
                <a:cs typeface="Arial"/>
                <a:sym typeface="Arial"/>
              </a:defRPr>
            </a:lvl8pPr>
            <a:lvl9pPr marL="0" marR="0" lvl="8" indent="0" algn="r" rtl="0">
              <a:spcBef>
                <a:spcPts val="0"/>
              </a:spcBef>
              <a:buNone/>
              <a:defRPr sz="900" b="0" i="0" u="none" strike="noStrike" cap="none">
                <a:solidFill>
                  <a:srgbClr val="3C363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28675" y="57150"/>
            <a:ext cx="7485600" cy="822600"/>
          </a:xfrm>
          <a:prstGeom prst="rect">
            <a:avLst/>
          </a:prstGeom>
          <a:noFill/>
          <a:ln>
            <a:noFill/>
          </a:ln>
        </p:spPr>
        <p:txBody>
          <a:bodyPr spcFirstLastPara="1" wrap="square" lIns="0" tIns="34275" rIns="0" bIns="34275" anchor="b" anchorCtr="0">
            <a:noAutofit/>
          </a:bodyPr>
          <a:lstStyle>
            <a:lvl1pPr marR="0" lvl="0" algn="l" rtl="0">
              <a:lnSpc>
                <a:spcPct val="9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7" name="Google Shape;7;p1"/>
          <p:cNvSpPr txBox="1">
            <a:spLocks noGrp="1"/>
          </p:cNvSpPr>
          <p:nvPr>
            <p:ph type="body" idx="1"/>
          </p:nvPr>
        </p:nvSpPr>
        <p:spPr>
          <a:xfrm>
            <a:off x="828675" y="1200150"/>
            <a:ext cx="7486500" cy="3429000"/>
          </a:xfrm>
          <a:prstGeom prst="rect">
            <a:avLst/>
          </a:prstGeom>
          <a:noFill/>
          <a:ln>
            <a:noFill/>
          </a:ln>
        </p:spPr>
        <p:txBody>
          <a:bodyPr spcFirstLastPara="1" wrap="square" lIns="0" tIns="34275" rIns="0" bIns="34275" anchor="t" anchorCtr="0">
            <a:noAutofit/>
          </a:bodyPr>
          <a:lstStyle>
            <a:lvl1pPr marL="457200" marR="0" lvl="0" indent="-323850" algn="l" rtl="0">
              <a:lnSpc>
                <a:spcPct val="90000"/>
              </a:lnSpc>
              <a:spcBef>
                <a:spcPts val="1400"/>
              </a:spcBef>
              <a:spcAft>
                <a:spcPts val="0"/>
              </a:spcAft>
              <a:buClr>
                <a:schemeClr val="dk1"/>
              </a:buClr>
              <a:buSzPts val="1500"/>
              <a:buFont typeface="Noto Sans Symbols"/>
              <a:buChar char="▪"/>
              <a:defRPr sz="1500" b="0" i="0" u="none" strike="noStrike" cap="none">
                <a:solidFill>
                  <a:schemeClr val="dk1"/>
                </a:solidFill>
                <a:latin typeface="Arial"/>
                <a:ea typeface="Arial"/>
                <a:cs typeface="Arial"/>
                <a:sym typeface="Arial"/>
              </a:defRPr>
            </a:lvl1pPr>
            <a:lvl2pPr marL="914400" marR="0" lvl="1" indent="-304800" algn="l" rtl="0">
              <a:lnSpc>
                <a:spcPct val="90000"/>
              </a:lnSpc>
              <a:spcBef>
                <a:spcPts val="500"/>
              </a:spcBef>
              <a:spcAft>
                <a:spcPts val="0"/>
              </a:spcAft>
              <a:buClr>
                <a:schemeClr val="dk1"/>
              </a:buClr>
              <a:buSzPts val="1200"/>
              <a:buFont typeface="Noto Sans Symbols"/>
              <a:buChar char="▪"/>
              <a:defRPr sz="1200" b="0" i="0" u="none" strike="noStrike" cap="none">
                <a:solidFill>
                  <a:schemeClr val="dk1"/>
                </a:solidFill>
                <a:latin typeface="Arial"/>
                <a:ea typeface="Arial"/>
                <a:cs typeface="Arial"/>
                <a:sym typeface="Arial"/>
              </a:defRPr>
            </a:lvl2pPr>
            <a:lvl3pPr marL="1371600" marR="0" lvl="2" indent="-298450" algn="l" rtl="0">
              <a:lnSpc>
                <a:spcPct val="90000"/>
              </a:lnSpc>
              <a:spcBef>
                <a:spcPts val="500"/>
              </a:spcBef>
              <a:spcAft>
                <a:spcPts val="0"/>
              </a:spcAft>
              <a:buClr>
                <a:schemeClr val="dk1"/>
              </a:buClr>
              <a:buSzPts val="1100"/>
              <a:buFont typeface="Noto Sans Symbols"/>
              <a:buChar char="▪"/>
              <a:defRPr sz="1100" b="0" i="0" u="none" strike="noStrike" cap="none">
                <a:solidFill>
                  <a:schemeClr val="dk1"/>
                </a:solidFill>
                <a:latin typeface="Arial"/>
                <a:ea typeface="Arial"/>
                <a:cs typeface="Arial"/>
                <a:sym typeface="Arial"/>
              </a:defRPr>
            </a:lvl3pPr>
            <a:lvl4pPr marL="1828800" marR="0" lvl="3" indent="-298450" algn="l" rtl="0">
              <a:lnSpc>
                <a:spcPct val="90000"/>
              </a:lnSpc>
              <a:spcBef>
                <a:spcPts val="500"/>
              </a:spcBef>
              <a:spcAft>
                <a:spcPts val="0"/>
              </a:spcAft>
              <a:buClr>
                <a:schemeClr val="dk1"/>
              </a:buClr>
              <a:buSzPts val="1100"/>
              <a:buFont typeface="Noto Sans Symbols"/>
              <a:buChar char="▪"/>
              <a:defRPr sz="1100" b="0" i="0" u="none" strike="noStrike" cap="none">
                <a:solidFill>
                  <a:schemeClr val="dk1"/>
                </a:solidFill>
                <a:latin typeface="Arial"/>
                <a:ea typeface="Arial"/>
                <a:cs typeface="Arial"/>
                <a:sym typeface="Arial"/>
              </a:defRPr>
            </a:lvl4pPr>
            <a:lvl5pPr marL="2286000" marR="0" lvl="4" indent="-298450" algn="l" rtl="0">
              <a:lnSpc>
                <a:spcPct val="90000"/>
              </a:lnSpc>
              <a:spcBef>
                <a:spcPts val="500"/>
              </a:spcBef>
              <a:spcAft>
                <a:spcPts val="0"/>
              </a:spcAft>
              <a:buClr>
                <a:schemeClr val="dk1"/>
              </a:buClr>
              <a:buSzPts val="1100"/>
              <a:buFont typeface="Noto Sans Symbols"/>
              <a:buChar char="▪"/>
              <a:defRPr sz="1100" b="0" i="0" u="none" strike="noStrike" cap="none">
                <a:solidFill>
                  <a:schemeClr val="dk1"/>
                </a:solidFill>
                <a:latin typeface="Arial"/>
                <a:ea typeface="Arial"/>
                <a:cs typeface="Arial"/>
                <a:sym typeface="Arial"/>
              </a:defRPr>
            </a:lvl5pPr>
            <a:lvl6pPr marL="2743200" marR="0" lvl="5" indent="-298450" algn="l" rtl="0">
              <a:lnSpc>
                <a:spcPct val="90000"/>
              </a:lnSpc>
              <a:spcBef>
                <a:spcPts val="400"/>
              </a:spcBef>
              <a:spcAft>
                <a:spcPts val="0"/>
              </a:spcAft>
              <a:buClr>
                <a:schemeClr val="dk1"/>
              </a:buClr>
              <a:buSzPts val="1100"/>
              <a:buFont typeface="Noto Sans Symbols"/>
              <a:buChar char="▪"/>
              <a:defRPr sz="1100" b="0" i="0" u="none" strike="noStrike" cap="none">
                <a:solidFill>
                  <a:schemeClr val="dk1"/>
                </a:solidFill>
                <a:latin typeface="Arial"/>
                <a:ea typeface="Arial"/>
                <a:cs typeface="Arial"/>
                <a:sym typeface="Arial"/>
              </a:defRPr>
            </a:lvl6pPr>
            <a:lvl7pPr marL="3200400" marR="0" lvl="6" indent="-298450" algn="l" rtl="0">
              <a:lnSpc>
                <a:spcPct val="90000"/>
              </a:lnSpc>
              <a:spcBef>
                <a:spcPts val="400"/>
              </a:spcBef>
              <a:spcAft>
                <a:spcPts val="0"/>
              </a:spcAft>
              <a:buClr>
                <a:schemeClr val="dk1"/>
              </a:buClr>
              <a:buSzPts val="1100"/>
              <a:buFont typeface="Noto Sans Symbols"/>
              <a:buChar char="▪"/>
              <a:defRPr sz="1100" b="0" i="0" u="none" strike="noStrike" cap="none">
                <a:solidFill>
                  <a:schemeClr val="dk1"/>
                </a:solidFill>
                <a:latin typeface="Arial"/>
                <a:ea typeface="Arial"/>
                <a:cs typeface="Arial"/>
                <a:sym typeface="Arial"/>
              </a:defRPr>
            </a:lvl7pPr>
            <a:lvl8pPr marL="3657600" marR="0" lvl="7" indent="-298450" algn="l" rtl="0">
              <a:lnSpc>
                <a:spcPct val="90000"/>
              </a:lnSpc>
              <a:spcBef>
                <a:spcPts val="400"/>
              </a:spcBef>
              <a:spcAft>
                <a:spcPts val="0"/>
              </a:spcAft>
              <a:buClr>
                <a:schemeClr val="dk1"/>
              </a:buClr>
              <a:buSzPts val="1100"/>
              <a:buFont typeface="Noto Sans Symbols"/>
              <a:buChar char="▪"/>
              <a:defRPr sz="1100" b="0" i="0" u="none" strike="noStrike" cap="none">
                <a:solidFill>
                  <a:schemeClr val="dk1"/>
                </a:solidFill>
                <a:latin typeface="Arial"/>
                <a:ea typeface="Arial"/>
                <a:cs typeface="Arial"/>
                <a:sym typeface="Arial"/>
              </a:defRPr>
            </a:lvl8pPr>
            <a:lvl9pPr marL="4114800" marR="0" lvl="8" indent="-298450" algn="l" rtl="0">
              <a:lnSpc>
                <a:spcPct val="90000"/>
              </a:lnSpc>
              <a:spcBef>
                <a:spcPts val="400"/>
              </a:spcBef>
              <a:spcAft>
                <a:spcPts val="0"/>
              </a:spcAft>
              <a:buClr>
                <a:schemeClr val="dk1"/>
              </a:buClr>
              <a:buSzPts val="1100"/>
              <a:buFont typeface="Noto Sans Symbols"/>
              <a:buChar char="▪"/>
              <a:defRPr sz="1100" b="0" i="0" u="none" strike="noStrike" cap="none">
                <a:solidFill>
                  <a:schemeClr val="dk1"/>
                </a:solidFill>
                <a:latin typeface="Arial"/>
                <a:ea typeface="Arial"/>
                <a:cs typeface="Arial"/>
                <a:sym typeface="Arial"/>
              </a:defRPr>
            </a:lvl9pPr>
          </a:lstStyle>
          <a:p>
            <a:endParaRPr/>
          </a:p>
        </p:txBody>
      </p:sp>
      <p:sp>
        <p:nvSpPr>
          <p:cNvPr id="8" name="Google Shape;8;p1"/>
          <p:cNvSpPr txBox="1">
            <a:spLocks noGrp="1"/>
          </p:cNvSpPr>
          <p:nvPr>
            <p:ph type="dt" idx="10"/>
          </p:nvPr>
        </p:nvSpPr>
        <p:spPr>
          <a:xfrm>
            <a:off x="828674" y="4767263"/>
            <a:ext cx="1372200" cy="273900"/>
          </a:xfrm>
          <a:prstGeom prst="rect">
            <a:avLst/>
          </a:prstGeom>
          <a:noFill/>
          <a:ln>
            <a:noFill/>
          </a:ln>
        </p:spPr>
        <p:txBody>
          <a:bodyPr spcFirstLastPara="1" wrap="square" lIns="0" tIns="34275" rIns="0" bIns="34275" anchor="ctr" anchorCtr="0">
            <a:noAutofit/>
          </a:bodyPr>
          <a:lstStyle>
            <a:lvl1pPr marR="0" lvl="0" algn="l" rtl="0">
              <a:spcBef>
                <a:spcPts val="0"/>
              </a:spcBef>
              <a:spcAft>
                <a:spcPts val="0"/>
              </a:spcAft>
              <a:buSzPts val="1100"/>
              <a:buNone/>
              <a:defRPr sz="900" b="0" i="0" u="none" strike="noStrike" cap="none">
                <a:solidFill>
                  <a:srgbClr val="3C3632"/>
                </a:solidFill>
                <a:latin typeface="Arial"/>
                <a:ea typeface="Arial"/>
                <a:cs typeface="Arial"/>
                <a:sym typeface="Arial"/>
              </a:defRPr>
            </a:lvl1pPr>
            <a:lvl2pPr marR="0" lvl="1"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9" name="Google Shape;9;p1"/>
          <p:cNvSpPr txBox="1">
            <a:spLocks noGrp="1"/>
          </p:cNvSpPr>
          <p:nvPr>
            <p:ph type="ftr" idx="11"/>
          </p:nvPr>
        </p:nvSpPr>
        <p:spPr>
          <a:xfrm>
            <a:off x="2200844" y="4767263"/>
            <a:ext cx="4742400" cy="273900"/>
          </a:xfrm>
          <a:prstGeom prst="rect">
            <a:avLst/>
          </a:prstGeom>
          <a:noFill/>
          <a:ln>
            <a:noFill/>
          </a:ln>
        </p:spPr>
        <p:txBody>
          <a:bodyPr spcFirstLastPara="1" wrap="square" lIns="0" tIns="34275" rIns="0" bIns="34275" anchor="ctr" anchorCtr="0">
            <a:noAutofit/>
          </a:bodyPr>
          <a:lstStyle>
            <a:lvl1pPr marR="0" lvl="0" algn="ctr" rtl="0">
              <a:spcBef>
                <a:spcPts val="0"/>
              </a:spcBef>
              <a:spcAft>
                <a:spcPts val="0"/>
              </a:spcAft>
              <a:buSzPts val="1100"/>
              <a:buNone/>
              <a:defRPr sz="900" b="0" i="0" u="none" strike="noStrike" cap="none">
                <a:solidFill>
                  <a:srgbClr val="3C3632"/>
                </a:solidFill>
                <a:latin typeface="Arial"/>
                <a:ea typeface="Arial"/>
                <a:cs typeface="Arial"/>
                <a:sym typeface="Arial"/>
              </a:defRPr>
            </a:lvl1pPr>
            <a:lvl2pPr marR="0" lvl="1"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grpSp>
        <p:nvGrpSpPr>
          <p:cNvPr id="10" name="Google Shape;10;p1"/>
          <p:cNvGrpSpPr/>
          <p:nvPr/>
        </p:nvGrpSpPr>
        <p:grpSpPr>
          <a:xfrm>
            <a:off x="827483" y="914391"/>
            <a:ext cx="7488479" cy="63302"/>
            <a:chOff x="1073150" y="1219201"/>
            <a:chExt cx="10058400" cy="63125"/>
          </a:xfrm>
        </p:grpSpPr>
        <p:cxnSp>
          <p:nvCxnSpPr>
            <p:cNvPr id="11" name="Google Shape;11;p1"/>
            <p:cNvCxnSpPr/>
            <p:nvPr/>
          </p:nvCxnSpPr>
          <p:spPr>
            <a:xfrm rot="10800000">
              <a:off x="1073150" y="1219201"/>
              <a:ext cx="10058400" cy="0"/>
            </a:xfrm>
            <a:prstGeom prst="straightConnector1">
              <a:avLst/>
            </a:prstGeom>
            <a:noFill/>
            <a:ln w="38100" cap="flat" cmpd="sng">
              <a:solidFill>
                <a:schemeClr val="dk1"/>
              </a:solidFill>
              <a:prstDash val="solid"/>
              <a:miter lim="800000"/>
              <a:headEnd type="none" w="sm" len="sm"/>
              <a:tailEnd type="none" w="sm" len="sm"/>
            </a:ln>
          </p:spPr>
        </p:cxnSp>
        <p:cxnSp>
          <p:nvCxnSpPr>
            <p:cNvPr id="12" name="Google Shape;12;p1"/>
            <p:cNvCxnSpPr/>
            <p:nvPr/>
          </p:nvCxnSpPr>
          <p:spPr>
            <a:xfrm rot="10800000">
              <a:off x="1073150" y="1282326"/>
              <a:ext cx="10058400" cy="0"/>
            </a:xfrm>
            <a:prstGeom prst="straightConnector1">
              <a:avLst/>
            </a:prstGeom>
            <a:noFill/>
            <a:ln w="12700" cap="flat" cmpd="sng">
              <a:solidFill>
                <a:schemeClr val="dk1"/>
              </a:solidFill>
              <a:prstDash val="solid"/>
              <a:miter lim="800000"/>
              <a:headEnd type="none" w="sm" len="sm"/>
              <a:tailEnd type="none" w="sm" len="sm"/>
            </a:ln>
          </p:spPr>
        </p:cxnSp>
      </p:grpSp>
      <p:pic>
        <p:nvPicPr>
          <p:cNvPr id="13" name="Google Shape;13;p1"/>
          <p:cNvPicPr preferRelativeResize="0"/>
          <p:nvPr/>
        </p:nvPicPr>
        <p:blipFill>
          <a:blip r:embed="rId14">
            <a:alphaModFix/>
          </a:blip>
          <a:stretch>
            <a:fillRect/>
          </a:stretch>
        </p:blipFill>
        <p:spPr>
          <a:xfrm>
            <a:off x="18700" y="4673826"/>
            <a:ext cx="2182150" cy="448899"/>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522">
          <p15:clr>
            <a:srgbClr val="F26B43"/>
          </p15:clr>
        </p15:guide>
        <p15:guide id="2" pos="5238">
          <p15:clr>
            <a:srgbClr val="F26B43"/>
          </p15:clr>
        </p15:guide>
        <p15:guide id="3" orient="horz" pos="756">
          <p15:clr>
            <a:srgbClr val="F26B43"/>
          </p15:clr>
        </p15:guide>
        <p15:guide id="4" orient="horz" pos="291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hyperlink" Target="https://wuzzuf.net/a/IT-Software-Development-Jobs-in-Egyp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uzzuf.net/jobs/p/0E5pQD3SULmz-Full-Stack-Developer-Angular-Digital-Lotus-Cairo-Egypt?o=3&amp;l=bp&amp;t=bj&amp;bpv=np&amp;a=IT-Software-Development-Jobs-in-Egypt"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db4free.net"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4"/>
          <p:cNvSpPr txBox="1">
            <a:spLocks noGrp="1"/>
          </p:cNvSpPr>
          <p:nvPr>
            <p:ph type="ctrTitle"/>
          </p:nvPr>
        </p:nvSpPr>
        <p:spPr>
          <a:xfrm>
            <a:off x="828675" y="1719070"/>
            <a:ext cx="7572300" cy="1664700"/>
          </a:xfrm>
          <a:prstGeom prst="rect">
            <a:avLst/>
          </a:prstGeom>
        </p:spPr>
        <p:txBody>
          <a:bodyPr spcFirstLastPara="1" wrap="square" lIns="0" tIns="34275" rIns="0" bIns="34275" anchor="ctr" anchorCtr="0">
            <a:noAutofit/>
          </a:bodyPr>
          <a:lstStyle/>
          <a:p>
            <a:pPr marL="0" lvl="0" indent="0" algn="l" rtl="0">
              <a:spcBef>
                <a:spcPts val="0"/>
              </a:spcBef>
              <a:spcAft>
                <a:spcPts val="0"/>
              </a:spcAft>
              <a:buNone/>
            </a:pPr>
            <a:r>
              <a:rPr lang="en"/>
              <a:t>CSCE 2501</a:t>
            </a:r>
            <a:endParaRPr/>
          </a:p>
          <a:p>
            <a:pPr marL="0" lvl="0" indent="0" algn="l" rtl="0">
              <a:spcBef>
                <a:spcPts val="0"/>
              </a:spcBef>
              <a:spcAft>
                <a:spcPts val="0"/>
              </a:spcAft>
              <a:buNone/>
            </a:pPr>
            <a:r>
              <a:rPr lang="en"/>
              <a:t>Fundamentals of Database Systems</a:t>
            </a:r>
            <a:endParaRPr/>
          </a:p>
        </p:txBody>
      </p:sp>
      <p:sp>
        <p:nvSpPr>
          <p:cNvPr id="118" name="Google Shape;118;p14"/>
          <p:cNvSpPr txBox="1">
            <a:spLocks noGrp="1"/>
          </p:cNvSpPr>
          <p:nvPr>
            <p:ph type="subTitle" idx="1"/>
          </p:nvPr>
        </p:nvSpPr>
        <p:spPr>
          <a:xfrm>
            <a:off x="828674" y="3383838"/>
            <a:ext cx="7572300" cy="716700"/>
          </a:xfrm>
          <a:prstGeom prst="rect">
            <a:avLst/>
          </a:prstGeom>
        </p:spPr>
        <p:txBody>
          <a:bodyPr spcFirstLastPara="1" wrap="square" lIns="0" tIns="34275" rIns="0" bIns="34275" anchor="t" anchorCtr="0">
            <a:noAutofit/>
          </a:bodyPr>
          <a:lstStyle/>
          <a:p>
            <a:pPr marL="0" lvl="0" indent="0" algn="l" rtl="0">
              <a:spcBef>
                <a:spcPts val="0"/>
              </a:spcBef>
              <a:spcAft>
                <a:spcPts val="0"/>
              </a:spcAft>
              <a:buNone/>
            </a:pPr>
            <a:r>
              <a:rPr lang="en" b="1"/>
              <a:t>Project - Career Center</a:t>
            </a:r>
            <a:endParaRPr b="1"/>
          </a:p>
          <a:p>
            <a:pPr marL="0" lvl="0" indent="0" algn="l" rtl="0">
              <a:spcBef>
                <a:spcPts val="0"/>
              </a:spcBef>
              <a:spcAft>
                <a:spcPts val="0"/>
              </a:spcAft>
              <a:buNone/>
            </a:pPr>
            <a:endParaRPr/>
          </a:p>
          <a:p>
            <a:pPr marL="0" lvl="0" indent="0" algn="l" rtl="0">
              <a:spcBef>
                <a:spcPts val="0"/>
              </a:spcBef>
              <a:spcAft>
                <a:spcPts val="0"/>
              </a:spcAft>
              <a:buNone/>
            </a:pPr>
            <a:r>
              <a:rPr lang="en"/>
              <a:t>Prof. Hossam Sharara</a:t>
            </a:r>
            <a:endParaRPr/>
          </a:p>
          <a:p>
            <a:pPr marL="0" lvl="0" indent="0" algn="l" rtl="0">
              <a:spcBef>
                <a:spcPts val="0"/>
              </a:spcBef>
              <a:spcAft>
                <a:spcPts val="0"/>
              </a:spcAft>
              <a:buNone/>
            </a:pPr>
            <a:r>
              <a:rPr lang="en"/>
              <a:t>Dept. of Computer Science, AUC</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5"/>
          <p:cNvSpPr txBox="1">
            <a:spLocks noGrp="1"/>
          </p:cNvSpPr>
          <p:nvPr>
            <p:ph type="title"/>
          </p:nvPr>
        </p:nvSpPr>
        <p:spPr>
          <a:xfrm>
            <a:off x="828675" y="57150"/>
            <a:ext cx="7485600" cy="822600"/>
          </a:xfrm>
          <a:prstGeom prst="rect">
            <a:avLst/>
          </a:prstGeom>
        </p:spPr>
        <p:txBody>
          <a:bodyPr spcFirstLastPara="1" wrap="square" lIns="0" tIns="34275" rIns="0" bIns="34275" anchor="b" anchorCtr="0">
            <a:noAutofit/>
          </a:bodyPr>
          <a:lstStyle/>
          <a:p>
            <a:pPr marL="0" lvl="0" indent="0" algn="l" rtl="0">
              <a:spcBef>
                <a:spcPts val="0"/>
              </a:spcBef>
              <a:spcAft>
                <a:spcPts val="0"/>
              </a:spcAft>
              <a:buNone/>
            </a:pPr>
            <a:r>
              <a:rPr lang="en"/>
              <a:t>Introduction</a:t>
            </a:r>
            <a:endParaRPr/>
          </a:p>
        </p:txBody>
      </p:sp>
      <p:sp>
        <p:nvSpPr>
          <p:cNvPr id="124" name="Google Shape;124;p15"/>
          <p:cNvSpPr txBox="1">
            <a:spLocks noGrp="1"/>
          </p:cNvSpPr>
          <p:nvPr>
            <p:ph type="body" idx="1"/>
          </p:nvPr>
        </p:nvSpPr>
        <p:spPr>
          <a:xfrm>
            <a:off x="828675" y="1200150"/>
            <a:ext cx="7486500" cy="3429000"/>
          </a:xfrm>
          <a:prstGeom prst="rect">
            <a:avLst/>
          </a:prstGeom>
        </p:spPr>
        <p:txBody>
          <a:bodyPr spcFirstLastPara="1" wrap="square" lIns="0" tIns="34275" rIns="0" bIns="34275" anchor="t" anchorCtr="0">
            <a:noAutofit/>
          </a:bodyPr>
          <a:lstStyle/>
          <a:p>
            <a:pPr marL="0" lvl="0" indent="0" algn="l" rtl="0">
              <a:spcBef>
                <a:spcPts val="1400"/>
              </a:spcBef>
              <a:spcAft>
                <a:spcPts val="0"/>
              </a:spcAft>
              <a:buNone/>
            </a:pPr>
            <a:r>
              <a:rPr lang="en"/>
              <a:t>In this project, you will be building a database application to assist CS/CE graduates in Egypt connect with potential employers, that allows users to get information about the available jobs in the market in the field ot IT/Software Development, along with the information about the difference companies and their sectors that hire in the field</a:t>
            </a:r>
            <a:endParaRPr/>
          </a:p>
          <a:p>
            <a:pPr marL="0" lvl="0" indent="0" algn="l" rtl="0">
              <a:spcBef>
                <a:spcPts val="1400"/>
              </a:spcBef>
              <a:spcAft>
                <a:spcPts val="0"/>
              </a:spcAft>
              <a:buNone/>
            </a:pPr>
            <a:r>
              <a:rPr lang="en"/>
              <a:t>The main site we will be using to provide such information is Wuzzuf.net website, filtering for Jobs posted in IT/Software Development field in Egypt (</a:t>
            </a:r>
            <a:r>
              <a:rPr lang="en" u="sng">
                <a:solidFill>
                  <a:schemeClr val="hlink"/>
                </a:solidFill>
                <a:hlinkClick r:id="rId3"/>
              </a:rPr>
              <a:t>https://wuzzuf.net/a/IT-Software-Development-Jobs-in-Egypt</a:t>
            </a:r>
            <a:r>
              <a:rPr lang="en"/>
              <a:t>). However, the website has limited abilities for filtering or doing some higher level aggregations on the job market size, top needed skills, and sectors for employment. Hence, your application will be used to provide more flexibility on that front. </a:t>
            </a:r>
            <a:br>
              <a:rPr lang="en"/>
            </a:br>
            <a:br>
              <a:rPr lang="en"/>
            </a:br>
            <a:r>
              <a:rPr lang="en"/>
              <a:t>Your task will to build a database system backend and an application that provide the job market analytics and features described next.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6"/>
          <p:cNvSpPr txBox="1">
            <a:spLocks noGrp="1"/>
          </p:cNvSpPr>
          <p:nvPr>
            <p:ph type="title"/>
          </p:nvPr>
        </p:nvSpPr>
        <p:spPr>
          <a:xfrm>
            <a:off x="828675" y="57150"/>
            <a:ext cx="7485600" cy="822600"/>
          </a:xfrm>
          <a:prstGeom prst="rect">
            <a:avLst/>
          </a:prstGeom>
        </p:spPr>
        <p:txBody>
          <a:bodyPr spcFirstLastPara="1" wrap="square" lIns="0" tIns="34275" rIns="0" bIns="34275" anchor="b" anchorCtr="0">
            <a:noAutofit/>
          </a:bodyPr>
          <a:lstStyle/>
          <a:p>
            <a:pPr marL="0" lvl="0" indent="0" algn="l" rtl="0">
              <a:spcBef>
                <a:spcPts val="0"/>
              </a:spcBef>
              <a:spcAft>
                <a:spcPts val="0"/>
              </a:spcAft>
              <a:buNone/>
            </a:pPr>
            <a:r>
              <a:rPr lang="en"/>
              <a:t>Milestone I: Data Requirements</a:t>
            </a:r>
            <a:endParaRPr/>
          </a:p>
        </p:txBody>
      </p:sp>
      <p:sp>
        <p:nvSpPr>
          <p:cNvPr id="130" name="Google Shape;130;p16"/>
          <p:cNvSpPr txBox="1">
            <a:spLocks noGrp="1"/>
          </p:cNvSpPr>
          <p:nvPr>
            <p:ph type="body" idx="1"/>
          </p:nvPr>
        </p:nvSpPr>
        <p:spPr>
          <a:xfrm>
            <a:off x="828675" y="819150"/>
            <a:ext cx="7486500" cy="3429000"/>
          </a:xfrm>
          <a:prstGeom prst="rect">
            <a:avLst/>
          </a:prstGeom>
        </p:spPr>
        <p:txBody>
          <a:bodyPr spcFirstLastPara="1" wrap="square" lIns="0" tIns="34275" rIns="0" bIns="34275" anchor="t" anchorCtr="0">
            <a:noAutofit/>
          </a:bodyPr>
          <a:lstStyle/>
          <a:p>
            <a:pPr marL="0" lvl="0" indent="0" algn="l" rtl="0">
              <a:spcBef>
                <a:spcPts val="1400"/>
              </a:spcBef>
              <a:spcAft>
                <a:spcPts val="0"/>
              </a:spcAft>
              <a:buNone/>
            </a:pPr>
            <a:r>
              <a:rPr lang="en" dirty="0"/>
              <a:t>The database system you design should be based on the information provided on each </a:t>
            </a:r>
            <a:r>
              <a:rPr lang="en" dirty="0">
                <a:highlight>
                  <a:srgbClr val="FFFF00"/>
                </a:highlight>
              </a:rPr>
              <a:t>job posting</a:t>
            </a:r>
            <a:r>
              <a:rPr lang="en" dirty="0"/>
              <a:t>, </a:t>
            </a:r>
            <a:r>
              <a:rPr lang="en" dirty="0">
                <a:highlight>
                  <a:srgbClr val="FFFF00"/>
                </a:highlight>
              </a:rPr>
              <a:t>the company / organization</a:t>
            </a:r>
            <a:r>
              <a:rPr lang="en" dirty="0"/>
              <a:t> it belongs to, and the other information provided on the </a:t>
            </a:r>
            <a:r>
              <a:rPr lang="en" dirty="0">
                <a:highlight>
                  <a:srgbClr val="FFFF00"/>
                </a:highlight>
              </a:rPr>
              <a:t>job posting page </a:t>
            </a:r>
            <a:r>
              <a:rPr lang="en" dirty="0"/>
              <a:t>(e.g. </a:t>
            </a:r>
            <a:r>
              <a:rPr lang="en" u="sng" dirty="0">
                <a:solidFill>
                  <a:schemeClr val="hlink"/>
                </a:solidFill>
                <a:hlinkClick r:id="rId3"/>
              </a:rPr>
              <a:t>sample</a:t>
            </a:r>
            <a:r>
              <a:rPr lang="en" dirty="0"/>
              <a:t>) </a:t>
            </a:r>
            <a:endParaRPr dirty="0"/>
          </a:p>
          <a:p>
            <a:pPr marL="0" lvl="0" indent="0" algn="l" rtl="0">
              <a:spcBef>
                <a:spcPts val="1400"/>
              </a:spcBef>
              <a:spcAft>
                <a:spcPts val="0"/>
              </a:spcAft>
              <a:buNone/>
            </a:pPr>
            <a:r>
              <a:rPr lang="en" dirty="0"/>
              <a:t>Your database design should store all the information about the job posting, including but </a:t>
            </a:r>
            <a:r>
              <a:rPr lang="en" b="1" dirty="0"/>
              <a:t>not limited to</a:t>
            </a:r>
            <a:r>
              <a:rPr lang="en" dirty="0"/>
              <a:t>: Title, description, experience needed, career level, educational level, categories it is posted under, required skills, etc. Each of the posting on the site is listed by a company / organization, for each of them you need to store their name, sector, location, foundation date, size, description, and company url if available.</a:t>
            </a:r>
            <a:br>
              <a:rPr lang="en" dirty="0"/>
            </a:br>
            <a:br>
              <a:rPr lang="en" b="1" dirty="0"/>
            </a:br>
            <a:r>
              <a:rPr lang="en" dirty="0"/>
              <a:t>The system should also allow users to register on your system using their </a:t>
            </a:r>
            <a:r>
              <a:rPr lang="en" dirty="0">
                <a:highlight>
                  <a:srgbClr val="FF0000"/>
                </a:highlight>
              </a:rPr>
              <a:t>email addresses</a:t>
            </a:r>
            <a:r>
              <a:rPr lang="en" dirty="0"/>
              <a:t>, and pick a username, gender, birthdate, gpa, and a list of their skills. After registering, the users can apply for a job, providing the application date, the job posting in reference, and a textual cover letter. </a:t>
            </a:r>
            <a:br>
              <a:rPr lang="en" dirty="0"/>
            </a:b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7"/>
          <p:cNvSpPr txBox="1">
            <a:spLocks noGrp="1"/>
          </p:cNvSpPr>
          <p:nvPr>
            <p:ph type="title"/>
          </p:nvPr>
        </p:nvSpPr>
        <p:spPr>
          <a:xfrm>
            <a:off x="828675" y="57150"/>
            <a:ext cx="7485600" cy="822600"/>
          </a:xfrm>
          <a:prstGeom prst="rect">
            <a:avLst/>
          </a:prstGeom>
        </p:spPr>
        <p:txBody>
          <a:bodyPr spcFirstLastPara="1" wrap="square" lIns="0" tIns="34275" rIns="0" bIns="34275" anchor="b" anchorCtr="0">
            <a:noAutofit/>
          </a:bodyPr>
          <a:lstStyle/>
          <a:p>
            <a:pPr marL="0" lvl="0" indent="0" algn="l" rtl="0">
              <a:spcBef>
                <a:spcPts val="0"/>
              </a:spcBef>
              <a:spcAft>
                <a:spcPts val="0"/>
              </a:spcAft>
              <a:buNone/>
            </a:pPr>
            <a:r>
              <a:rPr lang="en"/>
              <a:t>Milestone I: Database Design &amp; Implementation</a:t>
            </a:r>
            <a:endParaRPr/>
          </a:p>
        </p:txBody>
      </p:sp>
      <p:sp>
        <p:nvSpPr>
          <p:cNvPr id="136" name="Google Shape;136;p17"/>
          <p:cNvSpPr txBox="1">
            <a:spLocks noGrp="1"/>
          </p:cNvSpPr>
          <p:nvPr>
            <p:ph type="body" idx="1"/>
          </p:nvPr>
        </p:nvSpPr>
        <p:spPr>
          <a:xfrm>
            <a:off x="828675" y="971550"/>
            <a:ext cx="7486500" cy="3429000"/>
          </a:xfrm>
          <a:prstGeom prst="rect">
            <a:avLst/>
          </a:prstGeom>
        </p:spPr>
        <p:txBody>
          <a:bodyPr spcFirstLastPara="1" wrap="square" lIns="0" tIns="34275" rIns="0" bIns="34275" anchor="t" anchorCtr="0">
            <a:noAutofit/>
          </a:bodyPr>
          <a:lstStyle/>
          <a:p>
            <a:pPr marL="0" lvl="0" indent="0" algn="l" rtl="0">
              <a:spcBef>
                <a:spcPts val="1400"/>
              </a:spcBef>
              <a:spcAft>
                <a:spcPts val="0"/>
              </a:spcAft>
              <a:buNone/>
            </a:pPr>
            <a:r>
              <a:rPr lang="en" u="sng"/>
              <a:t>Tools:</a:t>
            </a:r>
            <a:r>
              <a:rPr lang="en"/>
              <a:t> MySQL</a:t>
            </a:r>
            <a:br>
              <a:rPr lang="en"/>
            </a:br>
            <a:br>
              <a:rPr lang="en"/>
            </a:br>
            <a:r>
              <a:rPr lang="en" u="sng"/>
              <a:t>Deadline:</a:t>
            </a:r>
            <a:r>
              <a:rPr lang="en"/>
              <a:t> 8</a:t>
            </a:r>
            <a:r>
              <a:rPr lang="en" baseline="30000"/>
              <a:t>th</a:t>
            </a:r>
            <a:r>
              <a:rPr lang="en"/>
              <a:t> October, 2023</a:t>
            </a:r>
            <a:endParaRPr/>
          </a:p>
          <a:p>
            <a:pPr marL="0" lvl="0" indent="0" algn="l" rtl="0">
              <a:spcBef>
                <a:spcPts val="1400"/>
              </a:spcBef>
              <a:spcAft>
                <a:spcPts val="0"/>
              </a:spcAft>
              <a:buNone/>
            </a:pPr>
            <a:r>
              <a:rPr lang="en" u="sng"/>
              <a:t>Description:</a:t>
            </a:r>
            <a:br>
              <a:rPr lang="en" u="sng"/>
            </a:br>
            <a:r>
              <a:rPr lang="en"/>
              <a:t>In this milestone, you are required to design the database ERD, create your database and schema in MySQL server for the data requirements presented on the previous slides.</a:t>
            </a:r>
            <a:endParaRPr/>
          </a:p>
          <a:p>
            <a:pPr marL="0" lvl="0" indent="0" algn="l" rtl="0">
              <a:spcBef>
                <a:spcPts val="1400"/>
              </a:spcBef>
              <a:spcAft>
                <a:spcPts val="0"/>
              </a:spcAft>
              <a:buNone/>
            </a:pPr>
            <a:r>
              <a:rPr lang="en" u="sng"/>
              <a:t>Deliverables: (20 points)</a:t>
            </a:r>
            <a:endParaRPr u="sng"/>
          </a:p>
          <a:p>
            <a:pPr marL="457200" lvl="0" indent="-323850" algn="l" rtl="0">
              <a:spcBef>
                <a:spcPts val="1400"/>
              </a:spcBef>
              <a:spcAft>
                <a:spcPts val="0"/>
              </a:spcAft>
              <a:buSzPts val="1500"/>
              <a:buChar char="▪"/>
            </a:pPr>
            <a:r>
              <a:rPr lang="en"/>
              <a:t>Entity-Relationship Diagram of your system</a:t>
            </a:r>
            <a:endParaRPr/>
          </a:p>
          <a:p>
            <a:pPr marL="457200" lvl="0" indent="-323850" algn="l" rtl="0">
              <a:spcBef>
                <a:spcPts val="0"/>
              </a:spcBef>
              <a:spcAft>
                <a:spcPts val="0"/>
              </a:spcAft>
              <a:buSzPts val="1500"/>
              <a:buChar char="▪"/>
            </a:pPr>
            <a:r>
              <a:rPr lang="en"/>
              <a:t>Relational Model for your system</a:t>
            </a:r>
            <a:endParaRPr/>
          </a:p>
          <a:p>
            <a:pPr marL="457200" lvl="0" indent="-323850" algn="l" rtl="0">
              <a:spcBef>
                <a:spcPts val="0"/>
              </a:spcBef>
              <a:spcAft>
                <a:spcPts val="0"/>
              </a:spcAft>
              <a:buSzPts val="1500"/>
              <a:buChar char="▪"/>
            </a:pPr>
            <a:r>
              <a:rPr lang="en"/>
              <a:t>A transcript for the SQL statements used to create your database and schema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8"/>
          <p:cNvSpPr txBox="1">
            <a:spLocks noGrp="1"/>
          </p:cNvSpPr>
          <p:nvPr>
            <p:ph type="title"/>
          </p:nvPr>
        </p:nvSpPr>
        <p:spPr>
          <a:xfrm>
            <a:off x="828675" y="57150"/>
            <a:ext cx="7485600" cy="822600"/>
          </a:xfrm>
          <a:prstGeom prst="rect">
            <a:avLst/>
          </a:prstGeom>
        </p:spPr>
        <p:txBody>
          <a:bodyPr spcFirstLastPara="1" wrap="square" lIns="0" tIns="34275" rIns="0" bIns="34275" anchor="b" anchorCtr="0">
            <a:noAutofit/>
          </a:bodyPr>
          <a:lstStyle/>
          <a:p>
            <a:pPr marL="0" lvl="0" indent="0" algn="l" rtl="0">
              <a:spcBef>
                <a:spcPts val="0"/>
              </a:spcBef>
              <a:spcAft>
                <a:spcPts val="0"/>
              </a:spcAft>
              <a:buNone/>
            </a:pPr>
            <a:r>
              <a:rPr lang="en"/>
              <a:t>Milestone II: Database Population</a:t>
            </a:r>
            <a:endParaRPr/>
          </a:p>
        </p:txBody>
      </p:sp>
      <p:sp>
        <p:nvSpPr>
          <p:cNvPr id="142" name="Google Shape;142;p18"/>
          <p:cNvSpPr txBox="1">
            <a:spLocks noGrp="1"/>
          </p:cNvSpPr>
          <p:nvPr>
            <p:ph type="body" idx="1"/>
          </p:nvPr>
        </p:nvSpPr>
        <p:spPr>
          <a:xfrm>
            <a:off x="828675" y="1200150"/>
            <a:ext cx="7486500" cy="3429000"/>
          </a:xfrm>
          <a:prstGeom prst="rect">
            <a:avLst/>
          </a:prstGeom>
        </p:spPr>
        <p:txBody>
          <a:bodyPr spcFirstLastPara="1" wrap="square" lIns="0" tIns="34275" rIns="0" bIns="34275" anchor="t" anchorCtr="0">
            <a:noAutofit/>
          </a:bodyPr>
          <a:lstStyle/>
          <a:p>
            <a:pPr marL="0" lvl="0" indent="0" algn="l" rtl="0">
              <a:spcBef>
                <a:spcPts val="1400"/>
              </a:spcBef>
              <a:spcAft>
                <a:spcPts val="0"/>
              </a:spcAft>
              <a:buNone/>
            </a:pPr>
            <a:r>
              <a:rPr lang="en"/>
              <a:t>In this milestone, you are required to write a web crawler to crawl the pages from Wuzzuf website for all the job postings in the field of IT/Software Development, parse the HTML you crawl and extract the relevant fields for populating the non-user tables in your schema. </a:t>
            </a:r>
            <a:endParaRPr/>
          </a:p>
          <a:p>
            <a:pPr marL="0" lvl="0" indent="0" algn="l" rtl="0">
              <a:spcBef>
                <a:spcPts val="1400"/>
              </a:spcBef>
              <a:spcAft>
                <a:spcPts val="0"/>
              </a:spcAft>
              <a:buNone/>
            </a:pPr>
            <a:r>
              <a:rPr lang="en"/>
              <a:t>At the end of this milestone, you should have all your non-user tables populated with the extracted data. For the user tables, use sample test sales to populate the relevant tables.</a:t>
            </a:r>
            <a:endParaRPr/>
          </a:p>
          <a:p>
            <a:pPr marL="0" lvl="0" indent="0" algn="l" rtl="0">
              <a:spcBef>
                <a:spcPts val="140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9"/>
          <p:cNvSpPr txBox="1">
            <a:spLocks noGrp="1"/>
          </p:cNvSpPr>
          <p:nvPr>
            <p:ph type="title"/>
          </p:nvPr>
        </p:nvSpPr>
        <p:spPr>
          <a:xfrm>
            <a:off x="828675" y="57150"/>
            <a:ext cx="7485600" cy="822600"/>
          </a:xfrm>
          <a:prstGeom prst="rect">
            <a:avLst/>
          </a:prstGeom>
        </p:spPr>
        <p:txBody>
          <a:bodyPr spcFirstLastPara="1" wrap="square" lIns="0" tIns="34275" rIns="0" bIns="34275" anchor="b" anchorCtr="0">
            <a:noAutofit/>
          </a:bodyPr>
          <a:lstStyle/>
          <a:p>
            <a:pPr marL="0" lvl="0" indent="0" algn="l" rtl="0">
              <a:spcBef>
                <a:spcPts val="0"/>
              </a:spcBef>
              <a:spcAft>
                <a:spcPts val="0"/>
              </a:spcAft>
              <a:buNone/>
            </a:pPr>
            <a:r>
              <a:rPr lang="en"/>
              <a:t>Milestone II: Web Crawling and Data Population </a:t>
            </a:r>
            <a:endParaRPr/>
          </a:p>
        </p:txBody>
      </p:sp>
      <p:sp>
        <p:nvSpPr>
          <p:cNvPr id="148" name="Google Shape;148;p19"/>
          <p:cNvSpPr txBox="1">
            <a:spLocks noGrp="1"/>
          </p:cNvSpPr>
          <p:nvPr>
            <p:ph type="body" idx="1"/>
          </p:nvPr>
        </p:nvSpPr>
        <p:spPr>
          <a:xfrm>
            <a:off x="828675" y="1047750"/>
            <a:ext cx="7486500" cy="3429000"/>
          </a:xfrm>
          <a:prstGeom prst="rect">
            <a:avLst/>
          </a:prstGeom>
        </p:spPr>
        <p:txBody>
          <a:bodyPr spcFirstLastPara="1" wrap="square" lIns="0" tIns="34275" rIns="0" bIns="34275" anchor="t" anchorCtr="0">
            <a:noAutofit/>
          </a:bodyPr>
          <a:lstStyle/>
          <a:p>
            <a:pPr marL="0" lvl="0" indent="0" algn="l" rtl="0">
              <a:spcBef>
                <a:spcPts val="1400"/>
              </a:spcBef>
              <a:spcAft>
                <a:spcPts val="0"/>
              </a:spcAft>
              <a:buNone/>
            </a:pPr>
            <a:r>
              <a:rPr lang="en" u="sng"/>
              <a:t>Tools:</a:t>
            </a:r>
            <a:r>
              <a:rPr lang="en"/>
              <a:t> Scrappy, pycharm, BeautifulSoup, selenium, python (or any other crawler library / language)</a:t>
            </a:r>
            <a:br>
              <a:rPr lang="en"/>
            </a:br>
            <a:br>
              <a:rPr lang="en"/>
            </a:br>
            <a:r>
              <a:rPr lang="en" u="sng"/>
              <a:t>Deadline:</a:t>
            </a:r>
            <a:r>
              <a:rPr lang="en"/>
              <a:t> 29</a:t>
            </a:r>
            <a:r>
              <a:rPr lang="en" baseline="30000"/>
              <a:t>th</a:t>
            </a:r>
            <a:r>
              <a:rPr lang="en"/>
              <a:t> October, 2023</a:t>
            </a:r>
            <a:endParaRPr/>
          </a:p>
          <a:p>
            <a:pPr marL="0" lvl="0" indent="0" algn="l" rtl="0">
              <a:spcBef>
                <a:spcPts val="1400"/>
              </a:spcBef>
              <a:spcAft>
                <a:spcPts val="0"/>
              </a:spcAft>
              <a:buNone/>
            </a:pPr>
            <a:r>
              <a:rPr lang="en" u="sng"/>
              <a:t>Description:</a:t>
            </a:r>
            <a:br>
              <a:rPr lang="en" u="sng"/>
            </a:br>
            <a:r>
              <a:rPr lang="en"/>
              <a:t>In this milestone, you are required to implement your crawler, extract the data from Wuzzuf website and populate your database</a:t>
            </a:r>
            <a:endParaRPr/>
          </a:p>
          <a:p>
            <a:pPr marL="0" lvl="0" indent="0" algn="l" rtl="0">
              <a:spcBef>
                <a:spcPts val="1400"/>
              </a:spcBef>
              <a:spcAft>
                <a:spcPts val="0"/>
              </a:spcAft>
              <a:buNone/>
            </a:pPr>
            <a:r>
              <a:rPr lang="en" u="sng"/>
              <a:t>Deliverables: (50 points)</a:t>
            </a:r>
            <a:endParaRPr u="sng"/>
          </a:p>
          <a:p>
            <a:pPr marL="457200" lvl="0" indent="-323850" algn="l" rtl="0">
              <a:spcBef>
                <a:spcPts val="1400"/>
              </a:spcBef>
              <a:spcAft>
                <a:spcPts val="0"/>
              </a:spcAft>
              <a:buSzPts val="1500"/>
              <a:buChar char="▪"/>
            </a:pPr>
            <a:r>
              <a:rPr lang="en"/>
              <a:t>Crawling script</a:t>
            </a:r>
            <a:endParaRPr/>
          </a:p>
          <a:p>
            <a:pPr marL="457200" lvl="0" indent="-323850" algn="l" rtl="0">
              <a:spcBef>
                <a:spcPts val="0"/>
              </a:spcBef>
              <a:spcAft>
                <a:spcPts val="0"/>
              </a:spcAft>
              <a:buSzPts val="1500"/>
              <a:buChar char="▪"/>
            </a:pPr>
            <a:r>
              <a:rPr lang="en"/>
              <a:t>Populated MySQL database dump</a:t>
            </a:r>
            <a:endParaRPr/>
          </a:p>
          <a:p>
            <a:pPr marL="457200" lvl="0" indent="-323850" algn="l" rtl="0">
              <a:spcBef>
                <a:spcPts val="0"/>
              </a:spcBef>
              <a:spcAft>
                <a:spcPts val="0"/>
              </a:spcAft>
              <a:buSzPts val="1500"/>
              <a:buChar char="▪"/>
            </a:pPr>
            <a:r>
              <a:rPr lang="en"/>
              <a:t>CSV files for the values in each table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0"/>
          <p:cNvSpPr txBox="1">
            <a:spLocks noGrp="1"/>
          </p:cNvSpPr>
          <p:nvPr>
            <p:ph type="title"/>
          </p:nvPr>
        </p:nvSpPr>
        <p:spPr>
          <a:xfrm>
            <a:off x="828675" y="57150"/>
            <a:ext cx="7485600" cy="822600"/>
          </a:xfrm>
          <a:prstGeom prst="rect">
            <a:avLst/>
          </a:prstGeom>
        </p:spPr>
        <p:txBody>
          <a:bodyPr spcFirstLastPara="1" wrap="square" lIns="0" tIns="34275" rIns="0" bIns="34275" anchor="b" anchorCtr="0">
            <a:noAutofit/>
          </a:bodyPr>
          <a:lstStyle/>
          <a:p>
            <a:pPr marL="0" lvl="0" indent="0" algn="l" rtl="0">
              <a:spcBef>
                <a:spcPts val="0"/>
              </a:spcBef>
              <a:spcAft>
                <a:spcPts val="0"/>
              </a:spcAft>
              <a:buNone/>
            </a:pPr>
            <a:r>
              <a:rPr lang="en"/>
              <a:t>Milestone III: Application Layer</a:t>
            </a:r>
            <a:endParaRPr/>
          </a:p>
        </p:txBody>
      </p:sp>
      <p:sp>
        <p:nvSpPr>
          <p:cNvPr id="154" name="Google Shape;154;p20"/>
          <p:cNvSpPr txBox="1">
            <a:spLocks noGrp="1"/>
          </p:cNvSpPr>
          <p:nvPr>
            <p:ph type="body" idx="1"/>
          </p:nvPr>
        </p:nvSpPr>
        <p:spPr>
          <a:xfrm>
            <a:off x="828675" y="819150"/>
            <a:ext cx="7486500" cy="3429000"/>
          </a:xfrm>
          <a:prstGeom prst="rect">
            <a:avLst/>
          </a:prstGeom>
        </p:spPr>
        <p:txBody>
          <a:bodyPr spcFirstLastPara="1" wrap="square" lIns="0" tIns="34275" rIns="0" bIns="34275" anchor="t" anchorCtr="0">
            <a:noAutofit/>
          </a:bodyPr>
          <a:lstStyle/>
          <a:p>
            <a:pPr marL="0" lvl="0" indent="0" algn="l" rtl="0">
              <a:spcBef>
                <a:spcPts val="1400"/>
              </a:spcBef>
              <a:spcAft>
                <a:spcPts val="0"/>
              </a:spcAft>
              <a:buNone/>
            </a:pPr>
            <a:r>
              <a:rPr lang="en"/>
              <a:t>In the final milestone, you are required to design a client application that is capable of connecting to the database hosted on remote MySQL server. The application should have the following functionalities:</a:t>
            </a:r>
            <a:endParaRPr/>
          </a:p>
          <a:p>
            <a:pPr marL="457200" lvl="0" indent="-323850" algn="l" rtl="0">
              <a:spcBef>
                <a:spcPts val="1400"/>
              </a:spcBef>
              <a:spcAft>
                <a:spcPts val="0"/>
              </a:spcAft>
              <a:buSzPts val="1500"/>
              <a:buChar char="▪"/>
            </a:pPr>
            <a:r>
              <a:rPr lang="en"/>
              <a:t>Register a user</a:t>
            </a:r>
            <a:endParaRPr/>
          </a:p>
          <a:p>
            <a:pPr marL="457200" lvl="0" indent="-323850" algn="l" rtl="0">
              <a:spcBef>
                <a:spcPts val="0"/>
              </a:spcBef>
              <a:spcAft>
                <a:spcPts val="0"/>
              </a:spcAft>
              <a:buSzPts val="1500"/>
              <a:buChar char="▪"/>
            </a:pPr>
            <a:r>
              <a:rPr lang="en"/>
              <a:t>Add a new user application for an existing Job posting</a:t>
            </a:r>
            <a:endParaRPr/>
          </a:p>
          <a:p>
            <a:pPr marL="457200" lvl="0" indent="-323850" algn="l" rtl="0">
              <a:spcBef>
                <a:spcPts val="0"/>
              </a:spcBef>
              <a:spcAft>
                <a:spcPts val="0"/>
              </a:spcAft>
              <a:buSzPts val="1500"/>
              <a:buChar char="▪"/>
            </a:pPr>
            <a:r>
              <a:rPr lang="en"/>
              <a:t>Show all the job postings for a given sector</a:t>
            </a:r>
            <a:endParaRPr/>
          </a:p>
          <a:p>
            <a:pPr marL="457200" lvl="0" indent="-323850" algn="l" rtl="0">
              <a:spcBef>
                <a:spcPts val="0"/>
              </a:spcBef>
              <a:spcAft>
                <a:spcPts val="0"/>
              </a:spcAft>
              <a:buSzPts val="1500"/>
              <a:buChar char="▪"/>
            </a:pPr>
            <a:r>
              <a:rPr lang="en"/>
              <a:t>Show all the job postings for a given set of skills</a:t>
            </a:r>
            <a:endParaRPr/>
          </a:p>
          <a:p>
            <a:pPr marL="457200" lvl="0" indent="-323850" algn="l" rtl="0">
              <a:spcBef>
                <a:spcPts val="0"/>
              </a:spcBef>
              <a:spcAft>
                <a:spcPts val="0"/>
              </a:spcAft>
              <a:buSzPts val="1500"/>
              <a:buChar char="▪"/>
            </a:pPr>
            <a:r>
              <a:rPr lang="en"/>
              <a:t>Show the top 5 sectors by number of job posts, and the average salary range for each</a:t>
            </a:r>
            <a:endParaRPr/>
          </a:p>
          <a:p>
            <a:pPr marL="457200" lvl="0" indent="-323850" algn="l" rtl="0">
              <a:spcBef>
                <a:spcPts val="0"/>
              </a:spcBef>
              <a:spcAft>
                <a:spcPts val="0"/>
              </a:spcAft>
              <a:buSzPts val="1500"/>
              <a:buChar char="▪"/>
            </a:pPr>
            <a:r>
              <a:rPr lang="en"/>
              <a:t>Show the top 5 skills that are in the highest demand</a:t>
            </a:r>
            <a:endParaRPr/>
          </a:p>
          <a:p>
            <a:pPr marL="457200" lvl="0" indent="-323850" algn="l" rtl="0">
              <a:spcBef>
                <a:spcPts val="0"/>
              </a:spcBef>
              <a:spcAft>
                <a:spcPts val="0"/>
              </a:spcAft>
              <a:buSzPts val="1500"/>
              <a:buChar char="▪"/>
            </a:pPr>
            <a:r>
              <a:rPr lang="en"/>
              <a:t>Show the top 5 growing startups in Egypt by the amount of vacancies they have compared to their foundation date</a:t>
            </a:r>
            <a:endParaRPr/>
          </a:p>
          <a:p>
            <a:pPr marL="457200" lvl="0" indent="-323850" algn="l" rtl="0">
              <a:spcBef>
                <a:spcPts val="0"/>
              </a:spcBef>
              <a:spcAft>
                <a:spcPts val="0"/>
              </a:spcAft>
              <a:buSzPts val="1500"/>
              <a:buChar char="▪"/>
            </a:pPr>
            <a:r>
              <a:rPr lang="en"/>
              <a:t>Show the top 5 most paying companies in the field in Egypt</a:t>
            </a:r>
            <a:endParaRPr/>
          </a:p>
          <a:p>
            <a:pPr marL="457200" lvl="0" indent="-323850" algn="l" rtl="0">
              <a:spcBef>
                <a:spcPts val="0"/>
              </a:spcBef>
              <a:spcAft>
                <a:spcPts val="0"/>
              </a:spcAft>
              <a:buSzPts val="1500"/>
              <a:buChar char="▪"/>
            </a:pPr>
            <a:r>
              <a:rPr lang="en"/>
              <a:t>Show all the postings for a given company / organization</a:t>
            </a:r>
            <a:endParaRPr/>
          </a:p>
          <a:p>
            <a:pPr marL="457200" lvl="0" indent="-323850" algn="l" rtl="0">
              <a:spcBef>
                <a:spcPts val="0"/>
              </a:spcBef>
              <a:spcAft>
                <a:spcPts val="0"/>
              </a:spcAft>
              <a:buSzPts val="1500"/>
              <a:buChar char="▪"/>
            </a:pPr>
            <a:r>
              <a:rPr lang="en"/>
              <a:t>Show the top 5 categories (other than IT/Software Development) that the postings are cross listed under based on the volume of postings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1"/>
          <p:cNvSpPr txBox="1">
            <a:spLocks noGrp="1"/>
          </p:cNvSpPr>
          <p:nvPr>
            <p:ph type="title"/>
          </p:nvPr>
        </p:nvSpPr>
        <p:spPr>
          <a:xfrm>
            <a:off x="828675" y="57150"/>
            <a:ext cx="7485600" cy="822600"/>
          </a:xfrm>
          <a:prstGeom prst="rect">
            <a:avLst/>
          </a:prstGeom>
        </p:spPr>
        <p:txBody>
          <a:bodyPr spcFirstLastPara="1" wrap="square" lIns="0" tIns="34275" rIns="0" bIns="34275" anchor="b" anchorCtr="0">
            <a:noAutofit/>
          </a:bodyPr>
          <a:lstStyle/>
          <a:p>
            <a:pPr marL="0" lvl="0" indent="0" algn="l" rtl="0">
              <a:spcBef>
                <a:spcPts val="0"/>
              </a:spcBef>
              <a:spcAft>
                <a:spcPts val="0"/>
              </a:spcAft>
              <a:buNone/>
            </a:pPr>
            <a:r>
              <a:rPr lang="en"/>
              <a:t>Milestone III: Application Layer</a:t>
            </a:r>
            <a:endParaRPr/>
          </a:p>
        </p:txBody>
      </p:sp>
      <p:sp>
        <p:nvSpPr>
          <p:cNvPr id="160" name="Google Shape;160;p21"/>
          <p:cNvSpPr txBox="1">
            <a:spLocks noGrp="1"/>
          </p:cNvSpPr>
          <p:nvPr>
            <p:ph type="body" idx="1"/>
          </p:nvPr>
        </p:nvSpPr>
        <p:spPr>
          <a:xfrm>
            <a:off x="828675" y="819150"/>
            <a:ext cx="7486500" cy="3429000"/>
          </a:xfrm>
          <a:prstGeom prst="rect">
            <a:avLst/>
          </a:prstGeom>
        </p:spPr>
        <p:txBody>
          <a:bodyPr spcFirstLastPara="1" wrap="square" lIns="0" tIns="34275" rIns="0" bIns="34275" anchor="t" anchorCtr="0">
            <a:noAutofit/>
          </a:bodyPr>
          <a:lstStyle/>
          <a:p>
            <a:pPr marL="0" lvl="0" indent="0" algn="l" rtl="0">
              <a:spcBef>
                <a:spcPts val="1400"/>
              </a:spcBef>
              <a:spcAft>
                <a:spcPts val="0"/>
              </a:spcAft>
              <a:buNone/>
            </a:pPr>
            <a:r>
              <a:rPr lang="en" u="sng"/>
              <a:t>Tools:</a:t>
            </a:r>
            <a:r>
              <a:rPr lang="en"/>
              <a:t> Any language / platform to implement your application (Web-based, GUI, command-line are all acceptable)</a:t>
            </a:r>
            <a:br>
              <a:rPr lang="en"/>
            </a:br>
            <a:br>
              <a:rPr lang="en"/>
            </a:br>
            <a:r>
              <a:rPr lang="en" u="sng"/>
              <a:t>Deadline:</a:t>
            </a:r>
            <a:r>
              <a:rPr lang="en"/>
              <a:t> 12</a:t>
            </a:r>
            <a:r>
              <a:rPr lang="en" baseline="30000"/>
              <a:t>th</a:t>
            </a:r>
            <a:r>
              <a:rPr lang="en"/>
              <a:t> November, 2023</a:t>
            </a:r>
            <a:endParaRPr/>
          </a:p>
          <a:p>
            <a:pPr marL="0" lvl="0" indent="0" algn="l" rtl="0">
              <a:spcBef>
                <a:spcPts val="1400"/>
              </a:spcBef>
              <a:spcAft>
                <a:spcPts val="0"/>
              </a:spcAft>
              <a:buNone/>
            </a:pPr>
            <a:r>
              <a:rPr lang="en" u="sng"/>
              <a:t>Description:</a:t>
            </a:r>
            <a:br>
              <a:rPr lang="en" u="sng"/>
            </a:br>
            <a:r>
              <a:rPr lang="en"/>
              <a:t>In this milestone, you are required to implement an application to perform various transactions / queries on your backend database system. The database has to be hosted on an actual server (you can use any of the free DB hosting services available (e.g. </a:t>
            </a:r>
            <a:r>
              <a:rPr lang="en" u="sng">
                <a:solidFill>
                  <a:schemeClr val="hlink"/>
                </a:solidFill>
                <a:hlinkClick r:id="rId3"/>
              </a:rPr>
              <a:t>www.db4free.net</a:t>
            </a:r>
            <a:r>
              <a:rPr lang="en"/>
              <a:t>)) and make sure your application is communicating with this service not the localhost</a:t>
            </a:r>
            <a:endParaRPr/>
          </a:p>
          <a:p>
            <a:pPr marL="0" lvl="0" indent="0" algn="l" rtl="0">
              <a:spcBef>
                <a:spcPts val="1400"/>
              </a:spcBef>
              <a:spcAft>
                <a:spcPts val="0"/>
              </a:spcAft>
              <a:buNone/>
            </a:pPr>
            <a:r>
              <a:rPr lang="en" u="sng"/>
              <a:t>Deliverables: (30 points + 5 bonus points for GUI/Web-based apps)</a:t>
            </a:r>
            <a:endParaRPr u="sng"/>
          </a:p>
          <a:p>
            <a:pPr marL="457200" lvl="0" indent="-323850" algn="l" rtl="0">
              <a:spcBef>
                <a:spcPts val="1400"/>
              </a:spcBef>
              <a:spcAft>
                <a:spcPts val="0"/>
              </a:spcAft>
              <a:buSzPts val="1500"/>
              <a:buChar char="▪"/>
            </a:pPr>
            <a:r>
              <a:rPr lang="en"/>
              <a:t>Application Implementation / Source Code + Executable</a:t>
            </a:r>
            <a:endParaRPr/>
          </a:p>
          <a:p>
            <a:pPr marL="457200" lvl="0" indent="-323850" algn="l" rtl="0">
              <a:spcBef>
                <a:spcPts val="0"/>
              </a:spcBef>
              <a:spcAft>
                <a:spcPts val="0"/>
              </a:spcAft>
              <a:buSzPts val="1500"/>
              <a:buChar char="▪"/>
            </a:pPr>
            <a:r>
              <a:rPr lang="en"/>
              <a:t>Latest Dump of your database</a:t>
            </a:r>
            <a:endParaRPr/>
          </a:p>
          <a:p>
            <a:pPr marL="457200" lvl="0" indent="-323850" algn="l" rtl="0">
              <a:spcBef>
                <a:spcPts val="0"/>
              </a:spcBef>
              <a:spcAft>
                <a:spcPts val="0"/>
              </a:spcAft>
              <a:buSzPts val="1500"/>
              <a:buChar char="▪"/>
            </a:pPr>
            <a:r>
              <a:rPr lang="en"/>
              <a:t>Demo</a:t>
            </a:r>
            <a:endParaRPr/>
          </a:p>
        </p:txBody>
      </p:sp>
    </p:spTree>
  </p:cSld>
  <p:clrMapOvr>
    <a:masterClrMapping/>
  </p:clrMapOvr>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317</TotalTime>
  <Words>949</Words>
  <Application>Microsoft Office PowerPoint</Application>
  <PresentationFormat>On-screen Show (16:9)</PresentationFormat>
  <Paragraphs>48</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Noto Sans Symbols</vt:lpstr>
      <vt:lpstr>Academic Literature 16x9</vt:lpstr>
      <vt:lpstr>CSCE 2501 Fundamentals of Database Systems</vt:lpstr>
      <vt:lpstr>Introduction</vt:lpstr>
      <vt:lpstr>Milestone I: Data Requirements</vt:lpstr>
      <vt:lpstr>Milestone I: Database Design &amp; Implementation</vt:lpstr>
      <vt:lpstr>Milestone II: Database Population</vt:lpstr>
      <vt:lpstr>Milestone II: Web Crawling and Data Population </vt:lpstr>
      <vt:lpstr>Milestone III: Application Layer</vt:lpstr>
      <vt:lpstr>Milestone III: Application Layer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CSCE 2501 Fundamentals of Database Systems</dc:title>
  <dc:creator>DELL</dc:creator>
  <cp:lastModifiedBy>MarioMamdouh</cp:lastModifiedBy>
  <cp:revision>2</cp:revision>
  <dcterms:modified xsi:type="dcterms:W3CDTF">2023-10-08T08:55:43Z</dcterms:modified>
</cp:coreProperties>
</file>